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65" r:id="rId5"/>
    <p:sldId id="258" r:id="rId6"/>
    <p:sldId id="262" r:id="rId7"/>
    <p:sldId id="266" r:id="rId8"/>
    <p:sldId id="259" r:id="rId9"/>
    <p:sldId id="263" r:id="rId10"/>
    <p:sldId id="267" r:id="rId11"/>
    <p:sldId id="260" r:id="rId12"/>
    <p:sldId id="264" r:id="rId13"/>
    <p:sldId id="268" r:id="rId14"/>
  </p:sldIdLst>
  <p:sldSz cx="9144000" cy="6858000" type="screen4x3"/>
  <p:notesSz cx="6858000" cy="9144000"/>
  <p:defaultTextStyle>
    <a:lvl1pPr defTabSz="457200">
      <a:defRPr>
        <a:latin typeface="Century Gothic"/>
        <a:ea typeface="Century Gothic"/>
        <a:cs typeface="Century Gothic"/>
        <a:sym typeface="Century Gothic"/>
      </a:defRPr>
    </a:lvl1pPr>
    <a:lvl2pPr indent="457200" defTabSz="457200">
      <a:defRPr>
        <a:latin typeface="Century Gothic"/>
        <a:ea typeface="Century Gothic"/>
        <a:cs typeface="Century Gothic"/>
        <a:sym typeface="Century Gothic"/>
      </a:defRPr>
    </a:lvl2pPr>
    <a:lvl3pPr indent="914400" defTabSz="457200">
      <a:defRPr>
        <a:latin typeface="Century Gothic"/>
        <a:ea typeface="Century Gothic"/>
        <a:cs typeface="Century Gothic"/>
        <a:sym typeface="Century Gothic"/>
      </a:defRPr>
    </a:lvl3pPr>
    <a:lvl4pPr indent="1371600" defTabSz="457200">
      <a:defRPr>
        <a:latin typeface="Century Gothic"/>
        <a:ea typeface="Century Gothic"/>
        <a:cs typeface="Century Gothic"/>
        <a:sym typeface="Century Gothic"/>
      </a:defRPr>
    </a:lvl4pPr>
    <a:lvl5pPr indent="1828800" defTabSz="457200">
      <a:defRPr>
        <a:latin typeface="Century Gothic"/>
        <a:ea typeface="Century Gothic"/>
        <a:cs typeface="Century Gothic"/>
        <a:sym typeface="Century Gothic"/>
      </a:defRPr>
    </a:lvl5pPr>
    <a:lvl6pPr indent="2286000" defTabSz="457200">
      <a:defRPr>
        <a:latin typeface="Century Gothic"/>
        <a:ea typeface="Century Gothic"/>
        <a:cs typeface="Century Gothic"/>
        <a:sym typeface="Century Gothic"/>
      </a:defRPr>
    </a:lvl6pPr>
    <a:lvl7pPr indent="2743200" defTabSz="457200">
      <a:defRPr>
        <a:latin typeface="Century Gothic"/>
        <a:ea typeface="Century Gothic"/>
        <a:cs typeface="Century Gothic"/>
        <a:sym typeface="Century Gothic"/>
      </a:defRPr>
    </a:lvl7pPr>
    <a:lvl8pPr indent="3200400" defTabSz="457200">
      <a:defRPr>
        <a:latin typeface="Century Gothic"/>
        <a:ea typeface="Century Gothic"/>
        <a:cs typeface="Century Gothic"/>
        <a:sym typeface="Century Gothic"/>
      </a:defRPr>
    </a:lvl8pPr>
    <a:lvl9pPr indent="3657600" defTabSz="457200">
      <a:defRPr>
        <a:latin typeface="Century Gothic"/>
        <a:ea typeface="Century Gothic"/>
        <a:cs typeface="Century Gothic"/>
        <a:sym typeface="Century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CCCA"/>
          </a:solidFill>
        </a:fill>
      </a:tcStyle>
    </a:wholeTbl>
    <a:band2H>
      <a:tcTxStyle/>
      <a:tcStyle>
        <a:tcBdr/>
        <a:fill>
          <a:solidFill>
            <a:srgbClr val="F0E7E6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3010"/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3010"/>
          </a:solidFill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301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FD8CF"/>
          </a:solidFill>
        </a:fill>
      </a:tcStyle>
    </a:wholeTbl>
    <a:band2H>
      <a:tcTxStyle/>
      <a:tcStyle>
        <a:tcBdr/>
        <a:fill>
          <a:solidFill>
            <a:srgbClr val="EFECE8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F8351"/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F8351"/>
          </a:solidFill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F8351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E2DB"/>
          </a:solidFill>
        </a:fill>
      </a:tcStyle>
    </a:wholeTbl>
    <a:band2H>
      <a:tcTxStyle/>
      <a:tcStyle>
        <a:tcBdr/>
        <a:fill>
          <a:solidFill>
            <a:srgbClr val="EAF1EE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AAC91"/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AAC91"/>
          </a:solidFill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AAC91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3010"/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301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23" name="Shape 32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6"/>
          <p:cNvGrpSpPr/>
          <p:nvPr/>
        </p:nvGrpSpPr>
        <p:grpSpPr>
          <a:xfrm>
            <a:off x="1" y="228600"/>
            <a:ext cx="1981201" cy="6638629"/>
            <a:chOff x="0" y="0"/>
            <a:chExt cx="1981200" cy="6638628"/>
          </a:xfrm>
        </p:grpSpPr>
        <p:sp>
          <p:nvSpPr>
            <p:cNvPr id="34" name="Shape 34"/>
            <p:cNvSpPr/>
            <p:nvPr/>
          </p:nvSpPr>
          <p:spPr>
            <a:xfrm>
              <a:off x="0" y="2346443"/>
              <a:ext cx="69925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89348" y="2927929"/>
              <a:ext cx="449333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560692" y="5218460"/>
              <a:ext cx="423435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666874" y="6275199"/>
              <a:ext cx="119132" cy="363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69924" y="2972659"/>
              <a:ext cx="571053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18152" y="0"/>
              <a:ext cx="71197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54385" y="2715463"/>
              <a:ext cx="54387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534794" y="5250144"/>
              <a:ext cx="132081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38679" y="1170426"/>
              <a:ext cx="1442522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640976" y="6301291"/>
              <a:ext cx="112658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34794" y="5130865"/>
              <a:ext cx="25899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590475" y="6016138"/>
              <a:ext cx="165748" cy="622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59" name="Group 59"/>
          <p:cNvGrpSpPr/>
          <p:nvPr/>
        </p:nvGrpSpPr>
        <p:grpSpPr>
          <a:xfrm>
            <a:off x="20421" y="285"/>
            <a:ext cx="1952272" cy="6852968"/>
            <a:chOff x="0" y="0"/>
            <a:chExt cx="1952271" cy="6852967"/>
          </a:xfrm>
        </p:grpSpPr>
        <p:sp>
          <p:nvSpPr>
            <p:cNvPr id="47" name="Shape 47"/>
            <p:cNvSpPr/>
            <p:nvPr/>
          </p:nvSpPr>
          <p:spPr>
            <a:xfrm>
              <a:off x="0" y="0"/>
              <a:ext cx="409501" cy="440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433309" y="4316188"/>
              <a:ext cx="350776" cy="158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811066" y="5862397"/>
              <a:ext cx="357124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409500" y="4364089"/>
              <a:ext cx="457119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368068" y="1288916"/>
              <a:ext cx="141428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898362" y="6571315"/>
              <a:ext cx="111106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393628" y="4107345"/>
              <a:ext cx="68252" cy="51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784083" y="3145516"/>
              <a:ext cx="1168189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866618" y="6600055"/>
              <a:ext cx="99996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784083" y="5896885"/>
              <a:ext cx="114280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784083" y="5772344"/>
              <a:ext cx="31745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811066" y="6322236"/>
              <a:ext cx="174594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60" name="Shape 60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766F54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1942415" y="2514600"/>
            <a:ext cx="6600453" cy="2262783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1942415" y="4777380"/>
            <a:ext cx="6600453" cy="1126284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>
                <a:solidFill>
                  <a:srgbClr val="595959"/>
                </a:solidFill>
              </a:defRPr>
            </a:lvl1pPr>
            <a:lvl2pPr marL="0" indent="457200">
              <a:buClrTx/>
              <a:buSzTx/>
              <a:buFontTx/>
              <a:buNone/>
              <a:defRPr>
                <a:solidFill>
                  <a:srgbClr val="595959"/>
                </a:solidFill>
              </a:defRPr>
            </a:lvl2pPr>
            <a:lvl3pPr marL="0" indent="914400">
              <a:buClrTx/>
              <a:buSzTx/>
              <a:buFontTx/>
              <a:buNone/>
              <a:defRPr>
                <a:solidFill>
                  <a:srgbClr val="595959"/>
                </a:solidFill>
              </a:defRPr>
            </a:lvl3pPr>
            <a:lvl4pPr marL="0" indent="1371600">
              <a:buClrTx/>
              <a:buSzTx/>
              <a:buFontTx/>
              <a:buNone/>
              <a:defRPr>
                <a:solidFill>
                  <a:srgbClr val="595959"/>
                </a:solidFill>
              </a:defRPr>
            </a:lvl4pPr>
            <a:lvl5pPr marL="0" indent="1828800">
              <a:buClrTx/>
              <a:buSzTx/>
              <a:buFontTx/>
              <a:buNone/>
              <a:defRPr>
                <a:solidFill>
                  <a:srgbClr val="595959"/>
                </a:solidFill>
              </a:defRPr>
            </a:lvl5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595959"/>
                </a:solidFill>
              </a:rPr>
              <a:t>Body Level One</a:t>
            </a: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595959"/>
                </a:solidFill>
              </a:rPr>
              <a:t>Body Level Two</a:t>
            </a: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595959"/>
                </a:solidFill>
              </a:rPr>
              <a:t>Body Level Three</a:t>
            </a: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595959"/>
                </a:solidFill>
              </a:rPr>
              <a:t>Body Level Four</a:t>
            </a: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595959"/>
                </a:solidFill>
              </a:rPr>
              <a:t>Body Level Five</a:t>
            </a:r>
          </a:p>
        </p:txBody>
      </p:sp>
      <p:sp>
        <p:nvSpPr>
          <p:cNvPr id="63" name="Shape 63"/>
          <p:cNvSpPr/>
          <p:nvPr/>
        </p:nvSpPr>
        <p:spPr>
          <a:xfrm>
            <a:off x="-31720" y="4321157"/>
            <a:ext cx="1402502" cy="781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4" h="21600" extrusionOk="0">
                <a:moveTo>
                  <a:pt x="15472" y="21600"/>
                </a:moveTo>
                <a:cubicBezTo>
                  <a:pt x="15688" y="21600"/>
                  <a:pt x="15832" y="21470"/>
                  <a:pt x="15904" y="21341"/>
                </a:cubicBezTo>
                <a:cubicBezTo>
                  <a:pt x="15904" y="21211"/>
                  <a:pt x="15976" y="21211"/>
                  <a:pt x="15976" y="21211"/>
                </a:cubicBezTo>
                <a:lnTo>
                  <a:pt x="21456" y="11362"/>
                </a:lnTo>
                <a:cubicBezTo>
                  <a:pt x="21600" y="11102"/>
                  <a:pt x="21600" y="10586"/>
                  <a:pt x="21456" y="10197"/>
                </a:cubicBezTo>
                <a:lnTo>
                  <a:pt x="15976" y="477"/>
                </a:lnTo>
                <a:cubicBezTo>
                  <a:pt x="15976" y="346"/>
                  <a:pt x="15904" y="346"/>
                  <a:pt x="15904" y="346"/>
                </a:cubicBezTo>
                <a:cubicBezTo>
                  <a:pt x="15832" y="218"/>
                  <a:pt x="15688" y="89"/>
                  <a:pt x="15472" y="89"/>
                </a:cubicBezTo>
                <a:lnTo>
                  <a:pt x="48" y="0"/>
                </a:lnTo>
                <a:cubicBezTo>
                  <a:pt x="32" y="7193"/>
                  <a:pt x="16" y="14388"/>
                  <a:pt x="0" y="21581"/>
                </a:cubicBezTo>
                <a:lnTo>
                  <a:pt x="15472" y="21600"/>
                </a:lnTo>
                <a:close/>
              </a:path>
            </a:pathLst>
          </a:custGeom>
          <a:solidFill>
            <a:srgbClr val="A53010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xfrm>
            <a:off x="423333" y="4513983"/>
            <a:ext cx="584980" cy="3962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roup 163"/>
          <p:cNvGrpSpPr/>
          <p:nvPr/>
        </p:nvGrpSpPr>
        <p:grpSpPr>
          <a:xfrm>
            <a:off x="1" y="228600"/>
            <a:ext cx="1981201" cy="6638629"/>
            <a:chOff x="0" y="0"/>
            <a:chExt cx="1981200" cy="6638628"/>
          </a:xfrm>
        </p:grpSpPr>
        <p:sp>
          <p:nvSpPr>
            <p:cNvPr id="151" name="Shape 151"/>
            <p:cNvSpPr/>
            <p:nvPr/>
          </p:nvSpPr>
          <p:spPr>
            <a:xfrm>
              <a:off x="0" y="2346443"/>
              <a:ext cx="69925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89348" y="2927929"/>
              <a:ext cx="449333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560692" y="5218460"/>
              <a:ext cx="423435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666874" y="6275199"/>
              <a:ext cx="119132" cy="363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69924" y="2972659"/>
              <a:ext cx="571053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18152" y="0"/>
              <a:ext cx="71197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54385" y="2715463"/>
              <a:ext cx="54387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534794" y="5250144"/>
              <a:ext cx="132081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538679" y="1170426"/>
              <a:ext cx="1442522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640976" y="6301291"/>
              <a:ext cx="112658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534794" y="5130865"/>
              <a:ext cx="25899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590475" y="6016138"/>
              <a:ext cx="165748" cy="622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176" name="Group 176"/>
          <p:cNvGrpSpPr/>
          <p:nvPr/>
        </p:nvGrpSpPr>
        <p:grpSpPr>
          <a:xfrm>
            <a:off x="20421" y="285"/>
            <a:ext cx="1952272" cy="6852968"/>
            <a:chOff x="0" y="0"/>
            <a:chExt cx="1952271" cy="6852967"/>
          </a:xfrm>
        </p:grpSpPr>
        <p:sp>
          <p:nvSpPr>
            <p:cNvPr id="164" name="Shape 164"/>
            <p:cNvSpPr/>
            <p:nvPr/>
          </p:nvSpPr>
          <p:spPr>
            <a:xfrm>
              <a:off x="0" y="0"/>
              <a:ext cx="409501" cy="440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433309" y="4316188"/>
              <a:ext cx="350776" cy="158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811066" y="5862397"/>
              <a:ext cx="357124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409500" y="4364089"/>
              <a:ext cx="457119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368068" y="1288916"/>
              <a:ext cx="141428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898362" y="6571315"/>
              <a:ext cx="111106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393628" y="4107345"/>
              <a:ext cx="68252" cy="51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784083" y="3145516"/>
              <a:ext cx="1168189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866618" y="6600055"/>
              <a:ext cx="99996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784083" y="5896885"/>
              <a:ext cx="114280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784083" y="5772344"/>
              <a:ext cx="31745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811066" y="6322236"/>
              <a:ext cx="174594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177" name="Shape 177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766F54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78" name="Shape 178"/>
          <p:cNvSpPr>
            <a:spLocks noGrp="1"/>
          </p:cNvSpPr>
          <p:nvPr>
            <p:ph type="title"/>
          </p:nvPr>
        </p:nvSpPr>
        <p:spPr>
          <a:xfrm>
            <a:off x="1942414" y="348859"/>
            <a:ext cx="6591987" cy="3638522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179" name="Shape 179"/>
          <p:cNvSpPr>
            <a:spLocks noGrp="1"/>
          </p:cNvSpPr>
          <p:nvPr>
            <p:ph type="body" idx="1"/>
          </p:nvPr>
        </p:nvSpPr>
        <p:spPr>
          <a:xfrm>
            <a:off x="1942414" y="3987379"/>
            <a:ext cx="6591987" cy="2289197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FontTx/>
              <a:buNone/>
              <a:defRPr>
                <a:solidFill>
                  <a:srgbClr val="595959"/>
                </a:solidFill>
              </a:defRPr>
            </a:lvl1pPr>
            <a:lvl2pPr marL="0" indent="457200">
              <a:buClrTx/>
              <a:buSzTx/>
              <a:buFontTx/>
              <a:buNone/>
              <a:defRPr>
                <a:solidFill>
                  <a:srgbClr val="595959"/>
                </a:solidFill>
              </a:defRPr>
            </a:lvl2pPr>
            <a:lvl3pPr marL="0" indent="914400">
              <a:buClrTx/>
              <a:buSzTx/>
              <a:buFontTx/>
              <a:buNone/>
              <a:defRPr>
                <a:solidFill>
                  <a:srgbClr val="595959"/>
                </a:solidFill>
              </a:defRPr>
            </a:lvl3pPr>
            <a:lvl4pPr marL="0" indent="1371600">
              <a:buClrTx/>
              <a:buSzTx/>
              <a:buFontTx/>
              <a:buNone/>
              <a:defRPr>
                <a:solidFill>
                  <a:srgbClr val="595959"/>
                </a:solidFill>
              </a:defRPr>
            </a:lvl4pPr>
            <a:lvl5pPr marL="0" indent="1828800">
              <a:buClrTx/>
              <a:buSzTx/>
              <a:buFontTx/>
              <a:buNone/>
              <a:defRPr>
                <a:solidFill>
                  <a:srgbClr val="595959"/>
                </a:solidFill>
              </a:defRPr>
            </a:lvl5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595959"/>
                </a:solidFill>
              </a:rPr>
              <a:t>Body Level One</a:t>
            </a: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595959"/>
                </a:solidFill>
              </a:rPr>
              <a:t>Body Level Two</a:t>
            </a: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595959"/>
                </a:solidFill>
              </a:rPr>
              <a:t>Body Level Three</a:t>
            </a: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595959"/>
                </a:solidFill>
              </a:rPr>
              <a:t>Body Level Four</a:t>
            </a: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595959"/>
                </a:solidFill>
              </a:rPr>
              <a:t>Body Level Five</a:t>
            </a:r>
          </a:p>
        </p:txBody>
      </p:sp>
      <p:sp>
        <p:nvSpPr>
          <p:cNvPr id="180" name="Shape 180"/>
          <p:cNvSpPr/>
          <p:nvPr/>
        </p:nvSpPr>
        <p:spPr>
          <a:xfrm flipV="1">
            <a:off x="57" y="3166527"/>
            <a:ext cx="1365443" cy="508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600" extrusionOk="0">
                <a:moveTo>
                  <a:pt x="21451" y="10139"/>
                </a:moveTo>
                <a:lnTo>
                  <a:pt x="17835" y="406"/>
                </a:lnTo>
                <a:cubicBezTo>
                  <a:pt x="17811" y="339"/>
                  <a:pt x="17781" y="270"/>
                  <a:pt x="17756" y="203"/>
                </a:cubicBezTo>
                <a:cubicBezTo>
                  <a:pt x="17683" y="0"/>
                  <a:pt x="17607" y="0"/>
                  <a:pt x="17531" y="0"/>
                </a:cubicBezTo>
                <a:lnTo>
                  <a:pt x="16099" y="0"/>
                </a:lnTo>
                <a:lnTo>
                  <a:pt x="0" y="134"/>
                </a:lnTo>
                <a:lnTo>
                  <a:pt x="0" y="21600"/>
                </a:lnTo>
                <a:lnTo>
                  <a:pt x="16099" y="21496"/>
                </a:lnTo>
                <a:lnTo>
                  <a:pt x="17531" y="21496"/>
                </a:lnTo>
                <a:cubicBezTo>
                  <a:pt x="17607" y="21496"/>
                  <a:pt x="17683" y="21295"/>
                  <a:pt x="17756" y="21295"/>
                </a:cubicBezTo>
                <a:cubicBezTo>
                  <a:pt x="17756" y="21090"/>
                  <a:pt x="17835" y="21090"/>
                  <a:pt x="17835" y="21090"/>
                </a:cubicBezTo>
                <a:lnTo>
                  <a:pt x="21451" y="11357"/>
                </a:lnTo>
                <a:cubicBezTo>
                  <a:pt x="21600" y="10951"/>
                  <a:pt x="21600" y="10547"/>
                  <a:pt x="21451" y="10139"/>
                </a:cubicBezTo>
                <a:close/>
              </a:path>
            </a:pathLst>
          </a:custGeom>
          <a:solidFill>
            <a:srgbClr val="A53010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81" name="Shape 181"/>
          <p:cNvSpPr>
            <a:spLocks noGrp="1"/>
          </p:cNvSpPr>
          <p:nvPr>
            <p:ph type="sldNum" sz="quarter" idx="2"/>
          </p:nvPr>
        </p:nvSpPr>
        <p:spPr>
          <a:xfrm>
            <a:off x="511228" y="3228582"/>
            <a:ext cx="584979" cy="3962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" name="Group 195"/>
          <p:cNvGrpSpPr/>
          <p:nvPr/>
        </p:nvGrpSpPr>
        <p:grpSpPr>
          <a:xfrm>
            <a:off x="1" y="228600"/>
            <a:ext cx="1981201" cy="6638629"/>
            <a:chOff x="0" y="0"/>
            <a:chExt cx="1981200" cy="6638628"/>
          </a:xfrm>
        </p:grpSpPr>
        <p:sp>
          <p:nvSpPr>
            <p:cNvPr id="183" name="Shape 183"/>
            <p:cNvSpPr/>
            <p:nvPr/>
          </p:nvSpPr>
          <p:spPr>
            <a:xfrm>
              <a:off x="0" y="2346443"/>
              <a:ext cx="69925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89348" y="2927929"/>
              <a:ext cx="449333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560692" y="5218460"/>
              <a:ext cx="423435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666874" y="6275199"/>
              <a:ext cx="119132" cy="363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69924" y="2972659"/>
              <a:ext cx="571053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18152" y="0"/>
              <a:ext cx="71197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54385" y="2715463"/>
              <a:ext cx="54387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534794" y="5250144"/>
              <a:ext cx="132081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538679" y="1170426"/>
              <a:ext cx="1442522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640976" y="6301291"/>
              <a:ext cx="112658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534794" y="5130865"/>
              <a:ext cx="25899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590475" y="6016138"/>
              <a:ext cx="165748" cy="622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208" name="Group 208"/>
          <p:cNvGrpSpPr/>
          <p:nvPr/>
        </p:nvGrpSpPr>
        <p:grpSpPr>
          <a:xfrm>
            <a:off x="20421" y="285"/>
            <a:ext cx="1952272" cy="6852968"/>
            <a:chOff x="0" y="0"/>
            <a:chExt cx="1952271" cy="6852967"/>
          </a:xfrm>
        </p:grpSpPr>
        <p:sp>
          <p:nvSpPr>
            <p:cNvPr id="196" name="Shape 196"/>
            <p:cNvSpPr/>
            <p:nvPr/>
          </p:nvSpPr>
          <p:spPr>
            <a:xfrm>
              <a:off x="0" y="0"/>
              <a:ext cx="409501" cy="440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433309" y="4316188"/>
              <a:ext cx="350776" cy="158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811066" y="5862397"/>
              <a:ext cx="357124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409500" y="4364089"/>
              <a:ext cx="457119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368068" y="1288916"/>
              <a:ext cx="141428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898362" y="6571315"/>
              <a:ext cx="111106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393628" y="4107345"/>
              <a:ext cx="68252" cy="51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784083" y="3145516"/>
              <a:ext cx="1168189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866618" y="6600055"/>
              <a:ext cx="99996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784083" y="5896885"/>
              <a:ext cx="114280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784083" y="5772344"/>
              <a:ext cx="31745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811066" y="6322236"/>
              <a:ext cx="174594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209" name="Shape 209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766F54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210" name="Shape 210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8" cy="2895600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211" name="Shape 211"/>
          <p:cNvSpPr>
            <a:spLocks noGrp="1"/>
          </p:cNvSpPr>
          <p:nvPr>
            <p:ph type="body" idx="1"/>
          </p:nvPr>
        </p:nvSpPr>
        <p:spPr>
          <a:xfrm>
            <a:off x="2415971" y="3505200"/>
            <a:ext cx="5653889" cy="381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ClrTx/>
              <a:buSzTx/>
              <a:buFontTx/>
              <a:buNone/>
              <a:defRPr sz="1600">
                <a:solidFill>
                  <a:srgbClr val="808080"/>
                </a:solidFill>
              </a:defRPr>
            </a:lvl1pPr>
            <a:lvl2pPr marL="0" indent="457200">
              <a:buClrTx/>
              <a:buSzTx/>
              <a:buFontTx/>
              <a:buNone/>
              <a:defRPr sz="1600">
                <a:solidFill>
                  <a:srgbClr val="808080"/>
                </a:solidFill>
              </a:defRPr>
            </a:lvl2pPr>
            <a:lvl3pPr marL="0" indent="914400">
              <a:buClrTx/>
              <a:buSzTx/>
              <a:buFontTx/>
              <a:buNone/>
              <a:defRPr sz="1600">
                <a:solidFill>
                  <a:srgbClr val="808080"/>
                </a:solidFill>
              </a:defRPr>
            </a:lvl3pPr>
            <a:lvl4pPr marL="0" indent="1371600">
              <a:buClrTx/>
              <a:buSzTx/>
              <a:buFontTx/>
              <a:buNone/>
              <a:defRPr sz="1600">
                <a:solidFill>
                  <a:srgbClr val="808080"/>
                </a:solidFill>
              </a:defRPr>
            </a:lvl4pPr>
            <a:lvl5pPr marL="0" indent="1828800">
              <a:buClrTx/>
              <a:buSzTx/>
              <a:buFontTx/>
              <a:buNone/>
              <a:defRPr sz="1600">
                <a:solidFill>
                  <a:srgbClr val="808080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80808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80808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80808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80808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808080"/>
                </a:solidFill>
              </a:rPr>
              <a:t>Body Level Five</a:t>
            </a:r>
          </a:p>
        </p:txBody>
      </p:sp>
      <p:sp>
        <p:nvSpPr>
          <p:cNvPr id="212" name="Shape 212"/>
          <p:cNvSpPr/>
          <p:nvPr/>
        </p:nvSpPr>
        <p:spPr>
          <a:xfrm flipV="1">
            <a:off x="57" y="3166527"/>
            <a:ext cx="1365443" cy="508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600" extrusionOk="0">
                <a:moveTo>
                  <a:pt x="21451" y="10139"/>
                </a:moveTo>
                <a:lnTo>
                  <a:pt x="17835" y="406"/>
                </a:lnTo>
                <a:cubicBezTo>
                  <a:pt x="17811" y="339"/>
                  <a:pt x="17781" y="270"/>
                  <a:pt x="17756" y="203"/>
                </a:cubicBezTo>
                <a:cubicBezTo>
                  <a:pt x="17683" y="0"/>
                  <a:pt x="17607" y="0"/>
                  <a:pt x="17531" y="0"/>
                </a:cubicBezTo>
                <a:lnTo>
                  <a:pt x="16099" y="0"/>
                </a:lnTo>
                <a:lnTo>
                  <a:pt x="0" y="134"/>
                </a:lnTo>
                <a:lnTo>
                  <a:pt x="0" y="21600"/>
                </a:lnTo>
                <a:lnTo>
                  <a:pt x="16099" y="21496"/>
                </a:lnTo>
                <a:lnTo>
                  <a:pt x="17531" y="21496"/>
                </a:lnTo>
                <a:cubicBezTo>
                  <a:pt x="17607" y="21496"/>
                  <a:pt x="17683" y="21295"/>
                  <a:pt x="17756" y="21295"/>
                </a:cubicBezTo>
                <a:cubicBezTo>
                  <a:pt x="17756" y="21090"/>
                  <a:pt x="17835" y="21090"/>
                  <a:pt x="17835" y="21090"/>
                </a:cubicBezTo>
                <a:lnTo>
                  <a:pt x="21451" y="11357"/>
                </a:lnTo>
                <a:cubicBezTo>
                  <a:pt x="21600" y="10951"/>
                  <a:pt x="21600" y="10547"/>
                  <a:pt x="21451" y="10139"/>
                </a:cubicBezTo>
                <a:close/>
              </a:path>
            </a:pathLst>
          </a:custGeom>
          <a:solidFill>
            <a:srgbClr val="A53010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213" name="Shape 213"/>
          <p:cNvSpPr>
            <a:spLocks noGrp="1"/>
          </p:cNvSpPr>
          <p:nvPr>
            <p:ph type="sldNum" sz="quarter" idx="2"/>
          </p:nvPr>
        </p:nvSpPr>
        <p:spPr>
          <a:xfrm>
            <a:off x="511228" y="3228582"/>
            <a:ext cx="584979" cy="3962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214" name="Shape 214"/>
          <p:cNvSpPr/>
          <p:nvPr/>
        </p:nvSpPr>
        <p:spPr>
          <a:xfrm>
            <a:off x="1808315" y="327092"/>
            <a:ext cx="457320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>
                <a:solidFill>
                  <a:srgbClr val="A5301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A53010"/>
                </a:solidFill>
              </a:rPr>
              <a:t>“</a:t>
            </a:r>
          </a:p>
        </p:txBody>
      </p:sp>
      <p:sp>
        <p:nvSpPr>
          <p:cNvPr id="215" name="Shape 215"/>
          <p:cNvSpPr/>
          <p:nvPr/>
        </p:nvSpPr>
        <p:spPr>
          <a:xfrm>
            <a:off x="8169533" y="2584393"/>
            <a:ext cx="457320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>
                <a:solidFill>
                  <a:srgbClr val="A5301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A53010"/>
                </a:solidFill>
              </a:rPr>
              <a:t>”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" name="Group 229"/>
          <p:cNvGrpSpPr/>
          <p:nvPr/>
        </p:nvGrpSpPr>
        <p:grpSpPr>
          <a:xfrm>
            <a:off x="1" y="228600"/>
            <a:ext cx="1981201" cy="6638629"/>
            <a:chOff x="0" y="0"/>
            <a:chExt cx="1981200" cy="6638628"/>
          </a:xfrm>
        </p:grpSpPr>
        <p:sp>
          <p:nvSpPr>
            <p:cNvPr id="217" name="Shape 217"/>
            <p:cNvSpPr/>
            <p:nvPr/>
          </p:nvSpPr>
          <p:spPr>
            <a:xfrm>
              <a:off x="0" y="2346443"/>
              <a:ext cx="69925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89348" y="2927929"/>
              <a:ext cx="449333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560692" y="5218460"/>
              <a:ext cx="423435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666874" y="6275199"/>
              <a:ext cx="119132" cy="363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69924" y="2972659"/>
              <a:ext cx="571053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18152" y="0"/>
              <a:ext cx="71197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54385" y="2715463"/>
              <a:ext cx="54387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534794" y="5250144"/>
              <a:ext cx="132081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538679" y="1170426"/>
              <a:ext cx="1442522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640976" y="6301291"/>
              <a:ext cx="112658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534794" y="5130865"/>
              <a:ext cx="25899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590475" y="6016138"/>
              <a:ext cx="165748" cy="622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242" name="Group 242"/>
          <p:cNvGrpSpPr/>
          <p:nvPr/>
        </p:nvGrpSpPr>
        <p:grpSpPr>
          <a:xfrm>
            <a:off x="20421" y="285"/>
            <a:ext cx="1952272" cy="6852968"/>
            <a:chOff x="0" y="0"/>
            <a:chExt cx="1952271" cy="6852967"/>
          </a:xfrm>
        </p:grpSpPr>
        <p:sp>
          <p:nvSpPr>
            <p:cNvPr id="230" name="Shape 230"/>
            <p:cNvSpPr/>
            <p:nvPr/>
          </p:nvSpPr>
          <p:spPr>
            <a:xfrm>
              <a:off x="0" y="0"/>
              <a:ext cx="409501" cy="440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433309" y="4316188"/>
              <a:ext cx="350776" cy="158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811066" y="5862397"/>
              <a:ext cx="357124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409500" y="4364089"/>
              <a:ext cx="457119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>
              <a:off x="368068" y="1288916"/>
              <a:ext cx="141428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898362" y="6571315"/>
              <a:ext cx="111106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393628" y="4107345"/>
              <a:ext cx="68252" cy="51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>
              <a:off x="784083" y="3145516"/>
              <a:ext cx="1168189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866618" y="6600055"/>
              <a:ext cx="99996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784083" y="5896885"/>
              <a:ext cx="114280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784083" y="5772344"/>
              <a:ext cx="31745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811066" y="6322236"/>
              <a:ext cx="174594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243" name="Shape 243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766F54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244" name="Shape 244"/>
          <p:cNvSpPr>
            <a:spLocks noGrp="1"/>
          </p:cNvSpPr>
          <p:nvPr>
            <p:ph type="title"/>
          </p:nvPr>
        </p:nvSpPr>
        <p:spPr>
          <a:xfrm>
            <a:off x="1942414" y="723900"/>
            <a:ext cx="6591987" cy="4439346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245" name="Shape 245"/>
          <p:cNvSpPr>
            <a:spLocks noGrp="1"/>
          </p:cNvSpPr>
          <p:nvPr>
            <p:ph type="body" idx="1"/>
          </p:nvPr>
        </p:nvSpPr>
        <p:spPr>
          <a:xfrm>
            <a:off x="1942414" y="5181600"/>
            <a:ext cx="6591987" cy="16764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>
                <a:solidFill>
                  <a:srgbClr val="595959"/>
                </a:solidFill>
              </a:defRPr>
            </a:lvl1pPr>
            <a:lvl2pPr>
              <a:buClrTx/>
              <a:buFontTx/>
              <a:defRPr>
                <a:solidFill>
                  <a:srgbClr val="595959"/>
                </a:solidFill>
              </a:defRPr>
            </a:lvl2pPr>
            <a:lvl3pPr>
              <a:buClrTx/>
              <a:buFontTx/>
              <a:defRPr>
                <a:solidFill>
                  <a:srgbClr val="595959"/>
                </a:solidFill>
              </a:defRPr>
            </a:lvl3pPr>
            <a:lvl4pPr>
              <a:buClrTx/>
              <a:buFontTx/>
              <a:defRPr>
                <a:solidFill>
                  <a:srgbClr val="595959"/>
                </a:solidFill>
              </a:defRPr>
            </a:lvl4pPr>
            <a:lvl5pPr>
              <a:buClrTx/>
              <a:buFontTx/>
              <a:defRPr>
                <a:solidFill>
                  <a:srgbClr val="595959"/>
                </a:solidFill>
              </a:defRPr>
            </a:lvl5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595959"/>
                </a:solidFill>
              </a:rPr>
              <a:t>Body Level One</a:t>
            </a: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595959"/>
                </a:solidFill>
              </a:rPr>
              <a:t>Body Level Two</a:t>
            </a: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595959"/>
                </a:solidFill>
              </a:rPr>
              <a:t>Body Level Three</a:t>
            </a: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595959"/>
                </a:solidFill>
              </a:rPr>
              <a:t>Body Level Four</a:t>
            </a: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595959"/>
                </a:solidFill>
              </a:rPr>
              <a:t>Body Level Five</a:t>
            </a:r>
          </a:p>
        </p:txBody>
      </p:sp>
      <p:sp>
        <p:nvSpPr>
          <p:cNvPr id="246" name="Shape 246"/>
          <p:cNvSpPr/>
          <p:nvPr/>
        </p:nvSpPr>
        <p:spPr>
          <a:xfrm flipV="1">
            <a:off x="57" y="4910659"/>
            <a:ext cx="1365443" cy="508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600" extrusionOk="0">
                <a:moveTo>
                  <a:pt x="21451" y="10139"/>
                </a:moveTo>
                <a:lnTo>
                  <a:pt x="17835" y="406"/>
                </a:lnTo>
                <a:cubicBezTo>
                  <a:pt x="17811" y="339"/>
                  <a:pt x="17781" y="270"/>
                  <a:pt x="17756" y="203"/>
                </a:cubicBezTo>
                <a:cubicBezTo>
                  <a:pt x="17683" y="0"/>
                  <a:pt x="17607" y="0"/>
                  <a:pt x="17531" y="0"/>
                </a:cubicBezTo>
                <a:lnTo>
                  <a:pt x="16099" y="0"/>
                </a:lnTo>
                <a:lnTo>
                  <a:pt x="0" y="134"/>
                </a:lnTo>
                <a:lnTo>
                  <a:pt x="0" y="21600"/>
                </a:lnTo>
                <a:lnTo>
                  <a:pt x="16099" y="21496"/>
                </a:lnTo>
                <a:lnTo>
                  <a:pt x="17531" y="21496"/>
                </a:lnTo>
                <a:cubicBezTo>
                  <a:pt x="17607" y="21496"/>
                  <a:pt x="17683" y="21295"/>
                  <a:pt x="17756" y="21295"/>
                </a:cubicBezTo>
                <a:cubicBezTo>
                  <a:pt x="17756" y="21090"/>
                  <a:pt x="17835" y="21090"/>
                  <a:pt x="17835" y="21090"/>
                </a:cubicBezTo>
                <a:lnTo>
                  <a:pt x="21451" y="11357"/>
                </a:lnTo>
                <a:cubicBezTo>
                  <a:pt x="21600" y="10951"/>
                  <a:pt x="21600" y="10547"/>
                  <a:pt x="21451" y="10139"/>
                </a:cubicBezTo>
                <a:close/>
              </a:path>
            </a:pathLst>
          </a:custGeom>
          <a:solidFill>
            <a:srgbClr val="A53010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247" name="Shape 247"/>
          <p:cNvSpPr>
            <a:spLocks noGrp="1"/>
          </p:cNvSpPr>
          <p:nvPr>
            <p:ph type="sldNum" sz="quarter" idx="2"/>
          </p:nvPr>
        </p:nvSpPr>
        <p:spPr>
          <a:xfrm>
            <a:off x="511228" y="4967530"/>
            <a:ext cx="584979" cy="3962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" name="Group 261"/>
          <p:cNvGrpSpPr/>
          <p:nvPr/>
        </p:nvGrpSpPr>
        <p:grpSpPr>
          <a:xfrm>
            <a:off x="1" y="228600"/>
            <a:ext cx="1981201" cy="6638629"/>
            <a:chOff x="0" y="0"/>
            <a:chExt cx="1981200" cy="6638628"/>
          </a:xfrm>
        </p:grpSpPr>
        <p:sp>
          <p:nvSpPr>
            <p:cNvPr id="249" name="Shape 249"/>
            <p:cNvSpPr/>
            <p:nvPr/>
          </p:nvSpPr>
          <p:spPr>
            <a:xfrm>
              <a:off x="0" y="2346443"/>
              <a:ext cx="69925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89348" y="2927929"/>
              <a:ext cx="449333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560692" y="5218460"/>
              <a:ext cx="423435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666874" y="6275199"/>
              <a:ext cx="119132" cy="363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>
              <a:off x="69924" y="2972659"/>
              <a:ext cx="571053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18152" y="0"/>
              <a:ext cx="71197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54385" y="2715463"/>
              <a:ext cx="54387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x="534794" y="5250144"/>
              <a:ext cx="132081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538679" y="1170426"/>
              <a:ext cx="1442522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58" name="Shape 258"/>
            <p:cNvSpPr/>
            <p:nvPr/>
          </p:nvSpPr>
          <p:spPr>
            <a:xfrm>
              <a:off x="640976" y="6301291"/>
              <a:ext cx="112658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59" name="Shape 259"/>
            <p:cNvSpPr/>
            <p:nvPr/>
          </p:nvSpPr>
          <p:spPr>
            <a:xfrm>
              <a:off x="534794" y="5130865"/>
              <a:ext cx="25899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590475" y="6016138"/>
              <a:ext cx="165748" cy="622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274" name="Group 274"/>
          <p:cNvGrpSpPr/>
          <p:nvPr/>
        </p:nvGrpSpPr>
        <p:grpSpPr>
          <a:xfrm>
            <a:off x="20421" y="285"/>
            <a:ext cx="1952272" cy="6852968"/>
            <a:chOff x="0" y="0"/>
            <a:chExt cx="1952271" cy="6852967"/>
          </a:xfrm>
        </p:grpSpPr>
        <p:sp>
          <p:nvSpPr>
            <p:cNvPr id="262" name="Shape 262"/>
            <p:cNvSpPr/>
            <p:nvPr/>
          </p:nvSpPr>
          <p:spPr>
            <a:xfrm>
              <a:off x="0" y="0"/>
              <a:ext cx="409501" cy="440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433309" y="4316188"/>
              <a:ext cx="350776" cy="158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x="811066" y="5862397"/>
              <a:ext cx="357124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409500" y="4364089"/>
              <a:ext cx="457119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368068" y="1288916"/>
              <a:ext cx="141428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898362" y="6571315"/>
              <a:ext cx="111106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x="393628" y="4107345"/>
              <a:ext cx="68252" cy="51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>
              <a:off x="784083" y="3145516"/>
              <a:ext cx="1168189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866618" y="6600055"/>
              <a:ext cx="99996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784083" y="5896885"/>
              <a:ext cx="114280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72" name="Shape 272"/>
            <p:cNvSpPr/>
            <p:nvPr/>
          </p:nvSpPr>
          <p:spPr>
            <a:xfrm>
              <a:off x="784083" y="5772344"/>
              <a:ext cx="31745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>
              <a:off x="811066" y="6322236"/>
              <a:ext cx="174594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275" name="Shape 275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766F54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276" name="Shape 276"/>
          <p:cNvSpPr>
            <a:spLocks noGrp="1"/>
          </p:cNvSpPr>
          <p:nvPr>
            <p:ph type="title"/>
          </p:nvPr>
        </p:nvSpPr>
        <p:spPr>
          <a:xfrm>
            <a:off x="2188123" y="389744"/>
            <a:ext cx="6109588" cy="3335312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277" name="Shape 277"/>
          <p:cNvSpPr>
            <a:spLocks noGrp="1"/>
          </p:cNvSpPr>
          <p:nvPr>
            <p:ph type="body" idx="1"/>
          </p:nvPr>
        </p:nvSpPr>
        <p:spPr>
          <a:xfrm>
            <a:off x="1942414" y="3725055"/>
            <a:ext cx="6688293" cy="145654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ClrTx/>
              <a:buSzTx/>
              <a:buFontTx/>
              <a:buNone/>
              <a:defRPr sz="2400">
                <a:solidFill>
                  <a:srgbClr val="A53010"/>
                </a:solidFill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A53010"/>
                </a:solidFill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A53010"/>
                </a:solidFill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A53010"/>
                </a:solidFill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A53010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A5301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A5301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A5301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A5301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A53010"/>
                </a:solidFill>
              </a:rPr>
              <a:t>Body Level Five</a:t>
            </a:r>
          </a:p>
        </p:txBody>
      </p:sp>
      <p:sp>
        <p:nvSpPr>
          <p:cNvPr id="278" name="Shape 278"/>
          <p:cNvSpPr/>
          <p:nvPr/>
        </p:nvSpPr>
        <p:spPr>
          <a:xfrm flipV="1">
            <a:off x="57" y="4910659"/>
            <a:ext cx="1365443" cy="508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600" extrusionOk="0">
                <a:moveTo>
                  <a:pt x="21451" y="10139"/>
                </a:moveTo>
                <a:lnTo>
                  <a:pt x="17835" y="406"/>
                </a:lnTo>
                <a:cubicBezTo>
                  <a:pt x="17811" y="339"/>
                  <a:pt x="17781" y="270"/>
                  <a:pt x="17756" y="203"/>
                </a:cubicBezTo>
                <a:cubicBezTo>
                  <a:pt x="17683" y="0"/>
                  <a:pt x="17607" y="0"/>
                  <a:pt x="17531" y="0"/>
                </a:cubicBezTo>
                <a:lnTo>
                  <a:pt x="16099" y="0"/>
                </a:lnTo>
                <a:lnTo>
                  <a:pt x="0" y="134"/>
                </a:lnTo>
                <a:lnTo>
                  <a:pt x="0" y="21600"/>
                </a:lnTo>
                <a:lnTo>
                  <a:pt x="16099" y="21496"/>
                </a:lnTo>
                <a:lnTo>
                  <a:pt x="17531" y="21496"/>
                </a:lnTo>
                <a:cubicBezTo>
                  <a:pt x="17607" y="21496"/>
                  <a:pt x="17683" y="21295"/>
                  <a:pt x="17756" y="21295"/>
                </a:cubicBezTo>
                <a:cubicBezTo>
                  <a:pt x="17756" y="21090"/>
                  <a:pt x="17835" y="21090"/>
                  <a:pt x="17835" y="21090"/>
                </a:cubicBezTo>
                <a:lnTo>
                  <a:pt x="21451" y="11357"/>
                </a:lnTo>
                <a:cubicBezTo>
                  <a:pt x="21600" y="10951"/>
                  <a:pt x="21600" y="10547"/>
                  <a:pt x="21451" y="10139"/>
                </a:cubicBezTo>
                <a:close/>
              </a:path>
            </a:pathLst>
          </a:custGeom>
          <a:solidFill>
            <a:srgbClr val="A53010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279" name="Shape 279"/>
          <p:cNvSpPr>
            <a:spLocks noGrp="1"/>
          </p:cNvSpPr>
          <p:nvPr>
            <p:ph type="sldNum" sz="quarter" idx="2"/>
          </p:nvPr>
        </p:nvSpPr>
        <p:spPr>
          <a:xfrm>
            <a:off x="511228" y="4967530"/>
            <a:ext cx="584979" cy="3962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280" name="Shape 280"/>
          <p:cNvSpPr/>
          <p:nvPr/>
        </p:nvSpPr>
        <p:spPr>
          <a:xfrm>
            <a:off x="1808315" y="327092"/>
            <a:ext cx="457320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>
                <a:solidFill>
                  <a:srgbClr val="A5301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A53010"/>
                </a:solidFill>
              </a:rPr>
              <a:t>“</a:t>
            </a:r>
          </a:p>
        </p:txBody>
      </p:sp>
      <p:sp>
        <p:nvSpPr>
          <p:cNvPr id="281" name="Shape 281"/>
          <p:cNvSpPr/>
          <p:nvPr/>
        </p:nvSpPr>
        <p:spPr>
          <a:xfrm>
            <a:off x="8169533" y="2584393"/>
            <a:ext cx="457320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>
                <a:solidFill>
                  <a:srgbClr val="A5301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A53010"/>
                </a:solidFill>
              </a:rPr>
              <a:t>”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" name="Group 295"/>
          <p:cNvGrpSpPr/>
          <p:nvPr/>
        </p:nvGrpSpPr>
        <p:grpSpPr>
          <a:xfrm>
            <a:off x="1" y="228600"/>
            <a:ext cx="1981201" cy="6638629"/>
            <a:chOff x="0" y="0"/>
            <a:chExt cx="1981200" cy="6638628"/>
          </a:xfrm>
        </p:grpSpPr>
        <p:sp>
          <p:nvSpPr>
            <p:cNvPr id="283" name="Shape 283"/>
            <p:cNvSpPr/>
            <p:nvPr/>
          </p:nvSpPr>
          <p:spPr>
            <a:xfrm>
              <a:off x="0" y="2346443"/>
              <a:ext cx="69925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>
              <a:off x="89348" y="2927929"/>
              <a:ext cx="449333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560692" y="5218460"/>
              <a:ext cx="423435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666874" y="6275199"/>
              <a:ext cx="119132" cy="363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87" name="Shape 287"/>
            <p:cNvSpPr/>
            <p:nvPr/>
          </p:nvSpPr>
          <p:spPr>
            <a:xfrm>
              <a:off x="69924" y="2972659"/>
              <a:ext cx="571053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>
              <a:off x="18152" y="0"/>
              <a:ext cx="71197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54385" y="2715463"/>
              <a:ext cx="54387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90" name="Shape 290"/>
            <p:cNvSpPr/>
            <p:nvPr/>
          </p:nvSpPr>
          <p:spPr>
            <a:xfrm>
              <a:off x="534794" y="5250144"/>
              <a:ext cx="132081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538679" y="1170426"/>
              <a:ext cx="1442522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640976" y="6301291"/>
              <a:ext cx="112658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534794" y="5130865"/>
              <a:ext cx="25899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590475" y="6016138"/>
              <a:ext cx="165748" cy="622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308" name="Group 308"/>
          <p:cNvGrpSpPr/>
          <p:nvPr/>
        </p:nvGrpSpPr>
        <p:grpSpPr>
          <a:xfrm>
            <a:off x="20421" y="285"/>
            <a:ext cx="1952272" cy="6852968"/>
            <a:chOff x="0" y="0"/>
            <a:chExt cx="1952271" cy="6852967"/>
          </a:xfrm>
        </p:grpSpPr>
        <p:sp>
          <p:nvSpPr>
            <p:cNvPr id="296" name="Shape 296"/>
            <p:cNvSpPr/>
            <p:nvPr/>
          </p:nvSpPr>
          <p:spPr>
            <a:xfrm>
              <a:off x="0" y="0"/>
              <a:ext cx="409501" cy="440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97" name="Shape 297"/>
            <p:cNvSpPr/>
            <p:nvPr/>
          </p:nvSpPr>
          <p:spPr>
            <a:xfrm>
              <a:off x="433309" y="4316188"/>
              <a:ext cx="350776" cy="158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98" name="Shape 298"/>
            <p:cNvSpPr/>
            <p:nvPr/>
          </p:nvSpPr>
          <p:spPr>
            <a:xfrm>
              <a:off x="811066" y="5862397"/>
              <a:ext cx="357124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99" name="Shape 299"/>
            <p:cNvSpPr/>
            <p:nvPr/>
          </p:nvSpPr>
          <p:spPr>
            <a:xfrm>
              <a:off x="409500" y="4364089"/>
              <a:ext cx="457119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300" name="Shape 300"/>
            <p:cNvSpPr/>
            <p:nvPr/>
          </p:nvSpPr>
          <p:spPr>
            <a:xfrm>
              <a:off x="368068" y="1288916"/>
              <a:ext cx="141428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301" name="Shape 301"/>
            <p:cNvSpPr/>
            <p:nvPr/>
          </p:nvSpPr>
          <p:spPr>
            <a:xfrm>
              <a:off x="898362" y="6571315"/>
              <a:ext cx="111106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302" name="Shape 302"/>
            <p:cNvSpPr/>
            <p:nvPr/>
          </p:nvSpPr>
          <p:spPr>
            <a:xfrm>
              <a:off x="393628" y="4107345"/>
              <a:ext cx="68252" cy="51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303" name="Shape 303"/>
            <p:cNvSpPr/>
            <p:nvPr/>
          </p:nvSpPr>
          <p:spPr>
            <a:xfrm>
              <a:off x="784083" y="3145516"/>
              <a:ext cx="1168189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304" name="Shape 304"/>
            <p:cNvSpPr/>
            <p:nvPr/>
          </p:nvSpPr>
          <p:spPr>
            <a:xfrm>
              <a:off x="866618" y="6600055"/>
              <a:ext cx="99996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305" name="Shape 305"/>
            <p:cNvSpPr/>
            <p:nvPr/>
          </p:nvSpPr>
          <p:spPr>
            <a:xfrm>
              <a:off x="784083" y="5896885"/>
              <a:ext cx="114280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784083" y="5772344"/>
              <a:ext cx="31745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>
              <a:off x="811066" y="6322236"/>
              <a:ext cx="174594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309" name="Shape 309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766F54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310" name="Shape 310"/>
          <p:cNvSpPr>
            <a:spLocks noGrp="1"/>
          </p:cNvSpPr>
          <p:nvPr>
            <p:ph type="title"/>
          </p:nvPr>
        </p:nvSpPr>
        <p:spPr>
          <a:xfrm>
            <a:off x="1942415" y="403446"/>
            <a:ext cx="6591985" cy="3327942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311" name="Shape 311"/>
          <p:cNvSpPr>
            <a:spLocks noGrp="1"/>
          </p:cNvSpPr>
          <p:nvPr>
            <p:ph type="body" idx="1"/>
          </p:nvPr>
        </p:nvSpPr>
        <p:spPr>
          <a:xfrm>
            <a:off x="1942414" y="3731387"/>
            <a:ext cx="6591987" cy="145021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ClrTx/>
              <a:buSzTx/>
              <a:buFontTx/>
              <a:buNone/>
              <a:defRPr sz="2400">
                <a:solidFill>
                  <a:srgbClr val="A53010"/>
                </a:solidFill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A53010"/>
                </a:solidFill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A53010"/>
                </a:solidFill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A53010"/>
                </a:solidFill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A53010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A5301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A5301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A5301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A5301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A53010"/>
                </a:solidFill>
              </a:rPr>
              <a:t>Body Level Five</a:t>
            </a:r>
          </a:p>
        </p:txBody>
      </p:sp>
      <p:sp>
        <p:nvSpPr>
          <p:cNvPr id="312" name="Shape 312"/>
          <p:cNvSpPr/>
          <p:nvPr/>
        </p:nvSpPr>
        <p:spPr>
          <a:xfrm flipV="1">
            <a:off x="57" y="4910659"/>
            <a:ext cx="1365443" cy="508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600" extrusionOk="0">
                <a:moveTo>
                  <a:pt x="21451" y="10139"/>
                </a:moveTo>
                <a:lnTo>
                  <a:pt x="17835" y="406"/>
                </a:lnTo>
                <a:cubicBezTo>
                  <a:pt x="17811" y="339"/>
                  <a:pt x="17781" y="270"/>
                  <a:pt x="17756" y="203"/>
                </a:cubicBezTo>
                <a:cubicBezTo>
                  <a:pt x="17683" y="0"/>
                  <a:pt x="17607" y="0"/>
                  <a:pt x="17531" y="0"/>
                </a:cubicBezTo>
                <a:lnTo>
                  <a:pt x="16099" y="0"/>
                </a:lnTo>
                <a:lnTo>
                  <a:pt x="0" y="134"/>
                </a:lnTo>
                <a:lnTo>
                  <a:pt x="0" y="21600"/>
                </a:lnTo>
                <a:lnTo>
                  <a:pt x="16099" y="21496"/>
                </a:lnTo>
                <a:lnTo>
                  <a:pt x="17531" y="21496"/>
                </a:lnTo>
                <a:cubicBezTo>
                  <a:pt x="17607" y="21496"/>
                  <a:pt x="17683" y="21295"/>
                  <a:pt x="17756" y="21295"/>
                </a:cubicBezTo>
                <a:cubicBezTo>
                  <a:pt x="17756" y="21090"/>
                  <a:pt x="17835" y="21090"/>
                  <a:pt x="17835" y="21090"/>
                </a:cubicBezTo>
                <a:lnTo>
                  <a:pt x="21451" y="11357"/>
                </a:lnTo>
                <a:cubicBezTo>
                  <a:pt x="21600" y="10951"/>
                  <a:pt x="21600" y="10547"/>
                  <a:pt x="21451" y="10139"/>
                </a:cubicBezTo>
                <a:close/>
              </a:path>
            </a:pathLst>
          </a:custGeom>
          <a:solidFill>
            <a:srgbClr val="A53010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313" name="Shape 313"/>
          <p:cNvSpPr>
            <a:spLocks noGrp="1"/>
          </p:cNvSpPr>
          <p:nvPr>
            <p:ph type="sldNum" sz="quarter" idx="2"/>
          </p:nvPr>
        </p:nvSpPr>
        <p:spPr>
          <a:xfrm>
            <a:off x="511228" y="4967530"/>
            <a:ext cx="584979" cy="3962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1" cy="150949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316" name="Shape 31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One</a:t>
            </a: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Two</a:t>
            </a: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Three</a:t>
            </a: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Four</a:t>
            </a: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317" name="Shape 3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>
            <a:spLocks noGrp="1"/>
          </p:cNvSpPr>
          <p:nvPr>
            <p:ph type="title"/>
          </p:nvPr>
        </p:nvSpPr>
        <p:spPr>
          <a:xfrm>
            <a:off x="6878535" y="0"/>
            <a:ext cx="1656133" cy="6538629"/>
          </a:xfrm>
          <a:prstGeom prst="rect">
            <a:avLst/>
          </a:prstGeom>
        </p:spPr>
        <p:txBody>
          <a:bodyPr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320" name="Shape 320"/>
          <p:cNvSpPr>
            <a:spLocks noGrp="1"/>
          </p:cNvSpPr>
          <p:nvPr>
            <p:ph type="body" idx="1"/>
          </p:nvPr>
        </p:nvSpPr>
        <p:spPr>
          <a:xfrm>
            <a:off x="1942415" y="627405"/>
            <a:ext cx="4716350" cy="6230596"/>
          </a:xfrm>
          <a:prstGeom prst="rect">
            <a:avLst/>
          </a:prstGeom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One</a:t>
            </a: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Two</a:t>
            </a: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Three</a:t>
            </a: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Four</a:t>
            </a: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321" name="Shape 3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One</a:t>
            </a: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Two</a:t>
            </a: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Three</a:t>
            </a: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Four</a:t>
            </a: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2"/>
          <p:cNvGrpSpPr/>
          <p:nvPr/>
        </p:nvGrpSpPr>
        <p:grpSpPr>
          <a:xfrm>
            <a:off x="1" y="228600"/>
            <a:ext cx="1981201" cy="6638629"/>
            <a:chOff x="0" y="0"/>
            <a:chExt cx="1981200" cy="6638628"/>
          </a:xfrm>
        </p:grpSpPr>
        <p:sp>
          <p:nvSpPr>
            <p:cNvPr id="70" name="Shape 70"/>
            <p:cNvSpPr/>
            <p:nvPr/>
          </p:nvSpPr>
          <p:spPr>
            <a:xfrm>
              <a:off x="0" y="2346443"/>
              <a:ext cx="69925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89348" y="2927929"/>
              <a:ext cx="449333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560692" y="5218460"/>
              <a:ext cx="423435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666874" y="6275199"/>
              <a:ext cx="119132" cy="363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69924" y="2972659"/>
              <a:ext cx="571053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18152" y="0"/>
              <a:ext cx="71197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54385" y="2715463"/>
              <a:ext cx="54387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534794" y="5250144"/>
              <a:ext cx="132081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538679" y="1170426"/>
              <a:ext cx="1442522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640976" y="6301291"/>
              <a:ext cx="112658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534794" y="5130865"/>
              <a:ext cx="25899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590475" y="6016138"/>
              <a:ext cx="165748" cy="622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95" name="Group 95"/>
          <p:cNvGrpSpPr/>
          <p:nvPr/>
        </p:nvGrpSpPr>
        <p:grpSpPr>
          <a:xfrm>
            <a:off x="20421" y="285"/>
            <a:ext cx="1952272" cy="6852968"/>
            <a:chOff x="0" y="0"/>
            <a:chExt cx="1952271" cy="6852967"/>
          </a:xfrm>
        </p:grpSpPr>
        <p:sp>
          <p:nvSpPr>
            <p:cNvPr id="83" name="Shape 83"/>
            <p:cNvSpPr/>
            <p:nvPr/>
          </p:nvSpPr>
          <p:spPr>
            <a:xfrm>
              <a:off x="0" y="0"/>
              <a:ext cx="409501" cy="440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433309" y="4316188"/>
              <a:ext cx="350776" cy="158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811066" y="5862397"/>
              <a:ext cx="357124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409500" y="4364089"/>
              <a:ext cx="457119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368068" y="1288916"/>
              <a:ext cx="141428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898362" y="6571315"/>
              <a:ext cx="111106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393628" y="4107345"/>
              <a:ext cx="68252" cy="51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784083" y="3145516"/>
              <a:ext cx="1168189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866618" y="6600055"/>
              <a:ext cx="99996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784083" y="5896885"/>
              <a:ext cx="114280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784083" y="5772344"/>
              <a:ext cx="31745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811066" y="6322236"/>
              <a:ext cx="174594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96" name="Shape 9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766F54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xfrm>
            <a:off x="1942414" y="360061"/>
            <a:ext cx="6591987" cy="31833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 idx="1"/>
          </p:nvPr>
        </p:nvSpPr>
        <p:spPr>
          <a:xfrm>
            <a:off x="1942414" y="3581400"/>
            <a:ext cx="6591987" cy="2574901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>
                <a:solidFill>
                  <a:srgbClr val="595959"/>
                </a:solidFill>
              </a:defRPr>
            </a:lvl1pPr>
            <a:lvl2pPr marL="0" indent="457200">
              <a:buClrTx/>
              <a:buSzTx/>
              <a:buFontTx/>
              <a:buNone/>
              <a:defRPr sz="2000">
                <a:solidFill>
                  <a:srgbClr val="595959"/>
                </a:solidFill>
              </a:defRPr>
            </a:lvl2pPr>
            <a:lvl3pPr marL="0" indent="914400">
              <a:buClrTx/>
              <a:buSzTx/>
              <a:buFontTx/>
              <a:buNone/>
              <a:defRPr sz="2000">
                <a:solidFill>
                  <a:srgbClr val="595959"/>
                </a:solidFill>
              </a:defRPr>
            </a:lvl3pPr>
            <a:lvl4pPr marL="0" indent="1371600">
              <a:buClrTx/>
              <a:buSzTx/>
              <a:buFontTx/>
              <a:buNone/>
              <a:defRPr sz="2000">
                <a:solidFill>
                  <a:srgbClr val="595959"/>
                </a:solidFill>
              </a:defRPr>
            </a:lvl4pPr>
            <a:lvl5pPr marL="0" indent="1828800">
              <a:buClrTx/>
              <a:buSzTx/>
              <a:buFontTx/>
              <a:buNone/>
              <a:defRPr sz="2000">
                <a:solidFill>
                  <a:srgbClr val="595959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Body Level Five</a:t>
            </a:r>
          </a:p>
        </p:txBody>
      </p:sp>
      <p:sp>
        <p:nvSpPr>
          <p:cNvPr id="99" name="Shape 99"/>
          <p:cNvSpPr/>
          <p:nvPr/>
        </p:nvSpPr>
        <p:spPr>
          <a:xfrm flipV="1">
            <a:off x="57" y="3166527"/>
            <a:ext cx="1365443" cy="508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600" extrusionOk="0">
                <a:moveTo>
                  <a:pt x="21451" y="10139"/>
                </a:moveTo>
                <a:lnTo>
                  <a:pt x="17835" y="406"/>
                </a:lnTo>
                <a:cubicBezTo>
                  <a:pt x="17811" y="339"/>
                  <a:pt x="17781" y="270"/>
                  <a:pt x="17756" y="203"/>
                </a:cubicBezTo>
                <a:cubicBezTo>
                  <a:pt x="17683" y="0"/>
                  <a:pt x="17607" y="0"/>
                  <a:pt x="17531" y="0"/>
                </a:cubicBezTo>
                <a:lnTo>
                  <a:pt x="16099" y="0"/>
                </a:lnTo>
                <a:lnTo>
                  <a:pt x="0" y="134"/>
                </a:lnTo>
                <a:lnTo>
                  <a:pt x="0" y="21600"/>
                </a:lnTo>
                <a:lnTo>
                  <a:pt x="16099" y="21496"/>
                </a:lnTo>
                <a:lnTo>
                  <a:pt x="17531" y="21496"/>
                </a:lnTo>
                <a:cubicBezTo>
                  <a:pt x="17607" y="21496"/>
                  <a:pt x="17683" y="21295"/>
                  <a:pt x="17756" y="21295"/>
                </a:cubicBezTo>
                <a:cubicBezTo>
                  <a:pt x="17756" y="21090"/>
                  <a:pt x="17835" y="21090"/>
                  <a:pt x="17835" y="21090"/>
                </a:cubicBezTo>
                <a:lnTo>
                  <a:pt x="21451" y="11357"/>
                </a:lnTo>
                <a:cubicBezTo>
                  <a:pt x="21600" y="10951"/>
                  <a:pt x="21600" y="10547"/>
                  <a:pt x="21451" y="10139"/>
                </a:cubicBezTo>
                <a:close/>
              </a:path>
            </a:pathLst>
          </a:custGeom>
          <a:solidFill>
            <a:srgbClr val="A53010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xfrm>
            <a:off x="511228" y="3228582"/>
            <a:ext cx="584979" cy="3962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1" cy="151259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xfrm>
            <a:off x="1942415" y="2136706"/>
            <a:ext cx="3197532" cy="4721294"/>
          </a:xfrm>
          <a:prstGeom prst="rect">
            <a:avLst/>
          </a:prstGeom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One</a:t>
            </a: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Two</a:t>
            </a: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Three</a:t>
            </a: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Four</a:t>
            </a: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1" cy="144170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idx="1"/>
          </p:nvPr>
        </p:nvSpPr>
        <p:spPr>
          <a:xfrm>
            <a:off x="2265352" y="2065813"/>
            <a:ext cx="2874597" cy="73707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ClrTx/>
              <a:buSzTx/>
              <a:buFontTx/>
              <a:buNone/>
              <a:defRPr sz="2400"/>
            </a:lvl1pPr>
            <a:lvl2pPr marL="0" indent="457200">
              <a:buClrTx/>
              <a:buSzTx/>
              <a:buFontTx/>
              <a:buNone/>
              <a:defRPr sz="2400"/>
            </a:lvl2pPr>
            <a:lvl3pPr marL="0" indent="914400">
              <a:buClrTx/>
              <a:buSzTx/>
              <a:buFontTx/>
              <a:buNone/>
              <a:defRPr sz="2400"/>
            </a:lvl3pPr>
            <a:lvl4pPr marL="0" indent="1371600">
              <a:buClrTx/>
              <a:buSzTx/>
              <a:buFontTx/>
              <a:buNone/>
              <a:defRPr sz="2400"/>
            </a:lvl4pPr>
            <a:lvl5pPr marL="0" indent="1828800">
              <a:buClrTx/>
              <a:buSzTx/>
              <a:buFont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1" cy="128089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111" name="Shape 1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xfrm>
            <a:off x="1942414" y="0"/>
            <a:ext cx="2629586" cy="142240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116" name="Shape 116"/>
          <p:cNvSpPr>
            <a:spLocks noGrp="1"/>
          </p:cNvSpPr>
          <p:nvPr>
            <p:ph type="body" idx="1"/>
          </p:nvPr>
        </p:nvSpPr>
        <p:spPr>
          <a:xfrm>
            <a:off x="4743494" y="0"/>
            <a:ext cx="3790906" cy="6307141"/>
          </a:xfrm>
          <a:prstGeom prst="rect">
            <a:avLst/>
          </a:prstGeom>
        </p:spPr>
        <p:txBody>
          <a:bodyPr anchor="ctr"/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One</a:t>
            </a: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Two</a:t>
            </a: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Three</a:t>
            </a: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Four</a:t>
            </a: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117" name="Shape 1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roup 131"/>
          <p:cNvGrpSpPr/>
          <p:nvPr/>
        </p:nvGrpSpPr>
        <p:grpSpPr>
          <a:xfrm>
            <a:off x="1" y="228600"/>
            <a:ext cx="1981201" cy="6638629"/>
            <a:chOff x="0" y="0"/>
            <a:chExt cx="1981200" cy="6638628"/>
          </a:xfrm>
        </p:grpSpPr>
        <p:sp>
          <p:nvSpPr>
            <p:cNvPr id="119" name="Shape 119"/>
            <p:cNvSpPr/>
            <p:nvPr/>
          </p:nvSpPr>
          <p:spPr>
            <a:xfrm>
              <a:off x="0" y="2346443"/>
              <a:ext cx="69925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89348" y="2927929"/>
              <a:ext cx="449333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560692" y="5218460"/>
              <a:ext cx="423435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666874" y="6275199"/>
              <a:ext cx="119132" cy="363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69924" y="2972659"/>
              <a:ext cx="571053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18152" y="0"/>
              <a:ext cx="71197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54385" y="2715463"/>
              <a:ext cx="54387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534794" y="5250144"/>
              <a:ext cx="132081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538679" y="1170426"/>
              <a:ext cx="1442522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640976" y="6301291"/>
              <a:ext cx="112658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534794" y="5130865"/>
              <a:ext cx="25899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590475" y="6016138"/>
              <a:ext cx="165748" cy="622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144" name="Group 144"/>
          <p:cNvGrpSpPr/>
          <p:nvPr/>
        </p:nvGrpSpPr>
        <p:grpSpPr>
          <a:xfrm>
            <a:off x="20421" y="285"/>
            <a:ext cx="1952272" cy="6852968"/>
            <a:chOff x="0" y="0"/>
            <a:chExt cx="1952271" cy="6852967"/>
          </a:xfrm>
        </p:grpSpPr>
        <p:sp>
          <p:nvSpPr>
            <p:cNvPr id="132" name="Shape 132"/>
            <p:cNvSpPr/>
            <p:nvPr/>
          </p:nvSpPr>
          <p:spPr>
            <a:xfrm>
              <a:off x="0" y="0"/>
              <a:ext cx="409501" cy="440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433309" y="4316188"/>
              <a:ext cx="350776" cy="158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811066" y="5862397"/>
              <a:ext cx="357124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409500" y="4364089"/>
              <a:ext cx="457119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368068" y="1288916"/>
              <a:ext cx="141428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898362" y="6571315"/>
              <a:ext cx="111106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393628" y="4107345"/>
              <a:ext cx="68252" cy="51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784083" y="3145516"/>
              <a:ext cx="1168189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866618" y="6600055"/>
              <a:ext cx="99996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784083" y="5896885"/>
              <a:ext cx="114280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784083" y="5772344"/>
              <a:ext cx="31745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811066" y="6322236"/>
              <a:ext cx="174594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145" name="Shape 145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766F54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46" name="Shape 146"/>
          <p:cNvSpPr>
            <a:spLocks noGrp="1"/>
          </p:cNvSpPr>
          <p:nvPr>
            <p:ph type="title"/>
          </p:nvPr>
        </p:nvSpPr>
        <p:spPr>
          <a:xfrm>
            <a:off x="1942414" y="4800600"/>
            <a:ext cx="6591987" cy="566738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147" name="Shape 147"/>
          <p:cNvSpPr>
            <a:spLocks noGrp="1"/>
          </p:cNvSpPr>
          <p:nvPr>
            <p:ph type="body" idx="1"/>
          </p:nvPr>
        </p:nvSpPr>
        <p:spPr>
          <a:xfrm>
            <a:off x="1942414" y="5367337"/>
            <a:ext cx="6591987" cy="49371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200"/>
            </a:lvl1pPr>
            <a:lvl2pPr marL="0" indent="457200">
              <a:buClrTx/>
              <a:buSzTx/>
              <a:buFontTx/>
              <a:buNone/>
              <a:defRPr sz="1200"/>
            </a:lvl2pPr>
            <a:lvl3pPr marL="0" indent="914400">
              <a:buClrTx/>
              <a:buSzTx/>
              <a:buFontTx/>
              <a:buNone/>
              <a:defRPr sz="1200"/>
            </a:lvl3pPr>
            <a:lvl4pPr marL="0" indent="1371600">
              <a:buClrTx/>
              <a:buSzTx/>
              <a:buFontTx/>
              <a:buNone/>
              <a:defRPr sz="1200"/>
            </a:lvl4pPr>
            <a:lvl5pPr marL="0" indent="1828800">
              <a:buClrTx/>
              <a:buSzTx/>
              <a:buFontTx/>
              <a:buNone/>
              <a:defRPr sz="1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148" name="Shape 148"/>
          <p:cNvSpPr/>
          <p:nvPr/>
        </p:nvSpPr>
        <p:spPr>
          <a:xfrm flipV="1">
            <a:off x="57" y="4910659"/>
            <a:ext cx="1365443" cy="508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600" extrusionOk="0">
                <a:moveTo>
                  <a:pt x="21451" y="10139"/>
                </a:moveTo>
                <a:lnTo>
                  <a:pt x="17835" y="406"/>
                </a:lnTo>
                <a:cubicBezTo>
                  <a:pt x="17811" y="339"/>
                  <a:pt x="17781" y="270"/>
                  <a:pt x="17756" y="203"/>
                </a:cubicBezTo>
                <a:cubicBezTo>
                  <a:pt x="17683" y="0"/>
                  <a:pt x="17607" y="0"/>
                  <a:pt x="17531" y="0"/>
                </a:cubicBezTo>
                <a:lnTo>
                  <a:pt x="16099" y="0"/>
                </a:lnTo>
                <a:lnTo>
                  <a:pt x="0" y="134"/>
                </a:lnTo>
                <a:lnTo>
                  <a:pt x="0" y="21600"/>
                </a:lnTo>
                <a:lnTo>
                  <a:pt x="16099" y="21496"/>
                </a:lnTo>
                <a:lnTo>
                  <a:pt x="17531" y="21496"/>
                </a:lnTo>
                <a:cubicBezTo>
                  <a:pt x="17607" y="21496"/>
                  <a:pt x="17683" y="21295"/>
                  <a:pt x="17756" y="21295"/>
                </a:cubicBezTo>
                <a:cubicBezTo>
                  <a:pt x="17756" y="21090"/>
                  <a:pt x="17835" y="21090"/>
                  <a:pt x="17835" y="21090"/>
                </a:cubicBezTo>
                <a:lnTo>
                  <a:pt x="21451" y="11357"/>
                </a:lnTo>
                <a:cubicBezTo>
                  <a:pt x="21600" y="10951"/>
                  <a:pt x="21600" y="10547"/>
                  <a:pt x="21451" y="10139"/>
                </a:cubicBezTo>
                <a:close/>
              </a:path>
            </a:pathLst>
          </a:custGeom>
          <a:solidFill>
            <a:srgbClr val="A53010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sldNum" sz="quarter" idx="2"/>
          </p:nvPr>
        </p:nvSpPr>
        <p:spPr>
          <a:xfrm>
            <a:off x="511228" y="4967530"/>
            <a:ext cx="584979" cy="3962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DFE8C4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4"/>
          <p:cNvGrpSpPr/>
          <p:nvPr/>
        </p:nvGrpSpPr>
        <p:grpSpPr>
          <a:xfrm>
            <a:off x="1" y="228600"/>
            <a:ext cx="1981201" cy="6638629"/>
            <a:chOff x="0" y="0"/>
            <a:chExt cx="1981200" cy="6638628"/>
          </a:xfrm>
        </p:grpSpPr>
        <p:sp>
          <p:nvSpPr>
            <p:cNvPr id="2" name="Shape 2"/>
            <p:cNvSpPr/>
            <p:nvPr/>
          </p:nvSpPr>
          <p:spPr>
            <a:xfrm>
              <a:off x="0" y="2346443"/>
              <a:ext cx="69925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3" name="Shape 3"/>
            <p:cNvSpPr/>
            <p:nvPr/>
          </p:nvSpPr>
          <p:spPr>
            <a:xfrm>
              <a:off x="89348" y="2927929"/>
              <a:ext cx="449333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4" name="Shape 4"/>
            <p:cNvSpPr/>
            <p:nvPr/>
          </p:nvSpPr>
          <p:spPr>
            <a:xfrm>
              <a:off x="560692" y="5218460"/>
              <a:ext cx="423435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" name="Shape 5"/>
            <p:cNvSpPr/>
            <p:nvPr/>
          </p:nvSpPr>
          <p:spPr>
            <a:xfrm>
              <a:off x="666874" y="6275199"/>
              <a:ext cx="119132" cy="363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6" name="Shape 6"/>
            <p:cNvSpPr/>
            <p:nvPr/>
          </p:nvSpPr>
          <p:spPr>
            <a:xfrm>
              <a:off x="69924" y="2972659"/>
              <a:ext cx="571053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18152" y="0"/>
              <a:ext cx="71197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54385" y="2715463"/>
              <a:ext cx="54387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534794" y="5250144"/>
              <a:ext cx="132081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538679" y="1170426"/>
              <a:ext cx="1442522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640976" y="6301291"/>
              <a:ext cx="112658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534794" y="5130865"/>
              <a:ext cx="25899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590475" y="6016138"/>
              <a:ext cx="165748" cy="622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27" name="Group 27"/>
          <p:cNvGrpSpPr/>
          <p:nvPr/>
        </p:nvGrpSpPr>
        <p:grpSpPr>
          <a:xfrm>
            <a:off x="20421" y="285"/>
            <a:ext cx="1952272" cy="6852968"/>
            <a:chOff x="0" y="0"/>
            <a:chExt cx="1952271" cy="6852967"/>
          </a:xfrm>
        </p:grpSpPr>
        <p:sp>
          <p:nvSpPr>
            <p:cNvPr id="15" name="Shape 15"/>
            <p:cNvSpPr/>
            <p:nvPr/>
          </p:nvSpPr>
          <p:spPr>
            <a:xfrm>
              <a:off x="0" y="0"/>
              <a:ext cx="409501" cy="440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433309" y="4316188"/>
              <a:ext cx="350776" cy="158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811066" y="5862397"/>
              <a:ext cx="357124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409500" y="4364089"/>
              <a:ext cx="457119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368068" y="1288916"/>
              <a:ext cx="141428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898362" y="6571315"/>
              <a:ext cx="111106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93628" y="4107345"/>
              <a:ext cx="68252" cy="51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784083" y="3145516"/>
              <a:ext cx="1168189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866618" y="6600055"/>
              <a:ext cx="99996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84083" y="5896885"/>
              <a:ext cx="114280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784083" y="5772344"/>
              <a:ext cx="31745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811066" y="6322236"/>
              <a:ext cx="174594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28" name="Shape 28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766F54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200" cy="15094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xfrm>
            <a:off x="1942414" y="2133600"/>
            <a:ext cx="6591987" cy="472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One</a:t>
            </a: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Two</a:t>
            </a: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Three</a:t>
            </a: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Four</a:t>
            </a: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31" name="Shape 31"/>
          <p:cNvSpPr/>
          <p:nvPr/>
        </p:nvSpPr>
        <p:spPr>
          <a:xfrm flipV="1">
            <a:off x="57" y="711193"/>
            <a:ext cx="1365443" cy="508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600" extrusionOk="0">
                <a:moveTo>
                  <a:pt x="21451" y="10139"/>
                </a:moveTo>
                <a:lnTo>
                  <a:pt x="17835" y="406"/>
                </a:lnTo>
                <a:cubicBezTo>
                  <a:pt x="17811" y="339"/>
                  <a:pt x="17781" y="270"/>
                  <a:pt x="17756" y="203"/>
                </a:cubicBezTo>
                <a:cubicBezTo>
                  <a:pt x="17683" y="0"/>
                  <a:pt x="17607" y="0"/>
                  <a:pt x="17531" y="0"/>
                </a:cubicBezTo>
                <a:lnTo>
                  <a:pt x="16099" y="0"/>
                </a:lnTo>
                <a:lnTo>
                  <a:pt x="0" y="134"/>
                </a:lnTo>
                <a:lnTo>
                  <a:pt x="0" y="21600"/>
                </a:lnTo>
                <a:lnTo>
                  <a:pt x="16099" y="21496"/>
                </a:lnTo>
                <a:lnTo>
                  <a:pt x="17531" y="21496"/>
                </a:lnTo>
                <a:cubicBezTo>
                  <a:pt x="17607" y="21496"/>
                  <a:pt x="17683" y="21295"/>
                  <a:pt x="17756" y="21295"/>
                </a:cubicBezTo>
                <a:cubicBezTo>
                  <a:pt x="17756" y="21090"/>
                  <a:pt x="17835" y="21090"/>
                  <a:pt x="17835" y="21090"/>
                </a:cubicBezTo>
                <a:lnTo>
                  <a:pt x="21451" y="11357"/>
                </a:lnTo>
                <a:cubicBezTo>
                  <a:pt x="21600" y="10951"/>
                  <a:pt x="21600" y="10547"/>
                  <a:pt x="21451" y="10139"/>
                </a:cubicBezTo>
                <a:close/>
              </a:path>
            </a:pathLst>
          </a:custGeom>
          <a:solidFill>
            <a:srgbClr val="A53010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xfrm>
            <a:off x="511228" y="772225"/>
            <a:ext cx="584979" cy="396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defTabSz="457200">
        <a:defRPr sz="3600">
          <a:solidFill>
            <a:srgbClr val="262626"/>
          </a:solidFill>
          <a:latin typeface="Century Gothic"/>
          <a:ea typeface="Century Gothic"/>
          <a:cs typeface="Century Gothic"/>
          <a:sym typeface="Century Gothic"/>
        </a:defRPr>
      </a:lvl1pPr>
      <a:lvl2pPr defTabSz="457200">
        <a:defRPr sz="3600">
          <a:solidFill>
            <a:srgbClr val="262626"/>
          </a:solidFill>
          <a:latin typeface="Century Gothic"/>
          <a:ea typeface="Century Gothic"/>
          <a:cs typeface="Century Gothic"/>
          <a:sym typeface="Century Gothic"/>
        </a:defRPr>
      </a:lvl2pPr>
      <a:lvl3pPr defTabSz="457200">
        <a:defRPr sz="3600">
          <a:solidFill>
            <a:srgbClr val="262626"/>
          </a:solidFill>
          <a:latin typeface="Century Gothic"/>
          <a:ea typeface="Century Gothic"/>
          <a:cs typeface="Century Gothic"/>
          <a:sym typeface="Century Gothic"/>
        </a:defRPr>
      </a:lvl3pPr>
      <a:lvl4pPr defTabSz="457200">
        <a:defRPr sz="3600">
          <a:solidFill>
            <a:srgbClr val="262626"/>
          </a:solidFill>
          <a:latin typeface="Century Gothic"/>
          <a:ea typeface="Century Gothic"/>
          <a:cs typeface="Century Gothic"/>
          <a:sym typeface="Century Gothic"/>
        </a:defRPr>
      </a:lvl4pPr>
      <a:lvl5pPr defTabSz="457200">
        <a:defRPr sz="3600">
          <a:solidFill>
            <a:srgbClr val="262626"/>
          </a:solidFill>
          <a:latin typeface="Century Gothic"/>
          <a:ea typeface="Century Gothic"/>
          <a:cs typeface="Century Gothic"/>
          <a:sym typeface="Century Gothic"/>
        </a:defRPr>
      </a:lvl5pPr>
      <a:lvl6pPr defTabSz="457200">
        <a:defRPr sz="3600">
          <a:solidFill>
            <a:srgbClr val="262626"/>
          </a:solidFill>
          <a:latin typeface="Century Gothic"/>
          <a:ea typeface="Century Gothic"/>
          <a:cs typeface="Century Gothic"/>
          <a:sym typeface="Century Gothic"/>
        </a:defRPr>
      </a:lvl6pPr>
      <a:lvl7pPr defTabSz="457200">
        <a:defRPr sz="3600">
          <a:solidFill>
            <a:srgbClr val="262626"/>
          </a:solidFill>
          <a:latin typeface="Century Gothic"/>
          <a:ea typeface="Century Gothic"/>
          <a:cs typeface="Century Gothic"/>
          <a:sym typeface="Century Gothic"/>
        </a:defRPr>
      </a:lvl7pPr>
      <a:lvl8pPr defTabSz="457200">
        <a:defRPr sz="3600">
          <a:solidFill>
            <a:srgbClr val="262626"/>
          </a:solidFill>
          <a:latin typeface="Century Gothic"/>
          <a:ea typeface="Century Gothic"/>
          <a:cs typeface="Century Gothic"/>
          <a:sym typeface="Century Gothic"/>
        </a:defRPr>
      </a:lvl8pPr>
      <a:lvl9pPr defTabSz="457200">
        <a:defRPr sz="3600">
          <a:solidFill>
            <a:srgbClr val="262626"/>
          </a:solidFill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342900" indent="-342900" defTabSz="457200">
        <a:spcBef>
          <a:spcPts val="1000"/>
        </a:spcBef>
        <a:buClr>
          <a:srgbClr val="A53010"/>
        </a:buClr>
        <a:buSzPct val="100000"/>
        <a:buFont typeface="Wingdings 3"/>
        <a:buChar char=""/>
        <a:defRPr>
          <a:solidFill>
            <a:srgbClr val="404040"/>
          </a:solidFill>
          <a:latin typeface="Century Gothic"/>
          <a:ea typeface="Century Gothic"/>
          <a:cs typeface="Century Gothic"/>
          <a:sym typeface="Century Gothic"/>
        </a:defRPr>
      </a:lvl1pPr>
      <a:lvl2pPr marL="778668" indent="-321468" defTabSz="457200">
        <a:spcBef>
          <a:spcPts val="1000"/>
        </a:spcBef>
        <a:buClr>
          <a:srgbClr val="A53010"/>
        </a:buClr>
        <a:buSzPct val="100000"/>
        <a:buFont typeface="Wingdings 3"/>
        <a:buChar char=""/>
        <a:defRPr>
          <a:solidFill>
            <a:srgbClr val="404040"/>
          </a:solidFill>
          <a:latin typeface="Century Gothic"/>
          <a:ea typeface="Century Gothic"/>
          <a:cs typeface="Century Gothic"/>
          <a:sym typeface="Century Gothic"/>
        </a:defRPr>
      </a:lvl2pPr>
      <a:lvl3pPr marL="1208314" indent="-293914" defTabSz="457200">
        <a:spcBef>
          <a:spcPts val="1000"/>
        </a:spcBef>
        <a:buClr>
          <a:srgbClr val="A53010"/>
        </a:buClr>
        <a:buSzPct val="100000"/>
        <a:buFont typeface="Wingdings 3"/>
        <a:buChar char=""/>
        <a:defRPr>
          <a:solidFill>
            <a:srgbClr val="404040"/>
          </a:solidFill>
          <a:latin typeface="Century Gothic"/>
          <a:ea typeface="Century Gothic"/>
          <a:cs typeface="Century Gothic"/>
          <a:sym typeface="Century Gothic"/>
        </a:defRPr>
      </a:lvl3pPr>
      <a:lvl4pPr marL="1714500" indent="-342900" defTabSz="457200">
        <a:spcBef>
          <a:spcPts val="1000"/>
        </a:spcBef>
        <a:buClr>
          <a:srgbClr val="A53010"/>
        </a:buClr>
        <a:buSzPct val="100000"/>
        <a:buFont typeface="Wingdings 3"/>
        <a:buChar char=""/>
        <a:defRPr>
          <a:solidFill>
            <a:srgbClr val="404040"/>
          </a:solidFill>
          <a:latin typeface="Century Gothic"/>
          <a:ea typeface="Century Gothic"/>
          <a:cs typeface="Century Gothic"/>
          <a:sym typeface="Century Gothic"/>
        </a:defRPr>
      </a:lvl4pPr>
      <a:lvl5pPr marL="2171700" indent="-342900" defTabSz="457200">
        <a:spcBef>
          <a:spcPts val="1000"/>
        </a:spcBef>
        <a:buClr>
          <a:srgbClr val="A53010"/>
        </a:buClr>
        <a:buSzPct val="100000"/>
        <a:buFont typeface="Wingdings 3"/>
        <a:buChar char=""/>
        <a:defRPr>
          <a:solidFill>
            <a:srgbClr val="404040"/>
          </a:solidFill>
          <a:latin typeface="Century Gothic"/>
          <a:ea typeface="Century Gothic"/>
          <a:cs typeface="Century Gothic"/>
          <a:sym typeface="Century Gothic"/>
        </a:defRPr>
      </a:lvl5pPr>
      <a:lvl6pPr marL="2628900" indent="-342900" defTabSz="457200">
        <a:spcBef>
          <a:spcPts val="1000"/>
        </a:spcBef>
        <a:buClr>
          <a:srgbClr val="A53010"/>
        </a:buClr>
        <a:buSzPct val="100000"/>
        <a:buFont typeface="Wingdings 3"/>
        <a:buChar char=""/>
        <a:defRPr>
          <a:solidFill>
            <a:srgbClr val="404040"/>
          </a:solidFill>
          <a:latin typeface="Century Gothic"/>
          <a:ea typeface="Century Gothic"/>
          <a:cs typeface="Century Gothic"/>
          <a:sym typeface="Century Gothic"/>
        </a:defRPr>
      </a:lvl6pPr>
      <a:lvl7pPr marL="3086100" indent="-342900" defTabSz="457200">
        <a:spcBef>
          <a:spcPts val="1000"/>
        </a:spcBef>
        <a:buClr>
          <a:srgbClr val="A53010"/>
        </a:buClr>
        <a:buSzPct val="100000"/>
        <a:buFont typeface="Wingdings 3"/>
        <a:buChar char=""/>
        <a:defRPr>
          <a:solidFill>
            <a:srgbClr val="404040"/>
          </a:solidFill>
          <a:latin typeface="Century Gothic"/>
          <a:ea typeface="Century Gothic"/>
          <a:cs typeface="Century Gothic"/>
          <a:sym typeface="Century Gothic"/>
        </a:defRPr>
      </a:lvl7pPr>
      <a:lvl8pPr marL="3543300" indent="-342900" defTabSz="457200">
        <a:spcBef>
          <a:spcPts val="1000"/>
        </a:spcBef>
        <a:buClr>
          <a:srgbClr val="A53010"/>
        </a:buClr>
        <a:buSzPct val="100000"/>
        <a:buFont typeface="Wingdings 3"/>
        <a:buChar char=""/>
        <a:defRPr>
          <a:solidFill>
            <a:srgbClr val="404040"/>
          </a:solidFill>
          <a:latin typeface="Century Gothic"/>
          <a:ea typeface="Century Gothic"/>
          <a:cs typeface="Century Gothic"/>
          <a:sym typeface="Century Gothic"/>
        </a:defRPr>
      </a:lvl8pPr>
      <a:lvl9pPr marL="4000500" indent="-342900" defTabSz="457200">
        <a:spcBef>
          <a:spcPts val="1000"/>
        </a:spcBef>
        <a:buClr>
          <a:srgbClr val="A53010"/>
        </a:buClr>
        <a:buSzPct val="100000"/>
        <a:buFont typeface="Wingdings 3"/>
        <a:buChar char=""/>
        <a:defRPr>
          <a:solidFill>
            <a:srgbClr val="404040"/>
          </a:solidFill>
          <a:latin typeface="Century Gothic"/>
          <a:ea typeface="Century Gothic"/>
          <a:cs typeface="Century Gothic"/>
          <a:sym typeface="Century Gothic"/>
        </a:defRPr>
      </a:lvl9pPr>
    </p:bodyStyle>
    <p:otherStyle>
      <a:lvl1pPr algn="r" defTabSz="457200">
        <a:defRPr sz="20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1pPr>
      <a:lvl2pPr indent="457200" algn="r" defTabSz="457200">
        <a:defRPr sz="20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2pPr>
      <a:lvl3pPr indent="914400" algn="r" defTabSz="457200">
        <a:defRPr sz="20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3pPr>
      <a:lvl4pPr indent="1371600" algn="r" defTabSz="457200">
        <a:defRPr sz="20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4pPr>
      <a:lvl5pPr indent="1828800" algn="r" defTabSz="457200">
        <a:defRPr sz="20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5pPr>
      <a:lvl6pPr indent="2286000" algn="r" defTabSz="457200">
        <a:defRPr sz="20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6pPr>
      <a:lvl7pPr indent="2743200" algn="r" defTabSz="457200">
        <a:defRPr sz="20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7pPr>
      <a:lvl8pPr indent="3200400" algn="r" defTabSz="457200">
        <a:defRPr sz="20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8pPr>
      <a:lvl9pPr indent="3657600" algn="r" defTabSz="457200">
        <a:defRPr sz="20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/>
          </p:cNvSpPr>
          <p:nvPr>
            <p:ph type="title"/>
          </p:nvPr>
        </p:nvSpPr>
        <p:spPr>
          <a:xfrm>
            <a:off x="1942415" y="2514600"/>
            <a:ext cx="6600453" cy="1752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262626"/>
                </a:solidFill>
              </a:rPr>
              <a:t>Erotic Transference</a:t>
            </a:r>
          </a:p>
        </p:txBody>
      </p:sp>
      <p:sp>
        <p:nvSpPr>
          <p:cNvPr id="326" name="Shape 326"/>
          <p:cNvSpPr>
            <a:spLocks noGrp="1"/>
          </p:cNvSpPr>
          <p:nvPr>
            <p:ph type="body" idx="1"/>
          </p:nvPr>
        </p:nvSpPr>
        <p:spPr>
          <a:xfrm>
            <a:off x="1942415" y="4572000"/>
            <a:ext cx="6600453" cy="1676400"/>
          </a:xfrm>
          <a:prstGeom prst="rect">
            <a:avLst/>
          </a:prstGeom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595959"/>
                </a:solidFill>
              </a:rPr>
              <a:t>September 30, 2020</a:t>
            </a:r>
          </a:p>
          <a:p>
            <a:pPr lvl="0"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595959"/>
                </a:solidFill>
              </a:rPr>
              <a:t>Patrick Amar, MD</a:t>
            </a:r>
            <a:r>
              <a:rPr lang="en-US" dirty="0">
                <a:solidFill>
                  <a:srgbClr val="595959"/>
                </a:solidFill>
              </a:rPr>
              <a:t>; Negar </a:t>
            </a:r>
            <a:r>
              <a:rPr lang="en-US" dirty="0" err="1">
                <a:solidFill>
                  <a:srgbClr val="595959"/>
                </a:solidFill>
              </a:rPr>
              <a:t>Fani</a:t>
            </a:r>
            <a:r>
              <a:rPr lang="en-US" dirty="0"/>
              <a:t>, PhD; </a:t>
            </a:r>
            <a:r>
              <a:rPr lang="en-US" dirty="0" err="1"/>
              <a:t>Yudit</a:t>
            </a:r>
            <a:r>
              <a:rPr lang="en-US" dirty="0"/>
              <a:t> Jung, PhD, LCSW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4BD16-8093-4040-AF07-985E5E559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Can you describe 1 challenging experience you have had related to an erotic transference and your associated countertransference reactions? (YJ)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C00EF-0354-45E6-B585-89753985D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362200"/>
            <a:ext cx="6591985" cy="3549022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Transference:</a:t>
            </a:r>
            <a:endParaRPr lang="en-US" b="1" dirty="0"/>
          </a:p>
          <a:p>
            <a:r>
              <a:rPr lang="en-US" dirty="0"/>
              <a:t>Acted out:  pt. stalked me </a:t>
            </a:r>
          </a:p>
          <a:p>
            <a:r>
              <a:rPr lang="en-US" dirty="0"/>
              <a:t>Declarative: getting erotic letters from the pt.  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b="1" u="sng" dirty="0"/>
              <a:t>Countertransference:</a:t>
            </a:r>
            <a:endParaRPr lang="en-US" b="1" dirty="0"/>
          </a:p>
          <a:p>
            <a:r>
              <a:rPr lang="en-US" dirty="0"/>
              <a:t>Anger: feeling violated/ wanting to push the pt. away</a:t>
            </a:r>
          </a:p>
          <a:p>
            <a:r>
              <a:rPr lang="en-US" dirty="0"/>
              <a:t>Erotic longing: Feeling turned on/ having fantasies of dating/ curiosity about pt.’s body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42564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1" cy="1280891"/>
          </a:xfrm>
          <a:prstGeom prst="rect">
            <a:avLst/>
          </a:prstGeom>
        </p:spPr>
        <p:txBody>
          <a:bodyPr/>
          <a:lstStyle/>
          <a:p>
            <a:pPr lvl="0" defTabSz="365760">
              <a:defRPr sz="1800">
                <a:solidFill>
                  <a:srgbClr val="000000"/>
                </a:solidFill>
              </a:defRPr>
            </a:pPr>
            <a:r>
              <a:rPr sz="1920" dirty="0">
                <a:solidFill>
                  <a:srgbClr val="262626"/>
                </a:solidFill>
              </a:rPr>
              <a:t>What techniques have you found helpful in addressing and working through an erotic transference?</a:t>
            </a:r>
            <a:r>
              <a:rPr lang="en-US" sz="1920" dirty="0">
                <a:solidFill>
                  <a:srgbClr val="262626"/>
                </a:solidFill>
              </a:rPr>
              <a:t> (PA)</a:t>
            </a:r>
            <a:br>
              <a:rPr sz="1920" dirty="0">
                <a:solidFill>
                  <a:srgbClr val="262626"/>
                </a:solidFill>
              </a:rPr>
            </a:br>
            <a:endParaRPr sz="1920" dirty="0">
              <a:solidFill>
                <a:srgbClr val="262626"/>
              </a:solidFill>
            </a:endParaRPr>
          </a:p>
        </p:txBody>
      </p:sp>
      <p:sp>
        <p:nvSpPr>
          <p:cNvPr id="338" name="Shape 338"/>
          <p:cNvSpPr>
            <a:spLocks noGrp="1"/>
          </p:cNvSpPr>
          <p:nvPr>
            <p:ph type="body" idx="1"/>
          </p:nvPr>
        </p:nvSpPr>
        <p:spPr>
          <a:xfrm>
            <a:off x="1942414" y="2133600"/>
            <a:ext cx="6591986" cy="3777623"/>
          </a:xfrm>
          <a:prstGeom prst="rect">
            <a:avLst/>
          </a:prstGeom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With more neurotically organized patients, dream work can be useful. It often serves as a playful way to begin to discuss and look at the more difficult aspects of transference.  The patient doesn’t have to fully own the productions of their mind and it is a type of displacement. Patients do not have control of their dreams but they can begin to see what their mind is capable of creating and expressing. </a:t>
            </a:r>
          </a:p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Being aware of one’s countertransference or more specifically one’s own fantasies while with the patient can help the therapist stay attune to the patient.  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D4914-EBBB-48DA-9CBC-14266CCBA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What techniques have you found helpful in addressing and working through an erotic transference? (NF)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DDF28-8AF5-4AFD-B971-EBC1E67E4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Normalize the experience (both to </a:t>
            </a:r>
            <a:r>
              <a:rPr lang="en-US" dirty="0" err="1"/>
              <a:t>pt</a:t>
            </a:r>
            <a:r>
              <a:rPr lang="en-US" dirty="0"/>
              <a:t> and self)</a:t>
            </a:r>
          </a:p>
          <a:p>
            <a:pPr lvl="1"/>
            <a:r>
              <a:rPr lang="en-US" dirty="0"/>
              <a:t>Discuss transference as naturally emerging in the context of a strong therapeutic relationship</a:t>
            </a:r>
          </a:p>
          <a:p>
            <a:pPr lvl="2"/>
            <a:r>
              <a:rPr lang="en-US" dirty="0"/>
              <a:t>A way to explore unmet needs</a:t>
            </a:r>
          </a:p>
          <a:p>
            <a:pPr lvl="1"/>
            <a:r>
              <a:rPr lang="en-US" dirty="0"/>
              <a:t>Examine own reactions with a colleague</a:t>
            </a:r>
          </a:p>
          <a:p>
            <a:r>
              <a:rPr lang="en-US" dirty="0"/>
              <a:t>Facilitate exploration &amp; discussion of </a:t>
            </a:r>
            <a:r>
              <a:rPr lang="en-US" dirty="0" err="1"/>
              <a:t>pt’s</a:t>
            </a:r>
            <a:r>
              <a:rPr lang="en-US" dirty="0"/>
              <a:t> feelings</a:t>
            </a:r>
          </a:p>
          <a:p>
            <a:r>
              <a:rPr lang="en-US" dirty="0"/>
              <a:t>Wait to interpret reasons for transference</a:t>
            </a:r>
          </a:p>
          <a:p>
            <a:pPr lvl="1"/>
            <a:r>
              <a:rPr lang="en-US" dirty="0"/>
              <a:t>Facilitates </a:t>
            </a:r>
            <a:r>
              <a:rPr lang="en-US" dirty="0" err="1"/>
              <a:t>pt’s</a:t>
            </a:r>
            <a:r>
              <a:rPr lang="en-US" dirty="0"/>
              <a:t> insight</a:t>
            </a:r>
          </a:p>
          <a:p>
            <a:r>
              <a:rPr lang="en-US" dirty="0"/>
              <a:t>Acknowledge the therapist’s positive feelings toward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  <a:p>
            <a:r>
              <a:rPr lang="en-US" dirty="0"/>
              <a:t>Consider timing: best to address outside </a:t>
            </a:r>
            <a:r>
              <a:rPr lang="en-US"/>
              <a:t>of crises</a:t>
            </a:r>
          </a:p>
        </p:txBody>
      </p:sp>
    </p:spTree>
    <p:extLst>
      <p:ext uri="{BB962C8B-B14F-4D97-AF65-F5344CB8AC3E}">
        <p14:creationId xmlns:p14="http://schemas.microsoft.com/office/powerpoint/2010/main" val="27224425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D4914-EBBB-48DA-9CBC-14266CCBA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What techniques have you found helpful in addressing and working through an erotic transference? (YJ)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DDF28-8AF5-4AFD-B971-EBC1E67E4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Depends on: </a:t>
            </a:r>
            <a:endParaRPr lang="en-US" b="1" dirty="0"/>
          </a:p>
          <a:p>
            <a:r>
              <a:rPr lang="en-US" dirty="0"/>
              <a:t>Type therapy: CBT/DBT/Psychodynamic Psychotherapy</a:t>
            </a:r>
          </a:p>
          <a:p>
            <a:r>
              <a:rPr lang="en-US" dirty="0"/>
              <a:t>Patient’s trauma-history 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b="1" u="sng" dirty="0"/>
              <a:t>Interventions:</a:t>
            </a:r>
            <a:r>
              <a:rPr lang="en-US" b="1" dirty="0"/>
              <a:t> </a:t>
            </a:r>
          </a:p>
          <a:p>
            <a:pPr marL="0" indent="0">
              <a:buNone/>
            </a:pPr>
            <a:r>
              <a:rPr lang="en-US" dirty="0"/>
              <a:t>With </a:t>
            </a:r>
            <a:r>
              <a:rPr lang="en-US" b="1" i="1" dirty="0"/>
              <a:t>acting-out behavior</a:t>
            </a:r>
            <a:r>
              <a:rPr lang="en-US" i="1" dirty="0"/>
              <a:t>,</a:t>
            </a:r>
            <a:r>
              <a:rPr lang="en-US" dirty="0"/>
              <a:t> set clear and firm boundaries; </a:t>
            </a:r>
          </a:p>
          <a:p>
            <a:r>
              <a:rPr lang="en-US" dirty="0"/>
              <a:t>Refer to professional ethics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With </a:t>
            </a:r>
            <a:r>
              <a:rPr lang="en-US" b="1" i="1" dirty="0"/>
              <a:t>declarative erotic love,</a:t>
            </a:r>
            <a:r>
              <a:rPr lang="en-US" dirty="0"/>
              <a:t> acknowledge the emotional attachment “gift” </a:t>
            </a:r>
          </a:p>
          <a:p>
            <a:r>
              <a:rPr lang="en-US" dirty="0"/>
              <a:t>Explain that sensuality is part of every close, personal relationship</a:t>
            </a:r>
          </a:p>
          <a:p>
            <a:r>
              <a:rPr lang="en-US" dirty="0"/>
              <a:t>Discuss the nature of magic fantasies versus the limitations of reality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20354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1" cy="128089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262626"/>
                </a:solidFill>
              </a:rPr>
              <a:t>How do you understand the construct of erotic transference?</a:t>
            </a:r>
            <a:r>
              <a:rPr lang="en-US" sz="2400" dirty="0">
                <a:solidFill>
                  <a:srgbClr val="262626"/>
                </a:solidFill>
              </a:rPr>
              <a:t> (PA)</a:t>
            </a:r>
            <a:endParaRPr sz="2400" dirty="0">
              <a:solidFill>
                <a:srgbClr val="262626"/>
              </a:solidFill>
            </a:endParaRPr>
          </a:p>
        </p:txBody>
      </p:sp>
      <p:sp>
        <p:nvSpPr>
          <p:cNvPr id="329" name="Shape 329"/>
          <p:cNvSpPr>
            <a:spLocks noGrp="1"/>
          </p:cNvSpPr>
          <p:nvPr>
            <p:ph type="body" idx="1"/>
          </p:nvPr>
        </p:nvSpPr>
        <p:spPr>
          <a:xfrm>
            <a:off x="1942414" y="2133600"/>
            <a:ext cx="6591986" cy="3777623"/>
          </a:xfrm>
          <a:prstGeom prst="rect">
            <a:avLst/>
          </a:prstGeom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For me, it is a pattern of relating to the analyst which has an sexual and/or romantic component</a:t>
            </a:r>
          </a:p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I say pattern because I believe fleeting erotic feelings are common and do not necessarily fall into what we would call transference</a:t>
            </a:r>
          </a:p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I add romantic because some patients may not have sexual feelings but have what we would think of as romantic feelings — “I want to be with you for ever; I want to marry you; I am in love with you.” 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7CD47-6545-413A-AD2D-5B12C92EE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How do you understand the construct of erotic transference? (NF)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52BE6-9EF1-4A03-B0F0-8649BD735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Unconscious feelings and desires transferred to the therapist, presenting as sexual</a:t>
            </a:r>
          </a:p>
          <a:p>
            <a:r>
              <a:rPr lang="en-US" dirty="0"/>
              <a:t>Likely to reflect other unmet needs</a:t>
            </a:r>
          </a:p>
          <a:p>
            <a:pPr lvl="1"/>
            <a:r>
              <a:rPr lang="en-US" dirty="0"/>
              <a:t>Attachment, warmth, nurturance, belonging, safety, validation</a:t>
            </a:r>
          </a:p>
          <a:p>
            <a:r>
              <a:rPr lang="en-US" dirty="0"/>
              <a:t>Re-enactment of prior relationship that involved unmet needs</a:t>
            </a:r>
          </a:p>
        </p:txBody>
      </p:sp>
    </p:spTree>
    <p:extLst>
      <p:ext uri="{BB962C8B-B14F-4D97-AF65-F5344CB8AC3E}">
        <p14:creationId xmlns:p14="http://schemas.microsoft.com/office/powerpoint/2010/main" val="286267656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7CD47-6545-413A-AD2D-5B12C92EE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How do you understand the construct of erotic transference? (YJ)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52BE6-9EF1-4A03-B0F0-8649BD735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What’s in Freud’s Unconscious? </a:t>
            </a:r>
            <a:endParaRPr lang="en-US" b="1" dirty="0"/>
          </a:p>
          <a:p>
            <a:r>
              <a:rPr lang="en-US" dirty="0"/>
              <a:t>Drives:  Sources of libidinal/sexual energy, both: erotic and aggressive</a:t>
            </a:r>
          </a:p>
          <a:p>
            <a:r>
              <a:rPr lang="en-US" dirty="0"/>
              <a:t>Conflicts: Over sexual wishes towards a parent</a:t>
            </a:r>
          </a:p>
          <a:p>
            <a:r>
              <a:rPr lang="en-US" dirty="0"/>
              <a:t>Transference: Those unrequited wishes are transferred towards the therapist </a:t>
            </a:r>
          </a:p>
          <a:p>
            <a:r>
              <a:rPr lang="en-US" dirty="0"/>
              <a:t>Repetition Compulsion: If not consciously processed, conflicts will be re-enacted</a:t>
            </a:r>
          </a:p>
          <a:p>
            <a:r>
              <a:rPr lang="en-US" dirty="0"/>
              <a:t>Mentalization: The capacity to envision mental states in self and/or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71653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1" cy="128089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262626"/>
                </a:solidFill>
              </a:rPr>
              <a:t>What is early evidence that such a transference is emerging?</a:t>
            </a:r>
            <a:r>
              <a:rPr lang="en-US" sz="2400" dirty="0">
                <a:solidFill>
                  <a:srgbClr val="262626"/>
                </a:solidFill>
              </a:rPr>
              <a:t> (PA)</a:t>
            </a:r>
            <a:br>
              <a:rPr sz="2400" dirty="0">
                <a:solidFill>
                  <a:srgbClr val="262626"/>
                </a:solidFill>
              </a:rPr>
            </a:br>
            <a:endParaRPr sz="2400" dirty="0">
              <a:solidFill>
                <a:srgbClr val="262626"/>
              </a:solidFill>
            </a:endParaRPr>
          </a:p>
        </p:txBody>
      </p:sp>
      <p:sp>
        <p:nvSpPr>
          <p:cNvPr id="332" name="Shape 332"/>
          <p:cNvSpPr>
            <a:spLocks noGrp="1"/>
          </p:cNvSpPr>
          <p:nvPr>
            <p:ph type="body" idx="1"/>
          </p:nvPr>
        </p:nvSpPr>
        <p:spPr>
          <a:xfrm>
            <a:off x="1942414" y="2133600"/>
            <a:ext cx="6591986" cy="3777623"/>
          </a:xfrm>
          <a:prstGeom prst="rect">
            <a:avLst/>
          </a:prstGeom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The earliest evidence I gather that the patient is developing an erotic transference would include dream material, direct comments on my appearance even if critical comments, bashful overly shy behavior, and erotic countertransference.  </a:t>
            </a:r>
          </a:p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Example of an erotic dream by a female patient:  “I am riding a big strong horse and he is too powerful for me.  I am trying to get him under my control but he just won't obey.”  </a:t>
            </a:r>
          </a:p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Example of erotic countertransference:  Male being bashful but looking at me intensely and longingly and me feeling aroused.   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E94B9-7DE0-40A8-9442-12652C904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What is early evidence that such a transference is emerging?(NF)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B43F0-CA71-4B38-B9C6-2BC4CAFDC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6106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Patient</a:t>
            </a:r>
          </a:p>
          <a:p>
            <a:r>
              <a:rPr lang="en-US" sz="1400" dirty="0"/>
              <a:t>Frequent personal questions: “What’s your favorite</a:t>
            </a:r>
            <a:r>
              <a:rPr lang="is-IS" sz="1400" dirty="0"/>
              <a:t>…”,“I bet you like...”</a:t>
            </a:r>
          </a:p>
          <a:p>
            <a:r>
              <a:rPr lang="is-IS" sz="1400" dirty="0"/>
              <a:t>Internet stalking: “happy birthday!”</a:t>
            </a:r>
          </a:p>
          <a:p>
            <a:r>
              <a:rPr lang="is-IS" sz="1400" dirty="0"/>
              <a:t>Sending frequent notes (emails, voicemails) about  things (art, poetry, etc) that remind them of therapist</a:t>
            </a:r>
          </a:p>
          <a:p>
            <a:r>
              <a:rPr lang="is-IS" sz="1400" dirty="0"/>
              <a:t>Directing conversation to what “could” happen after therapy is terminated</a:t>
            </a:r>
          </a:p>
          <a:p>
            <a:r>
              <a:rPr lang="is-IS" sz="1400" dirty="0"/>
              <a:t>Frequent comments about therapist’s personal appearance</a:t>
            </a:r>
          </a:p>
          <a:p>
            <a:r>
              <a:rPr lang="en-US" sz="1400" dirty="0"/>
              <a:t>I</a:t>
            </a:r>
            <a:r>
              <a:rPr lang="is-IS" sz="1400" dirty="0"/>
              <a:t>dealization: “You know me better than anyone ever could” “You are perfect”</a:t>
            </a:r>
          </a:p>
          <a:p>
            <a:r>
              <a:rPr lang="is-IS" sz="1400" dirty="0"/>
              <a:t>Frequent interpretations of therapist’s posture, gesture, comments</a:t>
            </a:r>
          </a:p>
          <a:p>
            <a:r>
              <a:rPr lang="is-IS" sz="1400" dirty="0"/>
              <a:t>Relating therapist to past relationship, including sexual partner</a:t>
            </a:r>
          </a:p>
          <a:p>
            <a:r>
              <a:rPr lang="is-IS" sz="1400" dirty="0"/>
              <a:t>Anger with therapy boundaries: “It feels weird that you know so much about me but I know nothing about you”</a:t>
            </a:r>
          </a:p>
          <a:p>
            <a:pPr marL="0" indent="0">
              <a:buNone/>
            </a:pPr>
            <a:r>
              <a:rPr lang="en-US" sz="1400" b="1" dirty="0"/>
              <a:t>Therapist</a:t>
            </a:r>
          </a:p>
          <a:p>
            <a:r>
              <a:rPr lang="en-US" sz="1400" dirty="0"/>
              <a:t>Desire to avoid any kind of disclosure/guardedness</a:t>
            </a:r>
          </a:p>
          <a:p>
            <a:r>
              <a:rPr lang="en-US" sz="1400" dirty="0"/>
              <a:t>”Clock watching”</a:t>
            </a:r>
          </a:p>
          <a:p>
            <a:r>
              <a:rPr lang="en-US" sz="1400" dirty="0"/>
              <a:t>Anxiety and irritation: </a:t>
            </a:r>
            <a:r>
              <a:rPr lang="en-US" sz="1400" dirty="0" err="1"/>
              <a:t>pt’s</a:t>
            </a:r>
            <a:r>
              <a:rPr lang="en-US" sz="1400" dirty="0"/>
              <a:t> behavior seen as resistance</a:t>
            </a:r>
          </a:p>
          <a:p>
            <a:endParaRPr lang="is-IS" sz="1400" dirty="0"/>
          </a:p>
        </p:txBody>
      </p:sp>
    </p:spTree>
    <p:extLst>
      <p:ext uri="{BB962C8B-B14F-4D97-AF65-F5344CB8AC3E}">
        <p14:creationId xmlns:p14="http://schemas.microsoft.com/office/powerpoint/2010/main" val="320164478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E94B9-7DE0-40A8-9442-12652C904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What is early evidence that such a transference is emerging? (YJ)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B43F0-CA71-4B38-B9C6-2BC4CAFDC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Changes in the patient’s somatic communication:</a:t>
            </a:r>
            <a:endParaRPr lang="en-US" b="1" dirty="0"/>
          </a:p>
          <a:p>
            <a:r>
              <a:rPr lang="en-US" dirty="0"/>
              <a:t>Grooming/ voice-changes/ prosody of speech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b="1" u="sng" dirty="0"/>
              <a:t>Changes in the patient’s declarative communication:</a:t>
            </a:r>
            <a:r>
              <a:rPr lang="en-US" b="1" dirty="0"/>
              <a:t> </a:t>
            </a:r>
            <a:r>
              <a:rPr lang="en-US" u="sng" dirty="0"/>
              <a:t> </a:t>
            </a:r>
            <a:endParaRPr lang="en-US" dirty="0"/>
          </a:p>
          <a:p>
            <a:r>
              <a:rPr lang="en-US" dirty="0"/>
              <a:t>Idealization of the therapist/ flirtatiousness/ teasing/ humor </a:t>
            </a:r>
          </a:p>
          <a:p>
            <a:r>
              <a:rPr lang="en-US" dirty="0"/>
              <a:t>requesting more frequent sessions without clear need for them</a:t>
            </a:r>
          </a:p>
          <a:p>
            <a:r>
              <a:rPr lang="en-US" dirty="0"/>
              <a:t>contact therapist outside session-times </a:t>
            </a:r>
          </a:p>
          <a:p>
            <a:r>
              <a:rPr lang="en-US" dirty="0"/>
              <a:t>increased curiosity about the therapist’s personal life/dressing style etc.  </a:t>
            </a:r>
          </a:p>
          <a:p>
            <a:r>
              <a:rPr lang="en-US" dirty="0"/>
              <a:t>talking about other people’s romantic experiences (displacement)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39954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1" cy="1280891"/>
          </a:xfrm>
          <a:prstGeom prst="rect">
            <a:avLst/>
          </a:prstGeom>
        </p:spPr>
        <p:txBody>
          <a:bodyPr/>
          <a:lstStyle/>
          <a:p>
            <a:pPr lvl="0" defTabSz="365760">
              <a:defRPr sz="1800">
                <a:solidFill>
                  <a:srgbClr val="000000"/>
                </a:solidFill>
              </a:defRPr>
            </a:pPr>
            <a:r>
              <a:rPr sz="1920" dirty="0">
                <a:solidFill>
                  <a:srgbClr val="262626"/>
                </a:solidFill>
              </a:rPr>
              <a:t>Can you describe 1 challenging experience you have had related to an erotic transference and your associated countertransference reactions?</a:t>
            </a:r>
            <a:r>
              <a:rPr lang="en-US" sz="1920" dirty="0">
                <a:solidFill>
                  <a:srgbClr val="262626"/>
                </a:solidFill>
              </a:rPr>
              <a:t> (PA)</a:t>
            </a:r>
            <a:br>
              <a:rPr sz="1920" dirty="0">
                <a:solidFill>
                  <a:srgbClr val="262626"/>
                </a:solidFill>
              </a:rPr>
            </a:br>
            <a:endParaRPr sz="1920" dirty="0">
              <a:solidFill>
                <a:srgbClr val="262626"/>
              </a:solidFill>
            </a:endParaRPr>
          </a:p>
        </p:txBody>
      </p:sp>
      <p:sp>
        <p:nvSpPr>
          <p:cNvPr id="335" name="Shape 335"/>
          <p:cNvSpPr>
            <a:spLocks noGrp="1"/>
          </p:cNvSpPr>
          <p:nvPr>
            <p:ph type="body" idx="1"/>
          </p:nvPr>
        </p:nvSpPr>
        <p:spPr>
          <a:xfrm>
            <a:off x="1942414" y="2362200"/>
            <a:ext cx="6591986" cy="3549022"/>
          </a:xfrm>
          <a:prstGeom prst="rect">
            <a:avLst/>
          </a:prstGeom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In twice weekly therapy, I tired to help a lonely gay male patient with narcissistic personality traits who emoted a sexual longing and I felt aroused.  He would pay me in cash and was very open about his desire to have sex with me — occasionally I felt like a prostitute.  He would bring me gifts, for example a kite, and when it was not in my office the next session he would be wounded.  He had a hard time reflecting on these feelings and eventually left because he couldn’t “have” me and I was not under his control.  It was both a frustration of longing but also a feeling of rejection when I didn’t notice him in a store one time. 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4BD16-8093-4040-AF07-985E5E559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Can you describe 1 challenging experience you have had related to an erotic transference and your associated countertransference reactions? (NF)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C00EF-0354-45E6-B585-89753985D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362200"/>
            <a:ext cx="6820585" cy="4267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100" b="1" dirty="0"/>
              <a:t>DS</a:t>
            </a:r>
          </a:p>
          <a:p>
            <a:r>
              <a:rPr lang="en-US" sz="2100" dirty="0"/>
              <a:t>58 year old woman presenting with PTSD and MDD</a:t>
            </a:r>
          </a:p>
          <a:p>
            <a:r>
              <a:rPr lang="en-US" sz="2100" dirty="0"/>
              <a:t>Latina, lesbian, in decades-long partnership with a woman, on LOA due to mental health disruption</a:t>
            </a:r>
          </a:p>
          <a:p>
            <a:r>
              <a:rPr lang="en-US" sz="2100" dirty="0"/>
              <a:t>Chronic sexual abuse history from sister’s husband starting during her adolescence, later from a female PE teacher</a:t>
            </a:r>
          </a:p>
          <a:p>
            <a:r>
              <a:rPr lang="en-US" sz="2100" dirty="0"/>
              <a:t>Profound shame about her sexual identity</a:t>
            </a:r>
          </a:p>
          <a:p>
            <a:pPr marL="0" indent="0">
              <a:buNone/>
            </a:pPr>
            <a:r>
              <a:rPr lang="en-US" sz="2100" b="1" dirty="0"/>
              <a:t>Countertransference reactions:</a:t>
            </a:r>
          </a:p>
          <a:p>
            <a:r>
              <a:rPr lang="en-US" sz="2100" dirty="0"/>
              <a:t>Anxiety</a:t>
            </a:r>
          </a:p>
          <a:p>
            <a:pPr lvl="1"/>
            <a:r>
              <a:rPr lang="en-US" sz="1800" dirty="0"/>
              <a:t>Constant self-monitoring, fear that this is emerging b/c of therapeutic missteps</a:t>
            </a:r>
          </a:p>
          <a:p>
            <a:pPr lvl="1"/>
            <a:r>
              <a:rPr lang="en-US" sz="1800" dirty="0"/>
              <a:t>Fear of </a:t>
            </a:r>
            <a:r>
              <a:rPr lang="en-US" sz="1800" dirty="0" err="1"/>
              <a:t>pt</a:t>
            </a:r>
            <a:r>
              <a:rPr lang="en-US" sz="1800" dirty="0"/>
              <a:t> experiencing boundaries as rejection</a:t>
            </a:r>
          </a:p>
          <a:p>
            <a:pPr lvl="1"/>
            <a:r>
              <a:rPr lang="en-US" sz="1800" dirty="0"/>
              <a:t>Irritation due to feeling this is as barrier to progress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7606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rnd">
          <a:solidFill>
            <a:srgbClr val="A53010"/>
          </a:solidFill>
          <a:prstDash val="solid"/>
          <a:beve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rnd">
          <a:solidFill>
            <a:srgbClr val="A53010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rnd">
          <a:solidFill>
            <a:srgbClr val="A53010"/>
          </a:solidFill>
          <a:prstDash val="solid"/>
          <a:beve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rnd">
          <a:solidFill>
            <a:srgbClr val="A53010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1235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Helvetica Neue</vt:lpstr>
      <vt:lpstr>Wingdings 3</vt:lpstr>
      <vt:lpstr>Default</vt:lpstr>
      <vt:lpstr>Erotic Transference</vt:lpstr>
      <vt:lpstr>How do you understand the construct of erotic transference? (PA)</vt:lpstr>
      <vt:lpstr>How do you understand the construct of erotic transference? (NF)</vt:lpstr>
      <vt:lpstr>How do you understand the construct of erotic transference? (YJ)</vt:lpstr>
      <vt:lpstr>What is early evidence that such a transference is emerging? (PA) </vt:lpstr>
      <vt:lpstr>What is early evidence that such a transference is emerging?(NF) </vt:lpstr>
      <vt:lpstr>What is early evidence that such a transference is emerging? (YJ) </vt:lpstr>
      <vt:lpstr>Can you describe 1 challenging experience you have had related to an erotic transference and your associated countertransference reactions? (PA) </vt:lpstr>
      <vt:lpstr>Can you describe 1 challenging experience you have had related to an erotic transference and your associated countertransference reactions? (NF) </vt:lpstr>
      <vt:lpstr>Can you describe 1 challenging experience you have had related to an erotic transference and your associated countertransference reactions? (YJ) </vt:lpstr>
      <vt:lpstr>What techniques have you found helpful in addressing and working through an erotic transference? (PA) </vt:lpstr>
      <vt:lpstr>What techniques have you found helpful in addressing and working through an erotic transference? (NF) </vt:lpstr>
      <vt:lpstr>What techniques have you found helpful in addressing and working through an erotic transference? (YJ)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Erotic Transference</dc:title>
  <dc:creator>Ammirati, Rachel Jeanne</dc:creator>
  <cp:lastModifiedBy>Ammirati, Rachel Jeanne</cp:lastModifiedBy>
  <cp:revision>2</cp:revision>
  <dcterms:modified xsi:type="dcterms:W3CDTF">2020-09-30T12:15:01Z</dcterms:modified>
</cp:coreProperties>
</file>