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1" r:id="rId4"/>
    <p:sldId id="265" r:id="rId5"/>
    <p:sldId id="258" r:id="rId6"/>
    <p:sldId id="262" r:id="rId7"/>
    <p:sldId id="266" r:id="rId8"/>
    <p:sldId id="259" r:id="rId9"/>
    <p:sldId id="263" r:id="rId10"/>
    <p:sldId id="267" r:id="rId11"/>
    <p:sldId id="260" r:id="rId12"/>
    <p:sldId id="264" r:id="rId13"/>
    <p:sldId id="268" r:id="rId14"/>
  </p:sldIdLst>
  <p:sldSz cx="9144000" cy="6858000" type="screen4x3"/>
  <p:notesSz cx="6858000" cy="9144000"/>
  <p:defaultTextStyle>
    <a:lvl1pPr defTabSz="457200">
      <a:defRPr>
        <a:latin typeface="Century Gothic"/>
        <a:ea typeface="Century Gothic"/>
        <a:cs typeface="Century Gothic"/>
        <a:sym typeface="Century Gothic"/>
      </a:defRPr>
    </a:lvl1pPr>
    <a:lvl2pPr indent="457200" defTabSz="457200">
      <a:defRPr>
        <a:latin typeface="Century Gothic"/>
        <a:ea typeface="Century Gothic"/>
        <a:cs typeface="Century Gothic"/>
        <a:sym typeface="Century Gothic"/>
      </a:defRPr>
    </a:lvl2pPr>
    <a:lvl3pPr indent="914400" defTabSz="457200">
      <a:defRPr>
        <a:latin typeface="Century Gothic"/>
        <a:ea typeface="Century Gothic"/>
        <a:cs typeface="Century Gothic"/>
        <a:sym typeface="Century Gothic"/>
      </a:defRPr>
    </a:lvl3pPr>
    <a:lvl4pPr indent="1371600" defTabSz="457200">
      <a:defRPr>
        <a:latin typeface="Century Gothic"/>
        <a:ea typeface="Century Gothic"/>
        <a:cs typeface="Century Gothic"/>
        <a:sym typeface="Century Gothic"/>
      </a:defRPr>
    </a:lvl4pPr>
    <a:lvl5pPr indent="1828800" defTabSz="457200">
      <a:defRPr>
        <a:latin typeface="Century Gothic"/>
        <a:ea typeface="Century Gothic"/>
        <a:cs typeface="Century Gothic"/>
        <a:sym typeface="Century Gothic"/>
      </a:defRPr>
    </a:lvl5pPr>
    <a:lvl6pPr indent="2286000" defTabSz="457200">
      <a:defRPr>
        <a:latin typeface="Century Gothic"/>
        <a:ea typeface="Century Gothic"/>
        <a:cs typeface="Century Gothic"/>
        <a:sym typeface="Century Gothic"/>
      </a:defRPr>
    </a:lvl6pPr>
    <a:lvl7pPr indent="2743200" defTabSz="457200">
      <a:defRPr>
        <a:latin typeface="Century Gothic"/>
        <a:ea typeface="Century Gothic"/>
        <a:cs typeface="Century Gothic"/>
        <a:sym typeface="Century Gothic"/>
      </a:defRPr>
    </a:lvl7pPr>
    <a:lvl8pPr indent="3200400" defTabSz="457200">
      <a:defRPr>
        <a:latin typeface="Century Gothic"/>
        <a:ea typeface="Century Gothic"/>
        <a:cs typeface="Century Gothic"/>
        <a:sym typeface="Century Gothic"/>
      </a:defRPr>
    </a:lvl8pPr>
    <a:lvl9pPr indent="3657600" defTabSz="457200">
      <a:defRPr>
        <a:latin typeface="Century Gothic"/>
        <a:ea typeface="Century Gothic"/>
        <a:cs typeface="Century Gothic"/>
        <a:sym typeface="Century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CCCA"/>
          </a:solidFill>
        </a:fill>
      </a:tcStyle>
    </a:wholeTbl>
    <a:band2H>
      <a:tcTxStyle/>
      <a:tcStyle>
        <a:tcBdr/>
        <a:fill>
          <a:solidFill>
            <a:srgbClr val="F0E7E6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3010"/>
          </a:solidFill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3010"/>
          </a:solidFill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3010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FD8CF"/>
          </a:solidFill>
        </a:fill>
      </a:tcStyle>
    </a:wholeTbl>
    <a:band2H>
      <a:tcTxStyle/>
      <a:tcStyle>
        <a:tcBdr/>
        <a:fill>
          <a:solidFill>
            <a:srgbClr val="EFECE8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F8351"/>
          </a:solidFill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F8351"/>
          </a:solidFill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F8351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3E2DB"/>
          </a:solidFill>
        </a:fill>
      </a:tcStyle>
    </a:wholeTbl>
    <a:band2H>
      <a:tcTxStyle/>
      <a:tcStyle>
        <a:tcBdr/>
        <a:fill>
          <a:solidFill>
            <a:srgbClr val="EAF1EE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AAC91"/>
          </a:solidFill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AAC91"/>
          </a:solidFill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AAC91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3010"/>
          </a:solidFill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3010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23" name="Shape 32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6"/>
          <p:cNvGrpSpPr/>
          <p:nvPr/>
        </p:nvGrpSpPr>
        <p:grpSpPr>
          <a:xfrm>
            <a:off x="1" y="228600"/>
            <a:ext cx="1981201" cy="6638629"/>
            <a:chOff x="0" y="0"/>
            <a:chExt cx="1981200" cy="6638628"/>
          </a:xfrm>
        </p:grpSpPr>
        <p:sp>
          <p:nvSpPr>
            <p:cNvPr id="34" name="Shape 34"/>
            <p:cNvSpPr/>
            <p:nvPr/>
          </p:nvSpPr>
          <p:spPr>
            <a:xfrm>
              <a:off x="0" y="2346443"/>
              <a:ext cx="69925" cy="62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19636" y="18582"/>
                    <a:pt x="18655" y="15724"/>
                    <a:pt x="16691" y="12706"/>
                  </a:cubicBezTo>
                  <a:cubicBezTo>
                    <a:pt x="10800" y="8576"/>
                    <a:pt x="5891" y="4288"/>
                    <a:pt x="0" y="0"/>
                  </a:cubicBezTo>
                  <a:cubicBezTo>
                    <a:pt x="0" y="5559"/>
                    <a:pt x="0" y="5559"/>
                    <a:pt x="0" y="5559"/>
                  </a:cubicBezTo>
                  <a:cubicBezTo>
                    <a:pt x="5891" y="10165"/>
                    <a:pt x="12764" y="14929"/>
                    <a:pt x="19636" y="19694"/>
                  </a:cubicBezTo>
                  <a:cubicBezTo>
                    <a:pt x="19636" y="20329"/>
                    <a:pt x="20618" y="20965"/>
                    <a:pt x="21600" y="216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x="89348" y="2927929"/>
              <a:ext cx="449333" cy="232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269" y="15000"/>
                  </a:moveTo>
                  <a:cubicBezTo>
                    <a:pt x="15891" y="17229"/>
                    <a:pt x="18514" y="19414"/>
                    <a:pt x="21446" y="21600"/>
                  </a:cubicBezTo>
                  <a:cubicBezTo>
                    <a:pt x="21446" y="21214"/>
                    <a:pt x="21446" y="20871"/>
                    <a:pt x="21600" y="20486"/>
                  </a:cubicBezTo>
                  <a:cubicBezTo>
                    <a:pt x="19131" y="18643"/>
                    <a:pt x="16817" y="16757"/>
                    <a:pt x="14657" y="14871"/>
                  </a:cubicBezTo>
                  <a:cubicBezTo>
                    <a:pt x="8949" y="9986"/>
                    <a:pt x="4166" y="5014"/>
                    <a:pt x="0" y="0"/>
                  </a:cubicBezTo>
                  <a:cubicBezTo>
                    <a:pt x="309" y="857"/>
                    <a:pt x="617" y="1757"/>
                    <a:pt x="926" y="2614"/>
                  </a:cubicBezTo>
                  <a:cubicBezTo>
                    <a:pt x="4629" y="6771"/>
                    <a:pt x="8640" y="10929"/>
                    <a:pt x="13269" y="150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6" name="Shape 36"/>
            <p:cNvSpPr/>
            <p:nvPr/>
          </p:nvSpPr>
          <p:spPr>
            <a:xfrm>
              <a:off x="560692" y="5218460"/>
              <a:ext cx="423435" cy="142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9" y="1543"/>
                  </a:moveTo>
                  <a:cubicBezTo>
                    <a:pt x="818" y="1052"/>
                    <a:pt x="327" y="561"/>
                    <a:pt x="0" y="0"/>
                  </a:cubicBezTo>
                  <a:cubicBezTo>
                    <a:pt x="0" y="701"/>
                    <a:pt x="0" y="1332"/>
                    <a:pt x="0" y="2034"/>
                  </a:cubicBezTo>
                  <a:cubicBezTo>
                    <a:pt x="3436" y="5961"/>
                    <a:pt x="7200" y="9818"/>
                    <a:pt x="11127" y="13605"/>
                  </a:cubicBezTo>
                  <a:cubicBezTo>
                    <a:pt x="13909" y="16270"/>
                    <a:pt x="17018" y="18935"/>
                    <a:pt x="20127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491" y="18865"/>
                    <a:pt x="15382" y="16130"/>
                    <a:pt x="12600" y="13325"/>
                  </a:cubicBezTo>
                  <a:cubicBezTo>
                    <a:pt x="8509" y="9468"/>
                    <a:pt x="4745" y="5540"/>
                    <a:pt x="1309" y="1543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666874" y="6275199"/>
              <a:ext cx="119132" cy="363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346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4011" y="14491"/>
                    <a:pt x="7005" y="7382"/>
                    <a:pt x="0" y="0"/>
                  </a:cubicBezTo>
                  <a:cubicBezTo>
                    <a:pt x="4670" y="7382"/>
                    <a:pt x="9924" y="14491"/>
                    <a:pt x="16346" y="216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69924" y="2972659"/>
              <a:ext cx="571053" cy="332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58" y="19745"/>
                  </a:moveTo>
                  <a:cubicBezTo>
                    <a:pt x="17596" y="18489"/>
                    <a:pt x="15775" y="17232"/>
                    <a:pt x="14076" y="15976"/>
                  </a:cubicBezTo>
                  <a:cubicBezTo>
                    <a:pt x="10193" y="13074"/>
                    <a:pt x="7160" y="10082"/>
                    <a:pt x="4854" y="7060"/>
                  </a:cubicBezTo>
                  <a:cubicBezTo>
                    <a:pt x="3519" y="5235"/>
                    <a:pt x="2427" y="3381"/>
                    <a:pt x="1456" y="1526"/>
                  </a:cubicBezTo>
                  <a:cubicBezTo>
                    <a:pt x="971" y="1017"/>
                    <a:pt x="485" y="509"/>
                    <a:pt x="0" y="0"/>
                  </a:cubicBezTo>
                  <a:cubicBezTo>
                    <a:pt x="971" y="2363"/>
                    <a:pt x="2306" y="4757"/>
                    <a:pt x="4004" y="7090"/>
                  </a:cubicBezTo>
                  <a:cubicBezTo>
                    <a:pt x="6189" y="10142"/>
                    <a:pt x="9222" y="13134"/>
                    <a:pt x="12984" y="16065"/>
                  </a:cubicBezTo>
                  <a:cubicBezTo>
                    <a:pt x="14926" y="17531"/>
                    <a:pt x="17110" y="18967"/>
                    <a:pt x="19416" y="20373"/>
                  </a:cubicBezTo>
                  <a:cubicBezTo>
                    <a:pt x="20144" y="20792"/>
                    <a:pt x="20872" y="21181"/>
                    <a:pt x="21600" y="21600"/>
                  </a:cubicBezTo>
                  <a:cubicBezTo>
                    <a:pt x="21357" y="21450"/>
                    <a:pt x="21236" y="21331"/>
                    <a:pt x="21115" y="21181"/>
                  </a:cubicBezTo>
                  <a:cubicBezTo>
                    <a:pt x="20508" y="20702"/>
                    <a:pt x="20022" y="20224"/>
                    <a:pt x="19658" y="19745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9" name="Shape 39"/>
            <p:cNvSpPr/>
            <p:nvPr/>
          </p:nvSpPr>
          <p:spPr>
            <a:xfrm>
              <a:off x="18152" y="0"/>
              <a:ext cx="71197" cy="292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600" extrusionOk="0">
                  <a:moveTo>
                    <a:pt x="9565" y="19627"/>
                  </a:moveTo>
                  <a:cubicBezTo>
                    <a:pt x="10505" y="19763"/>
                    <a:pt x="10505" y="19899"/>
                    <a:pt x="10505" y="20035"/>
                  </a:cubicBezTo>
                  <a:cubicBezTo>
                    <a:pt x="13322" y="20511"/>
                    <a:pt x="17078" y="20988"/>
                    <a:pt x="19896" y="21498"/>
                  </a:cubicBezTo>
                  <a:cubicBezTo>
                    <a:pt x="19896" y="21532"/>
                    <a:pt x="19896" y="21566"/>
                    <a:pt x="20835" y="21600"/>
                  </a:cubicBezTo>
                  <a:cubicBezTo>
                    <a:pt x="18957" y="20920"/>
                    <a:pt x="17078" y="20273"/>
                    <a:pt x="15200" y="19593"/>
                  </a:cubicBezTo>
                  <a:cubicBezTo>
                    <a:pt x="7687" y="16123"/>
                    <a:pt x="3931" y="12654"/>
                    <a:pt x="3931" y="9150"/>
                  </a:cubicBezTo>
                  <a:cubicBezTo>
                    <a:pt x="4870" y="6089"/>
                    <a:pt x="7687" y="3061"/>
                    <a:pt x="13322" y="0"/>
                  </a:cubicBezTo>
                  <a:cubicBezTo>
                    <a:pt x="10505" y="0"/>
                    <a:pt x="10505" y="0"/>
                    <a:pt x="10505" y="0"/>
                  </a:cubicBezTo>
                  <a:cubicBezTo>
                    <a:pt x="3931" y="3027"/>
                    <a:pt x="1113" y="6089"/>
                    <a:pt x="174" y="9150"/>
                  </a:cubicBezTo>
                  <a:cubicBezTo>
                    <a:pt x="-765" y="12654"/>
                    <a:pt x="2052" y="16123"/>
                    <a:pt x="9565" y="1962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54385" y="2715463"/>
              <a:ext cx="54387" cy="49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41" y="3836"/>
                    <a:pt x="3812" y="7469"/>
                    <a:pt x="6353" y="11305"/>
                  </a:cubicBezTo>
                  <a:cubicBezTo>
                    <a:pt x="11435" y="14736"/>
                    <a:pt x="16518" y="18168"/>
                    <a:pt x="21600" y="21600"/>
                  </a:cubicBezTo>
                  <a:cubicBezTo>
                    <a:pt x="19059" y="17563"/>
                    <a:pt x="16518" y="13323"/>
                    <a:pt x="13976" y="9286"/>
                  </a:cubicBezTo>
                  <a:cubicBezTo>
                    <a:pt x="12706" y="9084"/>
                    <a:pt x="12706" y="8882"/>
                    <a:pt x="12706" y="8680"/>
                  </a:cubicBezTo>
                  <a:cubicBezTo>
                    <a:pt x="8894" y="5652"/>
                    <a:pt x="3812" y="282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534794" y="5250144"/>
              <a:ext cx="132081" cy="10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3016"/>
                    <a:pt x="1054" y="6032"/>
                    <a:pt x="2634" y="9049"/>
                  </a:cubicBezTo>
                  <a:cubicBezTo>
                    <a:pt x="4215" y="11384"/>
                    <a:pt x="6322" y="13816"/>
                    <a:pt x="8956" y="16151"/>
                  </a:cubicBezTo>
                  <a:cubicBezTo>
                    <a:pt x="10010" y="16735"/>
                    <a:pt x="11590" y="17319"/>
                    <a:pt x="12644" y="17903"/>
                  </a:cubicBezTo>
                  <a:cubicBezTo>
                    <a:pt x="15805" y="19168"/>
                    <a:pt x="18439" y="20335"/>
                    <a:pt x="21600" y="21600"/>
                  </a:cubicBezTo>
                  <a:cubicBezTo>
                    <a:pt x="21073" y="21308"/>
                    <a:pt x="20546" y="20919"/>
                    <a:pt x="20020" y="20627"/>
                  </a:cubicBezTo>
                  <a:cubicBezTo>
                    <a:pt x="13698" y="16735"/>
                    <a:pt x="9483" y="12843"/>
                    <a:pt x="6849" y="8951"/>
                  </a:cubicBezTo>
                  <a:cubicBezTo>
                    <a:pt x="5795" y="6616"/>
                    <a:pt x="4741" y="4378"/>
                    <a:pt x="4215" y="2141"/>
                  </a:cubicBezTo>
                  <a:cubicBezTo>
                    <a:pt x="4215" y="2043"/>
                    <a:pt x="3688" y="1946"/>
                    <a:pt x="3688" y="1751"/>
                  </a:cubicBezTo>
                  <a:cubicBezTo>
                    <a:pt x="2634" y="1168"/>
                    <a:pt x="1054" y="58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538679" y="1170426"/>
              <a:ext cx="1442522" cy="404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36" y="21010"/>
                  </a:moveTo>
                  <a:cubicBezTo>
                    <a:pt x="480" y="18992"/>
                    <a:pt x="1248" y="17000"/>
                    <a:pt x="2400" y="15081"/>
                  </a:cubicBezTo>
                  <a:cubicBezTo>
                    <a:pt x="3600" y="13162"/>
                    <a:pt x="5232" y="11317"/>
                    <a:pt x="7152" y="9545"/>
                  </a:cubicBezTo>
                  <a:cubicBezTo>
                    <a:pt x="9072" y="7774"/>
                    <a:pt x="11280" y="6101"/>
                    <a:pt x="13680" y="4502"/>
                  </a:cubicBezTo>
                  <a:cubicBezTo>
                    <a:pt x="14880" y="3715"/>
                    <a:pt x="16176" y="2928"/>
                    <a:pt x="17472" y="2190"/>
                  </a:cubicBezTo>
                  <a:cubicBezTo>
                    <a:pt x="18144" y="1821"/>
                    <a:pt x="18816" y="1427"/>
                    <a:pt x="19488" y="1082"/>
                  </a:cubicBezTo>
                  <a:cubicBezTo>
                    <a:pt x="20208" y="713"/>
                    <a:pt x="20880" y="369"/>
                    <a:pt x="21600" y="25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0832" y="344"/>
                    <a:pt x="20160" y="689"/>
                    <a:pt x="19440" y="1058"/>
                  </a:cubicBezTo>
                  <a:cubicBezTo>
                    <a:pt x="18768" y="1402"/>
                    <a:pt x="18096" y="1771"/>
                    <a:pt x="17424" y="2165"/>
                  </a:cubicBezTo>
                  <a:cubicBezTo>
                    <a:pt x="16080" y="2903"/>
                    <a:pt x="14784" y="3666"/>
                    <a:pt x="13584" y="4453"/>
                  </a:cubicBezTo>
                  <a:cubicBezTo>
                    <a:pt x="11136" y="6052"/>
                    <a:pt x="8880" y="7725"/>
                    <a:pt x="6960" y="9496"/>
                  </a:cubicBezTo>
                  <a:cubicBezTo>
                    <a:pt x="4992" y="11243"/>
                    <a:pt x="3360" y="13113"/>
                    <a:pt x="2160" y="15031"/>
                  </a:cubicBezTo>
                  <a:cubicBezTo>
                    <a:pt x="912" y="16975"/>
                    <a:pt x="144" y="18968"/>
                    <a:pt x="0" y="21010"/>
                  </a:cubicBezTo>
                  <a:cubicBezTo>
                    <a:pt x="0" y="21059"/>
                    <a:pt x="0" y="21083"/>
                    <a:pt x="0" y="21133"/>
                  </a:cubicBezTo>
                  <a:cubicBezTo>
                    <a:pt x="96" y="21280"/>
                    <a:pt x="192" y="21452"/>
                    <a:pt x="336" y="21600"/>
                  </a:cubicBezTo>
                  <a:cubicBezTo>
                    <a:pt x="336" y="21403"/>
                    <a:pt x="336" y="21206"/>
                    <a:pt x="336" y="2101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3" name="Shape 43"/>
            <p:cNvSpPr/>
            <p:nvPr/>
          </p:nvSpPr>
          <p:spPr>
            <a:xfrm>
              <a:off x="640976" y="6301291"/>
              <a:ext cx="112658" cy="33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4320" y="7101"/>
                    <a:pt x="9874" y="14499"/>
                    <a:pt x="1604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4194" y="14499"/>
                    <a:pt x="6789" y="7101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x="534794" y="5130865"/>
              <a:ext cx="25899" cy="22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00" y="19800"/>
                  </a:moveTo>
                  <a:cubicBezTo>
                    <a:pt x="18900" y="20700"/>
                    <a:pt x="21600" y="21150"/>
                    <a:pt x="21600" y="21600"/>
                  </a:cubicBezTo>
                  <a:cubicBezTo>
                    <a:pt x="21600" y="17100"/>
                    <a:pt x="21600" y="13050"/>
                    <a:pt x="21600" y="8550"/>
                  </a:cubicBezTo>
                  <a:cubicBezTo>
                    <a:pt x="13500" y="5850"/>
                    <a:pt x="8100" y="2700"/>
                    <a:pt x="2700" y="0"/>
                  </a:cubicBezTo>
                  <a:cubicBezTo>
                    <a:pt x="0" y="4050"/>
                    <a:pt x="0" y="7650"/>
                    <a:pt x="0" y="11700"/>
                  </a:cubicBezTo>
                  <a:cubicBezTo>
                    <a:pt x="5400" y="14400"/>
                    <a:pt x="13500" y="17100"/>
                    <a:pt x="18900" y="198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590475" y="6016138"/>
              <a:ext cx="165748" cy="622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908" y="2880"/>
                  </a:moveTo>
                  <a:cubicBezTo>
                    <a:pt x="2077" y="1920"/>
                    <a:pt x="831" y="960"/>
                    <a:pt x="0" y="0"/>
                  </a:cubicBezTo>
                  <a:cubicBezTo>
                    <a:pt x="1246" y="2560"/>
                    <a:pt x="2908" y="5120"/>
                    <a:pt x="4985" y="7680"/>
                  </a:cubicBezTo>
                  <a:cubicBezTo>
                    <a:pt x="5400" y="8480"/>
                    <a:pt x="5815" y="9120"/>
                    <a:pt x="6646" y="9920"/>
                  </a:cubicBezTo>
                  <a:cubicBezTo>
                    <a:pt x="11215" y="13760"/>
                    <a:pt x="16200" y="17760"/>
                    <a:pt x="2118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031" y="17440"/>
                    <a:pt x="13292" y="13280"/>
                    <a:pt x="9969" y="8960"/>
                  </a:cubicBezTo>
                  <a:cubicBezTo>
                    <a:pt x="7477" y="6880"/>
                    <a:pt x="5400" y="4960"/>
                    <a:pt x="2908" y="288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20421" y="285"/>
            <a:ext cx="1952272" cy="6852968"/>
            <a:chOff x="0" y="0"/>
            <a:chExt cx="1952271" cy="6852967"/>
          </a:xfrm>
        </p:grpSpPr>
        <p:sp>
          <p:nvSpPr>
            <p:cNvPr id="47" name="Shape 47"/>
            <p:cNvSpPr/>
            <p:nvPr/>
          </p:nvSpPr>
          <p:spPr>
            <a:xfrm>
              <a:off x="0" y="0"/>
              <a:ext cx="409501" cy="440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8" y="4930"/>
                  </a:moveTo>
                  <a:cubicBezTo>
                    <a:pt x="2307" y="6762"/>
                    <a:pt x="3565" y="8617"/>
                    <a:pt x="5452" y="10448"/>
                  </a:cubicBezTo>
                  <a:cubicBezTo>
                    <a:pt x="7130" y="12279"/>
                    <a:pt x="9227" y="14110"/>
                    <a:pt x="11953" y="15942"/>
                  </a:cubicBezTo>
                  <a:cubicBezTo>
                    <a:pt x="14470" y="17773"/>
                    <a:pt x="17616" y="19581"/>
                    <a:pt x="21181" y="21389"/>
                  </a:cubicBezTo>
                  <a:cubicBezTo>
                    <a:pt x="21390" y="21459"/>
                    <a:pt x="21600" y="21530"/>
                    <a:pt x="21600" y="21600"/>
                  </a:cubicBezTo>
                  <a:cubicBezTo>
                    <a:pt x="21390" y="21248"/>
                    <a:pt x="20971" y="20872"/>
                    <a:pt x="20761" y="20520"/>
                  </a:cubicBezTo>
                  <a:cubicBezTo>
                    <a:pt x="20761" y="20450"/>
                    <a:pt x="20761" y="20379"/>
                    <a:pt x="20761" y="20332"/>
                  </a:cubicBezTo>
                  <a:cubicBezTo>
                    <a:pt x="17825" y="18853"/>
                    <a:pt x="15309" y="17397"/>
                    <a:pt x="13212" y="15918"/>
                  </a:cubicBezTo>
                  <a:cubicBezTo>
                    <a:pt x="10485" y="14087"/>
                    <a:pt x="8179" y="12279"/>
                    <a:pt x="6291" y="10424"/>
                  </a:cubicBezTo>
                  <a:cubicBezTo>
                    <a:pt x="4404" y="8593"/>
                    <a:pt x="2936" y="6762"/>
                    <a:pt x="1887" y="4907"/>
                  </a:cubicBezTo>
                  <a:cubicBezTo>
                    <a:pt x="1468" y="3991"/>
                    <a:pt x="1049" y="3076"/>
                    <a:pt x="629" y="2160"/>
                  </a:cubicBezTo>
                  <a:cubicBezTo>
                    <a:pt x="419" y="1432"/>
                    <a:pt x="210" y="728"/>
                    <a:pt x="2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8"/>
                    <a:pt x="210" y="1432"/>
                    <a:pt x="210" y="2160"/>
                  </a:cubicBezTo>
                  <a:cubicBezTo>
                    <a:pt x="629" y="3076"/>
                    <a:pt x="839" y="3991"/>
                    <a:pt x="1468" y="493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8" name="Shape 48"/>
            <p:cNvSpPr/>
            <p:nvPr/>
          </p:nvSpPr>
          <p:spPr>
            <a:xfrm>
              <a:off x="433309" y="4316188"/>
              <a:ext cx="350776" cy="158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09" y="14989"/>
                  </a:moveTo>
                  <a:cubicBezTo>
                    <a:pt x="15709" y="17215"/>
                    <a:pt x="18409" y="19440"/>
                    <a:pt x="21600" y="21600"/>
                  </a:cubicBezTo>
                  <a:cubicBezTo>
                    <a:pt x="21600" y="21142"/>
                    <a:pt x="21600" y="20618"/>
                    <a:pt x="21600" y="20160"/>
                  </a:cubicBezTo>
                  <a:cubicBezTo>
                    <a:pt x="21600" y="20095"/>
                    <a:pt x="21600" y="19964"/>
                    <a:pt x="21600" y="19898"/>
                  </a:cubicBezTo>
                  <a:cubicBezTo>
                    <a:pt x="19391" y="18196"/>
                    <a:pt x="17182" y="16495"/>
                    <a:pt x="15218" y="14793"/>
                  </a:cubicBezTo>
                  <a:cubicBezTo>
                    <a:pt x="9327" y="9949"/>
                    <a:pt x="4173" y="4975"/>
                    <a:pt x="0" y="0"/>
                  </a:cubicBezTo>
                  <a:cubicBezTo>
                    <a:pt x="491" y="1375"/>
                    <a:pt x="982" y="2749"/>
                    <a:pt x="1718" y="4124"/>
                  </a:cubicBezTo>
                  <a:cubicBezTo>
                    <a:pt x="5155" y="7789"/>
                    <a:pt x="8836" y="11389"/>
                    <a:pt x="13009" y="14989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9" name="Shape 49"/>
            <p:cNvSpPr/>
            <p:nvPr/>
          </p:nvSpPr>
          <p:spPr>
            <a:xfrm>
              <a:off x="811066" y="5862397"/>
              <a:ext cx="357124" cy="99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0" y="1565"/>
                  </a:moveTo>
                  <a:cubicBezTo>
                    <a:pt x="960" y="1043"/>
                    <a:pt x="480" y="522"/>
                    <a:pt x="0" y="0"/>
                  </a:cubicBezTo>
                  <a:cubicBezTo>
                    <a:pt x="0" y="939"/>
                    <a:pt x="0" y="1983"/>
                    <a:pt x="240" y="3026"/>
                  </a:cubicBezTo>
                  <a:cubicBezTo>
                    <a:pt x="3360" y="6470"/>
                    <a:pt x="6480" y="9913"/>
                    <a:pt x="10080" y="13252"/>
                  </a:cubicBezTo>
                  <a:cubicBezTo>
                    <a:pt x="12960" y="16070"/>
                    <a:pt x="16080" y="18887"/>
                    <a:pt x="192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240" y="18783"/>
                    <a:pt x="15120" y="15861"/>
                    <a:pt x="12000" y="12835"/>
                  </a:cubicBezTo>
                  <a:cubicBezTo>
                    <a:pt x="8160" y="9183"/>
                    <a:pt x="4800" y="5322"/>
                    <a:pt x="1440" y="1565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409500" y="4364089"/>
              <a:ext cx="457119" cy="223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70" y="18917"/>
                  </a:moveTo>
                  <a:cubicBezTo>
                    <a:pt x="17468" y="17946"/>
                    <a:pt x="15965" y="16928"/>
                    <a:pt x="14650" y="15911"/>
                  </a:cubicBezTo>
                  <a:cubicBezTo>
                    <a:pt x="10706" y="12997"/>
                    <a:pt x="7701" y="9991"/>
                    <a:pt x="5447" y="6984"/>
                  </a:cubicBezTo>
                  <a:cubicBezTo>
                    <a:pt x="4132" y="5504"/>
                    <a:pt x="3193" y="3978"/>
                    <a:pt x="2442" y="2451"/>
                  </a:cubicBezTo>
                  <a:cubicBezTo>
                    <a:pt x="1690" y="1619"/>
                    <a:pt x="751" y="833"/>
                    <a:pt x="0" y="0"/>
                  </a:cubicBezTo>
                  <a:cubicBezTo>
                    <a:pt x="939" y="2359"/>
                    <a:pt x="2254" y="4718"/>
                    <a:pt x="3944" y="7030"/>
                  </a:cubicBezTo>
                  <a:cubicBezTo>
                    <a:pt x="6198" y="10083"/>
                    <a:pt x="9203" y="13090"/>
                    <a:pt x="12960" y="16050"/>
                  </a:cubicBezTo>
                  <a:cubicBezTo>
                    <a:pt x="14838" y="17484"/>
                    <a:pt x="16904" y="18964"/>
                    <a:pt x="19346" y="20397"/>
                  </a:cubicBezTo>
                  <a:cubicBezTo>
                    <a:pt x="20097" y="20767"/>
                    <a:pt x="20849" y="21184"/>
                    <a:pt x="21600" y="21600"/>
                  </a:cubicBezTo>
                  <a:cubicBezTo>
                    <a:pt x="21412" y="21461"/>
                    <a:pt x="21224" y="21322"/>
                    <a:pt x="21037" y="21184"/>
                  </a:cubicBezTo>
                  <a:cubicBezTo>
                    <a:pt x="20285" y="20444"/>
                    <a:pt x="19534" y="19657"/>
                    <a:pt x="18970" y="18917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368068" y="1288916"/>
              <a:ext cx="141428" cy="3027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extrusionOk="0">
                  <a:moveTo>
                    <a:pt x="9750" y="21600"/>
                  </a:moveTo>
                  <a:cubicBezTo>
                    <a:pt x="8550" y="21191"/>
                    <a:pt x="7950" y="20781"/>
                    <a:pt x="7350" y="20372"/>
                  </a:cubicBezTo>
                  <a:cubicBezTo>
                    <a:pt x="4350" y="18085"/>
                    <a:pt x="2550" y="15833"/>
                    <a:pt x="2550" y="13581"/>
                  </a:cubicBezTo>
                  <a:cubicBezTo>
                    <a:pt x="2550" y="11295"/>
                    <a:pt x="4350" y="9043"/>
                    <a:pt x="7350" y="6756"/>
                  </a:cubicBezTo>
                  <a:cubicBezTo>
                    <a:pt x="8550" y="5630"/>
                    <a:pt x="10350" y="4504"/>
                    <a:pt x="12750" y="3378"/>
                  </a:cubicBezTo>
                  <a:cubicBezTo>
                    <a:pt x="15150" y="2252"/>
                    <a:pt x="17550" y="1126"/>
                    <a:pt x="21150" y="0"/>
                  </a:cubicBezTo>
                  <a:cubicBezTo>
                    <a:pt x="20550" y="0"/>
                    <a:pt x="20550" y="0"/>
                    <a:pt x="20550" y="0"/>
                  </a:cubicBezTo>
                  <a:cubicBezTo>
                    <a:pt x="16950" y="1126"/>
                    <a:pt x="13950" y="2252"/>
                    <a:pt x="11550" y="3378"/>
                  </a:cubicBezTo>
                  <a:cubicBezTo>
                    <a:pt x="9150" y="4504"/>
                    <a:pt x="7350" y="5630"/>
                    <a:pt x="5550" y="6756"/>
                  </a:cubicBezTo>
                  <a:cubicBezTo>
                    <a:pt x="1950" y="9009"/>
                    <a:pt x="150" y="11295"/>
                    <a:pt x="150" y="13581"/>
                  </a:cubicBezTo>
                  <a:cubicBezTo>
                    <a:pt x="-450" y="15731"/>
                    <a:pt x="750" y="17915"/>
                    <a:pt x="3750" y="20099"/>
                  </a:cubicBezTo>
                  <a:cubicBezTo>
                    <a:pt x="5550" y="20576"/>
                    <a:pt x="7350" y="21088"/>
                    <a:pt x="9150" y="21566"/>
                  </a:cubicBezTo>
                  <a:cubicBezTo>
                    <a:pt x="9150" y="21566"/>
                    <a:pt x="9750" y="21600"/>
                    <a:pt x="9750" y="216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2" name="Shape 52"/>
            <p:cNvSpPr/>
            <p:nvPr/>
          </p:nvSpPr>
          <p:spPr>
            <a:xfrm>
              <a:off x="898362" y="6571315"/>
              <a:ext cx="111106" cy="28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71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86" y="14644"/>
                    <a:pt x="6943" y="7322"/>
                    <a:pt x="0" y="0"/>
                  </a:cubicBezTo>
                  <a:cubicBezTo>
                    <a:pt x="4629" y="7322"/>
                    <a:pt x="10029" y="14644"/>
                    <a:pt x="16971" y="216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x="393628" y="4107345"/>
              <a:ext cx="68252" cy="511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82" y="10901"/>
                  </a:moveTo>
                  <a:cubicBezTo>
                    <a:pt x="10165" y="14535"/>
                    <a:pt x="16518" y="17966"/>
                    <a:pt x="21600" y="21600"/>
                  </a:cubicBezTo>
                  <a:cubicBezTo>
                    <a:pt x="17788" y="17361"/>
                    <a:pt x="15247" y="13121"/>
                    <a:pt x="12706" y="8882"/>
                  </a:cubicBezTo>
                  <a:cubicBezTo>
                    <a:pt x="12706" y="8882"/>
                    <a:pt x="11435" y="8680"/>
                    <a:pt x="11435" y="8680"/>
                  </a:cubicBezTo>
                  <a:cubicBezTo>
                    <a:pt x="7624" y="5854"/>
                    <a:pt x="3812" y="2826"/>
                    <a:pt x="0" y="0"/>
                  </a:cubicBezTo>
                  <a:cubicBezTo>
                    <a:pt x="0" y="404"/>
                    <a:pt x="0" y="1009"/>
                    <a:pt x="0" y="1615"/>
                  </a:cubicBezTo>
                  <a:cubicBezTo>
                    <a:pt x="1271" y="4643"/>
                    <a:pt x="3812" y="7873"/>
                    <a:pt x="5082" y="10901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x="784083" y="3145516"/>
              <a:ext cx="1168189" cy="271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88" y="21030"/>
                  </a:moveTo>
                  <a:cubicBezTo>
                    <a:pt x="661" y="19052"/>
                    <a:pt x="1396" y="17037"/>
                    <a:pt x="2571" y="15097"/>
                  </a:cubicBezTo>
                  <a:cubicBezTo>
                    <a:pt x="3747" y="13196"/>
                    <a:pt x="5363" y="11332"/>
                    <a:pt x="7273" y="9583"/>
                  </a:cubicBezTo>
                  <a:cubicBezTo>
                    <a:pt x="9110" y="7796"/>
                    <a:pt x="11314" y="6123"/>
                    <a:pt x="13739" y="4525"/>
                  </a:cubicBezTo>
                  <a:cubicBezTo>
                    <a:pt x="14914" y="3727"/>
                    <a:pt x="16163" y="2928"/>
                    <a:pt x="17486" y="2206"/>
                  </a:cubicBezTo>
                  <a:cubicBezTo>
                    <a:pt x="18147" y="1825"/>
                    <a:pt x="18808" y="1445"/>
                    <a:pt x="19469" y="1065"/>
                  </a:cubicBezTo>
                  <a:cubicBezTo>
                    <a:pt x="20131" y="723"/>
                    <a:pt x="20865" y="342"/>
                    <a:pt x="21600" y="0"/>
                  </a:cubicBezTo>
                  <a:cubicBezTo>
                    <a:pt x="21527" y="0"/>
                    <a:pt x="21527" y="0"/>
                    <a:pt x="21527" y="0"/>
                  </a:cubicBezTo>
                  <a:cubicBezTo>
                    <a:pt x="20792" y="342"/>
                    <a:pt x="20057" y="685"/>
                    <a:pt x="19396" y="1027"/>
                  </a:cubicBezTo>
                  <a:cubicBezTo>
                    <a:pt x="18735" y="1407"/>
                    <a:pt x="18073" y="1787"/>
                    <a:pt x="17412" y="2130"/>
                  </a:cubicBezTo>
                  <a:cubicBezTo>
                    <a:pt x="16016" y="2890"/>
                    <a:pt x="14767" y="3651"/>
                    <a:pt x="13592" y="4449"/>
                  </a:cubicBezTo>
                  <a:cubicBezTo>
                    <a:pt x="11094" y="6046"/>
                    <a:pt x="8890" y="7720"/>
                    <a:pt x="6980" y="9469"/>
                  </a:cubicBezTo>
                  <a:cubicBezTo>
                    <a:pt x="4996" y="11256"/>
                    <a:pt x="3380" y="13120"/>
                    <a:pt x="2204" y="15059"/>
                  </a:cubicBezTo>
                  <a:cubicBezTo>
                    <a:pt x="955" y="16923"/>
                    <a:pt x="220" y="18900"/>
                    <a:pt x="0" y="20877"/>
                  </a:cubicBezTo>
                  <a:cubicBezTo>
                    <a:pt x="220" y="21106"/>
                    <a:pt x="367" y="21334"/>
                    <a:pt x="514" y="21600"/>
                  </a:cubicBezTo>
                  <a:cubicBezTo>
                    <a:pt x="514" y="21410"/>
                    <a:pt x="514" y="21220"/>
                    <a:pt x="588" y="2103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x="866618" y="6600055"/>
              <a:ext cx="99996" cy="25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4320" y="7336"/>
                    <a:pt x="10368" y="14672"/>
                    <a:pt x="1641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24" y="14672"/>
                    <a:pt x="6912" y="7336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x="784083" y="5896885"/>
              <a:ext cx="114280" cy="67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4596"/>
                    <a:pt x="1490" y="9191"/>
                    <a:pt x="5214" y="13634"/>
                  </a:cubicBezTo>
                  <a:cubicBezTo>
                    <a:pt x="8193" y="15013"/>
                    <a:pt x="10428" y="16545"/>
                    <a:pt x="13407" y="17923"/>
                  </a:cubicBezTo>
                  <a:cubicBezTo>
                    <a:pt x="16386" y="19149"/>
                    <a:pt x="18621" y="20374"/>
                    <a:pt x="21600" y="21600"/>
                  </a:cubicBezTo>
                  <a:cubicBezTo>
                    <a:pt x="20855" y="21294"/>
                    <a:pt x="20855" y="20987"/>
                    <a:pt x="20110" y="20681"/>
                  </a:cubicBezTo>
                  <a:cubicBezTo>
                    <a:pt x="11917" y="15013"/>
                    <a:pt x="7448" y="9191"/>
                    <a:pt x="5959" y="3370"/>
                  </a:cubicBezTo>
                  <a:cubicBezTo>
                    <a:pt x="5214" y="2757"/>
                    <a:pt x="3724" y="2298"/>
                    <a:pt x="2979" y="1685"/>
                  </a:cubicBezTo>
                  <a:cubicBezTo>
                    <a:pt x="1490" y="1072"/>
                    <a:pt x="745" y="460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7" name="Shape 57"/>
            <p:cNvSpPr/>
            <p:nvPr/>
          </p:nvSpPr>
          <p:spPr>
            <a:xfrm>
              <a:off x="784083" y="5772344"/>
              <a:ext cx="31745" cy="22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1700"/>
                  </a:moveTo>
                  <a:cubicBezTo>
                    <a:pt x="2700" y="13050"/>
                    <a:pt x="5400" y="14850"/>
                    <a:pt x="10800" y="16650"/>
                  </a:cubicBezTo>
                  <a:cubicBezTo>
                    <a:pt x="13500" y="18450"/>
                    <a:pt x="18900" y="19800"/>
                    <a:pt x="21600" y="21600"/>
                  </a:cubicBezTo>
                  <a:cubicBezTo>
                    <a:pt x="18900" y="17100"/>
                    <a:pt x="18900" y="12600"/>
                    <a:pt x="18900" y="8550"/>
                  </a:cubicBezTo>
                  <a:cubicBezTo>
                    <a:pt x="13500" y="5400"/>
                    <a:pt x="8100" y="2700"/>
                    <a:pt x="0" y="0"/>
                  </a:cubicBezTo>
                  <a:cubicBezTo>
                    <a:pt x="0" y="450"/>
                    <a:pt x="0" y="1350"/>
                    <a:pt x="0" y="1800"/>
                  </a:cubicBezTo>
                  <a:cubicBezTo>
                    <a:pt x="0" y="4950"/>
                    <a:pt x="0" y="8550"/>
                    <a:pt x="0" y="117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8" name="Shape 58"/>
            <p:cNvSpPr/>
            <p:nvPr/>
          </p:nvSpPr>
          <p:spPr>
            <a:xfrm>
              <a:off x="811066" y="6322236"/>
              <a:ext cx="174594" cy="53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00" y="5449"/>
                  </a:moveTo>
                  <a:cubicBezTo>
                    <a:pt x="3436" y="3697"/>
                    <a:pt x="1964" y="1751"/>
                    <a:pt x="0" y="0"/>
                  </a:cubicBezTo>
                  <a:cubicBezTo>
                    <a:pt x="1473" y="3114"/>
                    <a:pt x="3436" y="6422"/>
                    <a:pt x="5400" y="9535"/>
                  </a:cubicBezTo>
                  <a:cubicBezTo>
                    <a:pt x="5891" y="10119"/>
                    <a:pt x="6382" y="10703"/>
                    <a:pt x="6873" y="11286"/>
                  </a:cubicBezTo>
                  <a:cubicBezTo>
                    <a:pt x="10800" y="14789"/>
                    <a:pt x="14727" y="18292"/>
                    <a:pt x="1914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182" y="17903"/>
                    <a:pt x="13745" y="14011"/>
                    <a:pt x="10800" y="10119"/>
                  </a:cubicBezTo>
                  <a:cubicBezTo>
                    <a:pt x="8836" y="8562"/>
                    <a:pt x="7364" y="7005"/>
                    <a:pt x="5400" y="5449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60" name="Shape 60"/>
          <p:cNvSpPr/>
          <p:nvPr/>
        </p:nvSpPr>
        <p:spPr>
          <a:xfrm>
            <a:off x="-1" y="0"/>
            <a:ext cx="182882" cy="6858000"/>
          </a:xfrm>
          <a:prstGeom prst="rect">
            <a:avLst/>
          </a:prstGeom>
          <a:solidFill>
            <a:srgbClr val="766F54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xfrm>
            <a:off x="1942415" y="2514600"/>
            <a:ext cx="6600453" cy="2262783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262626"/>
                </a:solidFill>
              </a:rPr>
              <a:t>Title Text</a:t>
            </a:r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1942415" y="4777380"/>
            <a:ext cx="6600453" cy="1126284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>
                <a:solidFill>
                  <a:srgbClr val="595959"/>
                </a:solidFill>
              </a:defRPr>
            </a:lvl1pPr>
            <a:lvl2pPr marL="0" indent="457200">
              <a:buClrTx/>
              <a:buSzTx/>
              <a:buFontTx/>
              <a:buNone/>
              <a:defRPr>
                <a:solidFill>
                  <a:srgbClr val="595959"/>
                </a:solidFill>
              </a:defRPr>
            </a:lvl2pPr>
            <a:lvl3pPr marL="0" indent="914400">
              <a:buClrTx/>
              <a:buSzTx/>
              <a:buFontTx/>
              <a:buNone/>
              <a:defRPr>
                <a:solidFill>
                  <a:srgbClr val="595959"/>
                </a:solidFill>
              </a:defRPr>
            </a:lvl3pPr>
            <a:lvl4pPr marL="0" indent="1371600">
              <a:buClrTx/>
              <a:buSzTx/>
              <a:buFontTx/>
              <a:buNone/>
              <a:defRPr>
                <a:solidFill>
                  <a:srgbClr val="595959"/>
                </a:solidFill>
              </a:defRPr>
            </a:lvl4pPr>
            <a:lvl5pPr marL="0" indent="1828800">
              <a:buClrTx/>
              <a:buSzTx/>
              <a:buFontTx/>
              <a:buNone/>
              <a:defRPr>
                <a:solidFill>
                  <a:srgbClr val="595959"/>
                </a:solidFill>
              </a:defRPr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595959"/>
                </a:solidFill>
              </a:rPr>
              <a:t>Body Level One</a:t>
            </a: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595959"/>
                </a:solidFill>
              </a:rPr>
              <a:t>Body Level Two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595959"/>
                </a:solidFill>
              </a:rPr>
              <a:t>Body Level Three</a:t>
            </a: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595959"/>
                </a:solidFill>
              </a:rPr>
              <a:t>Body Level Four</a:t>
            </a: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595959"/>
                </a:solidFill>
              </a:rPr>
              <a:t>Body Level Five</a:t>
            </a:r>
          </a:p>
        </p:txBody>
      </p:sp>
      <p:sp>
        <p:nvSpPr>
          <p:cNvPr id="63" name="Shape 63"/>
          <p:cNvSpPr/>
          <p:nvPr/>
        </p:nvSpPr>
        <p:spPr>
          <a:xfrm>
            <a:off x="-31720" y="4321157"/>
            <a:ext cx="1402502" cy="781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4" h="21600" extrusionOk="0">
                <a:moveTo>
                  <a:pt x="15472" y="21600"/>
                </a:moveTo>
                <a:cubicBezTo>
                  <a:pt x="15688" y="21600"/>
                  <a:pt x="15832" y="21470"/>
                  <a:pt x="15904" y="21341"/>
                </a:cubicBezTo>
                <a:cubicBezTo>
                  <a:pt x="15904" y="21211"/>
                  <a:pt x="15976" y="21211"/>
                  <a:pt x="15976" y="21211"/>
                </a:cubicBezTo>
                <a:lnTo>
                  <a:pt x="21456" y="11362"/>
                </a:lnTo>
                <a:cubicBezTo>
                  <a:pt x="21600" y="11102"/>
                  <a:pt x="21600" y="10586"/>
                  <a:pt x="21456" y="10197"/>
                </a:cubicBezTo>
                <a:lnTo>
                  <a:pt x="15976" y="477"/>
                </a:lnTo>
                <a:cubicBezTo>
                  <a:pt x="15976" y="346"/>
                  <a:pt x="15904" y="346"/>
                  <a:pt x="15904" y="346"/>
                </a:cubicBezTo>
                <a:cubicBezTo>
                  <a:pt x="15832" y="218"/>
                  <a:pt x="15688" y="89"/>
                  <a:pt x="15472" y="89"/>
                </a:cubicBezTo>
                <a:lnTo>
                  <a:pt x="48" y="0"/>
                </a:lnTo>
                <a:cubicBezTo>
                  <a:pt x="32" y="7193"/>
                  <a:pt x="16" y="14388"/>
                  <a:pt x="0" y="21581"/>
                </a:cubicBezTo>
                <a:lnTo>
                  <a:pt x="15472" y="21600"/>
                </a:lnTo>
                <a:close/>
              </a:path>
            </a:pathLst>
          </a:custGeom>
          <a:solidFill>
            <a:srgbClr val="A53010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xfrm>
            <a:off x="423333" y="4513983"/>
            <a:ext cx="584980" cy="3962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roup 163"/>
          <p:cNvGrpSpPr/>
          <p:nvPr/>
        </p:nvGrpSpPr>
        <p:grpSpPr>
          <a:xfrm>
            <a:off x="1" y="228600"/>
            <a:ext cx="1981201" cy="6638629"/>
            <a:chOff x="0" y="0"/>
            <a:chExt cx="1981200" cy="6638628"/>
          </a:xfrm>
        </p:grpSpPr>
        <p:sp>
          <p:nvSpPr>
            <p:cNvPr id="151" name="Shape 151"/>
            <p:cNvSpPr/>
            <p:nvPr/>
          </p:nvSpPr>
          <p:spPr>
            <a:xfrm>
              <a:off x="0" y="2346443"/>
              <a:ext cx="69925" cy="62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19636" y="18582"/>
                    <a:pt x="18655" y="15724"/>
                    <a:pt x="16691" y="12706"/>
                  </a:cubicBezTo>
                  <a:cubicBezTo>
                    <a:pt x="10800" y="8576"/>
                    <a:pt x="5891" y="4288"/>
                    <a:pt x="0" y="0"/>
                  </a:cubicBezTo>
                  <a:cubicBezTo>
                    <a:pt x="0" y="5559"/>
                    <a:pt x="0" y="5559"/>
                    <a:pt x="0" y="5559"/>
                  </a:cubicBezTo>
                  <a:cubicBezTo>
                    <a:pt x="5891" y="10165"/>
                    <a:pt x="12764" y="14929"/>
                    <a:pt x="19636" y="19694"/>
                  </a:cubicBezTo>
                  <a:cubicBezTo>
                    <a:pt x="19636" y="20329"/>
                    <a:pt x="20618" y="20965"/>
                    <a:pt x="21600" y="216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52" name="Shape 152"/>
            <p:cNvSpPr/>
            <p:nvPr/>
          </p:nvSpPr>
          <p:spPr>
            <a:xfrm>
              <a:off x="89348" y="2927929"/>
              <a:ext cx="449333" cy="232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269" y="15000"/>
                  </a:moveTo>
                  <a:cubicBezTo>
                    <a:pt x="15891" y="17229"/>
                    <a:pt x="18514" y="19414"/>
                    <a:pt x="21446" y="21600"/>
                  </a:cubicBezTo>
                  <a:cubicBezTo>
                    <a:pt x="21446" y="21214"/>
                    <a:pt x="21446" y="20871"/>
                    <a:pt x="21600" y="20486"/>
                  </a:cubicBezTo>
                  <a:cubicBezTo>
                    <a:pt x="19131" y="18643"/>
                    <a:pt x="16817" y="16757"/>
                    <a:pt x="14657" y="14871"/>
                  </a:cubicBezTo>
                  <a:cubicBezTo>
                    <a:pt x="8949" y="9986"/>
                    <a:pt x="4166" y="5014"/>
                    <a:pt x="0" y="0"/>
                  </a:cubicBezTo>
                  <a:cubicBezTo>
                    <a:pt x="309" y="857"/>
                    <a:pt x="617" y="1757"/>
                    <a:pt x="926" y="2614"/>
                  </a:cubicBezTo>
                  <a:cubicBezTo>
                    <a:pt x="4629" y="6771"/>
                    <a:pt x="8640" y="10929"/>
                    <a:pt x="13269" y="150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53" name="Shape 153"/>
            <p:cNvSpPr/>
            <p:nvPr/>
          </p:nvSpPr>
          <p:spPr>
            <a:xfrm>
              <a:off x="560692" y="5218460"/>
              <a:ext cx="423435" cy="142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9" y="1543"/>
                  </a:moveTo>
                  <a:cubicBezTo>
                    <a:pt x="818" y="1052"/>
                    <a:pt x="327" y="561"/>
                    <a:pt x="0" y="0"/>
                  </a:cubicBezTo>
                  <a:cubicBezTo>
                    <a:pt x="0" y="701"/>
                    <a:pt x="0" y="1332"/>
                    <a:pt x="0" y="2034"/>
                  </a:cubicBezTo>
                  <a:cubicBezTo>
                    <a:pt x="3436" y="5961"/>
                    <a:pt x="7200" y="9818"/>
                    <a:pt x="11127" y="13605"/>
                  </a:cubicBezTo>
                  <a:cubicBezTo>
                    <a:pt x="13909" y="16270"/>
                    <a:pt x="17018" y="18935"/>
                    <a:pt x="20127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491" y="18865"/>
                    <a:pt x="15382" y="16130"/>
                    <a:pt x="12600" y="13325"/>
                  </a:cubicBezTo>
                  <a:cubicBezTo>
                    <a:pt x="8509" y="9468"/>
                    <a:pt x="4745" y="5540"/>
                    <a:pt x="1309" y="1543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54" name="Shape 154"/>
            <p:cNvSpPr/>
            <p:nvPr/>
          </p:nvSpPr>
          <p:spPr>
            <a:xfrm>
              <a:off x="666874" y="6275199"/>
              <a:ext cx="119132" cy="363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346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4011" y="14491"/>
                    <a:pt x="7005" y="7382"/>
                    <a:pt x="0" y="0"/>
                  </a:cubicBezTo>
                  <a:cubicBezTo>
                    <a:pt x="4670" y="7382"/>
                    <a:pt x="9924" y="14491"/>
                    <a:pt x="16346" y="216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55" name="Shape 155"/>
            <p:cNvSpPr/>
            <p:nvPr/>
          </p:nvSpPr>
          <p:spPr>
            <a:xfrm>
              <a:off x="69924" y="2972659"/>
              <a:ext cx="571053" cy="332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58" y="19745"/>
                  </a:moveTo>
                  <a:cubicBezTo>
                    <a:pt x="17596" y="18489"/>
                    <a:pt x="15775" y="17232"/>
                    <a:pt x="14076" y="15976"/>
                  </a:cubicBezTo>
                  <a:cubicBezTo>
                    <a:pt x="10193" y="13074"/>
                    <a:pt x="7160" y="10082"/>
                    <a:pt x="4854" y="7060"/>
                  </a:cubicBezTo>
                  <a:cubicBezTo>
                    <a:pt x="3519" y="5235"/>
                    <a:pt x="2427" y="3381"/>
                    <a:pt x="1456" y="1526"/>
                  </a:cubicBezTo>
                  <a:cubicBezTo>
                    <a:pt x="971" y="1017"/>
                    <a:pt x="485" y="509"/>
                    <a:pt x="0" y="0"/>
                  </a:cubicBezTo>
                  <a:cubicBezTo>
                    <a:pt x="971" y="2363"/>
                    <a:pt x="2306" y="4757"/>
                    <a:pt x="4004" y="7090"/>
                  </a:cubicBezTo>
                  <a:cubicBezTo>
                    <a:pt x="6189" y="10142"/>
                    <a:pt x="9222" y="13134"/>
                    <a:pt x="12984" y="16065"/>
                  </a:cubicBezTo>
                  <a:cubicBezTo>
                    <a:pt x="14926" y="17531"/>
                    <a:pt x="17110" y="18967"/>
                    <a:pt x="19416" y="20373"/>
                  </a:cubicBezTo>
                  <a:cubicBezTo>
                    <a:pt x="20144" y="20792"/>
                    <a:pt x="20872" y="21181"/>
                    <a:pt x="21600" y="21600"/>
                  </a:cubicBezTo>
                  <a:cubicBezTo>
                    <a:pt x="21357" y="21450"/>
                    <a:pt x="21236" y="21331"/>
                    <a:pt x="21115" y="21181"/>
                  </a:cubicBezTo>
                  <a:cubicBezTo>
                    <a:pt x="20508" y="20702"/>
                    <a:pt x="20022" y="20224"/>
                    <a:pt x="19658" y="19745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56" name="Shape 156"/>
            <p:cNvSpPr/>
            <p:nvPr/>
          </p:nvSpPr>
          <p:spPr>
            <a:xfrm>
              <a:off x="18152" y="0"/>
              <a:ext cx="71197" cy="292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600" extrusionOk="0">
                  <a:moveTo>
                    <a:pt x="9565" y="19627"/>
                  </a:moveTo>
                  <a:cubicBezTo>
                    <a:pt x="10505" y="19763"/>
                    <a:pt x="10505" y="19899"/>
                    <a:pt x="10505" y="20035"/>
                  </a:cubicBezTo>
                  <a:cubicBezTo>
                    <a:pt x="13322" y="20511"/>
                    <a:pt x="17078" y="20988"/>
                    <a:pt x="19896" y="21498"/>
                  </a:cubicBezTo>
                  <a:cubicBezTo>
                    <a:pt x="19896" y="21532"/>
                    <a:pt x="19896" y="21566"/>
                    <a:pt x="20835" y="21600"/>
                  </a:cubicBezTo>
                  <a:cubicBezTo>
                    <a:pt x="18957" y="20920"/>
                    <a:pt x="17078" y="20273"/>
                    <a:pt x="15200" y="19593"/>
                  </a:cubicBezTo>
                  <a:cubicBezTo>
                    <a:pt x="7687" y="16123"/>
                    <a:pt x="3931" y="12654"/>
                    <a:pt x="3931" y="9150"/>
                  </a:cubicBezTo>
                  <a:cubicBezTo>
                    <a:pt x="4870" y="6089"/>
                    <a:pt x="7687" y="3061"/>
                    <a:pt x="13322" y="0"/>
                  </a:cubicBezTo>
                  <a:cubicBezTo>
                    <a:pt x="10505" y="0"/>
                    <a:pt x="10505" y="0"/>
                    <a:pt x="10505" y="0"/>
                  </a:cubicBezTo>
                  <a:cubicBezTo>
                    <a:pt x="3931" y="3027"/>
                    <a:pt x="1113" y="6089"/>
                    <a:pt x="174" y="9150"/>
                  </a:cubicBezTo>
                  <a:cubicBezTo>
                    <a:pt x="-765" y="12654"/>
                    <a:pt x="2052" y="16123"/>
                    <a:pt x="9565" y="1962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57" name="Shape 157"/>
            <p:cNvSpPr/>
            <p:nvPr/>
          </p:nvSpPr>
          <p:spPr>
            <a:xfrm>
              <a:off x="54385" y="2715463"/>
              <a:ext cx="54387" cy="49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41" y="3836"/>
                    <a:pt x="3812" y="7469"/>
                    <a:pt x="6353" y="11305"/>
                  </a:cubicBezTo>
                  <a:cubicBezTo>
                    <a:pt x="11435" y="14736"/>
                    <a:pt x="16518" y="18168"/>
                    <a:pt x="21600" y="21600"/>
                  </a:cubicBezTo>
                  <a:cubicBezTo>
                    <a:pt x="19059" y="17563"/>
                    <a:pt x="16518" y="13323"/>
                    <a:pt x="13976" y="9286"/>
                  </a:cubicBezTo>
                  <a:cubicBezTo>
                    <a:pt x="12706" y="9084"/>
                    <a:pt x="12706" y="8882"/>
                    <a:pt x="12706" y="8680"/>
                  </a:cubicBezTo>
                  <a:cubicBezTo>
                    <a:pt x="8894" y="5652"/>
                    <a:pt x="3812" y="282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>
              <a:off x="534794" y="5250144"/>
              <a:ext cx="132081" cy="10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3016"/>
                    <a:pt x="1054" y="6032"/>
                    <a:pt x="2634" y="9049"/>
                  </a:cubicBezTo>
                  <a:cubicBezTo>
                    <a:pt x="4215" y="11384"/>
                    <a:pt x="6322" y="13816"/>
                    <a:pt x="8956" y="16151"/>
                  </a:cubicBezTo>
                  <a:cubicBezTo>
                    <a:pt x="10010" y="16735"/>
                    <a:pt x="11590" y="17319"/>
                    <a:pt x="12644" y="17903"/>
                  </a:cubicBezTo>
                  <a:cubicBezTo>
                    <a:pt x="15805" y="19168"/>
                    <a:pt x="18439" y="20335"/>
                    <a:pt x="21600" y="21600"/>
                  </a:cubicBezTo>
                  <a:cubicBezTo>
                    <a:pt x="21073" y="21308"/>
                    <a:pt x="20546" y="20919"/>
                    <a:pt x="20020" y="20627"/>
                  </a:cubicBezTo>
                  <a:cubicBezTo>
                    <a:pt x="13698" y="16735"/>
                    <a:pt x="9483" y="12843"/>
                    <a:pt x="6849" y="8951"/>
                  </a:cubicBezTo>
                  <a:cubicBezTo>
                    <a:pt x="5795" y="6616"/>
                    <a:pt x="4741" y="4378"/>
                    <a:pt x="4215" y="2141"/>
                  </a:cubicBezTo>
                  <a:cubicBezTo>
                    <a:pt x="4215" y="2043"/>
                    <a:pt x="3688" y="1946"/>
                    <a:pt x="3688" y="1751"/>
                  </a:cubicBezTo>
                  <a:cubicBezTo>
                    <a:pt x="2634" y="1168"/>
                    <a:pt x="1054" y="58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59" name="Shape 159"/>
            <p:cNvSpPr/>
            <p:nvPr/>
          </p:nvSpPr>
          <p:spPr>
            <a:xfrm>
              <a:off x="538679" y="1170426"/>
              <a:ext cx="1442522" cy="404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36" y="21010"/>
                  </a:moveTo>
                  <a:cubicBezTo>
                    <a:pt x="480" y="18992"/>
                    <a:pt x="1248" y="17000"/>
                    <a:pt x="2400" y="15081"/>
                  </a:cubicBezTo>
                  <a:cubicBezTo>
                    <a:pt x="3600" y="13162"/>
                    <a:pt x="5232" y="11317"/>
                    <a:pt x="7152" y="9545"/>
                  </a:cubicBezTo>
                  <a:cubicBezTo>
                    <a:pt x="9072" y="7774"/>
                    <a:pt x="11280" y="6101"/>
                    <a:pt x="13680" y="4502"/>
                  </a:cubicBezTo>
                  <a:cubicBezTo>
                    <a:pt x="14880" y="3715"/>
                    <a:pt x="16176" y="2928"/>
                    <a:pt x="17472" y="2190"/>
                  </a:cubicBezTo>
                  <a:cubicBezTo>
                    <a:pt x="18144" y="1821"/>
                    <a:pt x="18816" y="1427"/>
                    <a:pt x="19488" y="1082"/>
                  </a:cubicBezTo>
                  <a:cubicBezTo>
                    <a:pt x="20208" y="713"/>
                    <a:pt x="20880" y="369"/>
                    <a:pt x="21600" y="25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0832" y="344"/>
                    <a:pt x="20160" y="689"/>
                    <a:pt x="19440" y="1058"/>
                  </a:cubicBezTo>
                  <a:cubicBezTo>
                    <a:pt x="18768" y="1402"/>
                    <a:pt x="18096" y="1771"/>
                    <a:pt x="17424" y="2165"/>
                  </a:cubicBezTo>
                  <a:cubicBezTo>
                    <a:pt x="16080" y="2903"/>
                    <a:pt x="14784" y="3666"/>
                    <a:pt x="13584" y="4453"/>
                  </a:cubicBezTo>
                  <a:cubicBezTo>
                    <a:pt x="11136" y="6052"/>
                    <a:pt x="8880" y="7725"/>
                    <a:pt x="6960" y="9496"/>
                  </a:cubicBezTo>
                  <a:cubicBezTo>
                    <a:pt x="4992" y="11243"/>
                    <a:pt x="3360" y="13113"/>
                    <a:pt x="2160" y="15031"/>
                  </a:cubicBezTo>
                  <a:cubicBezTo>
                    <a:pt x="912" y="16975"/>
                    <a:pt x="144" y="18968"/>
                    <a:pt x="0" y="21010"/>
                  </a:cubicBezTo>
                  <a:cubicBezTo>
                    <a:pt x="0" y="21059"/>
                    <a:pt x="0" y="21083"/>
                    <a:pt x="0" y="21133"/>
                  </a:cubicBezTo>
                  <a:cubicBezTo>
                    <a:pt x="96" y="21280"/>
                    <a:pt x="192" y="21452"/>
                    <a:pt x="336" y="21600"/>
                  </a:cubicBezTo>
                  <a:cubicBezTo>
                    <a:pt x="336" y="21403"/>
                    <a:pt x="336" y="21206"/>
                    <a:pt x="336" y="2101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60" name="Shape 160"/>
            <p:cNvSpPr/>
            <p:nvPr/>
          </p:nvSpPr>
          <p:spPr>
            <a:xfrm>
              <a:off x="640976" y="6301291"/>
              <a:ext cx="112658" cy="33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4320" y="7101"/>
                    <a:pt x="9874" y="14499"/>
                    <a:pt x="1604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4194" y="14499"/>
                    <a:pt x="6789" y="7101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61" name="Shape 161"/>
            <p:cNvSpPr/>
            <p:nvPr/>
          </p:nvSpPr>
          <p:spPr>
            <a:xfrm>
              <a:off x="534794" y="5130865"/>
              <a:ext cx="25899" cy="22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00" y="19800"/>
                  </a:moveTo>
                  <a:cubicBezTo>
                    <a:pt x="18900" y="20700"/>
                    <a:pt x="21600" y="21150"/>
                    <a:pt x="21600" y="21600"/>
                  </a:cubicBezTo>
                  <a:cubicBezTo>
                    <a:pt x="21600" y="17100"/>
                    <a:pt x="21600" y="13050"/>
                    <a:pt x="21600" y="8550"/>
                  </a:cubicBezTo>
                  <a:cubicBezTo>
                    <a:pt x="13500" y="5850"/>
                    <a:pt x="8100" y="2700"/>
                    <a:pt x="2700" y="0"/>
                  </a:cubicBezTo>
                  <a:cubicBezTo>
                    <a:pt x="0" y="4050"/>
                    <a:pt x="0" y="7650"/>
                    <a:pt x="0" y="11700"/>
                  </a:cubicBezTo>
                  <a:cubicBezTo>
                    <a:pt x="5400" y="14400"/>
                    <a:pt x="13500" y="17100"/>
                    <a:pt x="18900" y="198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62" name="Shape 162"/>
            <p:cNvSpPr/>
            <p:nvPr/>
          </p:nvSpPr>
          <p:spPr>
            <a:xfrm>
              <a:off x="590475" y="6016138"/>
              <a:ext cx="165748" cy="622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908" y="2880"/>
                  </a:moveTo>
                  <a:cubicBezTo>
                    <a:pt x="2077" y="1920"/>
                    <a:pt x="831" y="960"/>
                    <a:pt x="0" y="0"/>
                  </a:cubicBezTo>
                  <a:cubicBezTo>
                    <a:pt x="1246" y="2560"/>
                    <a:pt x="2908" y="5120"/>
                    <a:pt x="4985" y="7680"/>
                  </a:cubicBezTo>
                  <a:cubicBezTo>
                    <a:pt x="5400" y="8480"/>
                    <a:pt x="5815" y="9120"/>
                    <a:pt x="6646" y="9920"/>
                  </a:cubicBezTo>
                  <a:cubicBezTo>
                    <a:pt x="11215" y="13760"/>
                    <a:pt x="16200" y="17760"/>
                    <a:pt x="2118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031" y="17440"/>
                    <a:pt x="13292" y="13280"/>
                    <a:pt x="9969" y="8960"/>
                  </a:cubicBezTo>
                  <a:cubicBezTo>
                    <a:pt x="7477" y="6880"/>
                    <a:pt x="5400" y="4960"/>
                    <a:pt x="2908" y="288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grpSp>
        <p:nvGrpSpPr>
          <p:cNvPr id="176" name="Group 176"/>
          <p:cNvGrpSpPr/>
          <p:nvPr/>
        </p:nvGrpSpPr>
        <p:grpSpPr>
          <a:xfrm>
            <a:off x="20421" y="285"/>
            <a:ext cx="1952272" cy="6852968"/>
            <a:chOff x="0" y="0"/>
            <a:chExt cx="1952271" cy="6852967"/>
          </a:xfrm>
        </p:grpSpPr>
        <p:sp>
          <p:nvSpPr>
            <p:cNvPr id="164" name="Shape 164"/>
            <p:cNvSpPr/>
            <p:nvPr/>
          </p:nvSpPr>
          <p:spPr>
            <a:xfrm>
              <a:off x="0" y="0"/>
              <a:ext cx="409501" cy="440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8" y="4930"/>
                  </a:moveTo>
                  <a:cubicBezTo>
                    <a:pt x="2307" y="6762"/>
                    <a:pt x="3565" y="8617"/>
                    <a:pt x="5452" y="10448"/>
                  </a:cubicBezTo>
                  <a:cubicBezTo>
                    <a:pt x="7130" y="12279"/>
                    <a:pt x="9227" y="14110"/>
                    <a:pt x="11953" y="15942"/>
                  </a:cubicBezTo>
                  <a:cubicBezTo>
                    <a:pt x="14470" y="17773"/>
                    <a:pt x="17616" y="19581"/>
                    <a:pt x="21181" y="21389"/>
                  </a:cubicBezTo>
                  <a:cubicBezTo>
                    <a:pt x="21390" y="21459"/>
                    <a:pt x="21600" y="21530"/>
                    <a:pt x="21600" y="21600"/>
                  </a:cubicBezTo>
                  <a:cubicBezTo>
                    <a:pt x="21390" y="21248"/>
                    <a:pt x="20971" y="20872"/>
                    <a:pt x="20761" y="20520"/>
                  </a:cubicBezTo>
                  <a:cubicBezTo>
                    <a:pt x="20761" y="20450"/>
                    <a:pt x="20761" y="20379"/>
                    <a:pt x="20761" y="20332"/>
                  </a:cubicBezTo>
                  <a:cubicBezTo>
                    <a:pt x="17825" y="18853"/>
                    <a:pt x="15309" y="17397"/>
                    <a:pt x="13212" y="15918"/>
                  </a:cubicBezTo>
                  <a:cubicBezTo>
                    <a:pt x="10485" y="14087"/>
                    <a:pt x="8179" y="12279"/>
                    <a:pt x="6291" y="10424"/>
                  </a:cubicBezTo>
                  <a:cubicBezTo>
                    <a:pt x="4404" y="8593"/>
                    <a:pt x="2936" y="6762"/>
                    <a:pt x="1887" y="4907"/>
                  </a:cubicBezTo>
                  <a:cubicBezTo>
                    <a:pt x="1468" y="3991"/>
                    <a:pt x="1049" y="3076"/>
                    <a:pt x="629" y="2160"/>
                  </a:cubicBezTo>
                  <a:cubicBezTo>
                    <a:pt x="419" y="1432"/>
                    <a:pt x="210" y="728"/>
                    <a:pt x="2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8"/>
                    <a:pt x="210" y="1432"/>
                    <a:pt x="210" y="2160"/>
                  </a:cubicBezTo>
                  <a:cubicBezTo>
                    <a:pt x="629" y="3076"/>
                    <a:pt x="839" y="3991"/>
                    <a:pt x="1468" y="493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65" name="Shape 165"/>
            <p:cNvSpPr/>
            <p:nvPr/>
          </p:nvSpPr>
          <p:spPr>
            <a:xfrm>
              <a:off x="433309" y="4316188"/>
              <a:ext cx="350776" cy="158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09" y="14989"/>
                  </a:moveTo>
                  <a:cubicBezTo>
                    <a:pt x="15709" y="17215"/>
                    <a:pt x="18409" y="19440"/>
                    <a:pt x="21600" y="21600"/>
                  </a:cubicBezTo>
                  <a:cubicBezTo>
                    <a:pt x="21600" y="21142"/>
                    <a:pt x="21600" y="20618"/>
                    <a:pt x="21600" y="20160"/>
                  </a:cubicBezTo>
                  <a:cubicBezTo>
                    <a:pt x="21600" y="20095"/>
                    <a:pt x="21600" y="19964"/>
                    <a:pt x="21600" y="19898"/>
                  </a:cubicBezTo>
                  <a:cubicBezTo>
                    <a:pt x="19391" y="18196"/>
                    <a:pt x="17182" y="16495"/>
                    <a:pt x="15218" y="14793"/>
                  </a:cubicBezTo>
                  <a:cubicBezTo>
                    <a:pt x="9327" y="9949"/>
                    <a:pt x="4173" y="4975"/>
                    <a:pt x="0" y="0"/>
                  </a:cubicBezTo>
                  <a:cubicBezTo>
                    <a:pt x="491" y="1375"/>
                    <a:pt x="982" y="2749"/>
                    <a:pt x="1718" y="4124"/>
                  </a:cubicBezTo>
                  <a:cubicBezTo>
                    <a:pt x="5155" y="7789"/>
                    <a:pt x="8836" y="11389"/>
                    <a:pt x="13009" y="14989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66" name="Shape 166"/>
            <p:cNvSpPr/>
            <p:nvPr/>
          </p:nvSpPr>
          <p:spPr>
            <a:xfrm>
              <a:off x="811066" y="5862397"/>
              <a:ext cx="357124" cy="99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0" y="1565"/>
                  </a:moveTo>
                  <a:cubicBezTo>
                    <a:pt x="960" y="1043"/>
                    <a:pt x="480" y="522"/>
                    <a:pt x="0" y="0"/>
                  </a:cubicBezTo>
                  <a:cubicBezTo>
                    <a:pt x="0" y="939"/>
                    <a:pt x="0" y="1983"/>
                    <a:pt x="240" y="3026"/>
                  </a:cubicBezTo>
                  <a:cubicBezTo>
                    <a:pt x="3360" y="6470"/>
                    <a:pt x="6480" y="9913"/>
                    <a:pt x="10080" y="13252"/>
                  </a:cubicBezTo>
                  <a:cubicBezTo>
                    <a:pt x="12960" y="16070"/>
                    <a:pt x="16080" y="18887"/>
                    <a:pt x="192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240" y="18783"/>
                    <a:pt x="15120" y="15861"/>
                    <a:pt x="12000" y="12835"/>
                  </a:cubicBezTo>
                  <a:cubicBezTo>
                    <a:pt x="8160" y="9183"/>
                    <a:pt x="4800" y="5322"/>
                    <a:pt x="1440" y="1565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67" name="Shape 167"/>
            <p:cNvSpPr/>
            <p:nvPr/>
          </p:nvSpPr>
          <p:spPr>
            <a:xfrm>
              <a:off x="409500" y="4364089"/>
              <a:ext cx="457119" cy="223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70" y="18917"/>
                  </a:moveTo>
                  <a:cubicBezTo>
                    <a:pt x="17468" y="17946"/>
                    <a:pt x="15965" y="16928"/>
                    <a:pt x="14650" y="15911"/>
                  </a:cubicBezTo>
                  <a:cubicBezTo>
                    <a:pt x="10706" y="12997"/>
                    <a:pt x="7701" y="9991"/>
                    <a:pt x="5447" y="6984"/>
                  </a:cubicBezTo>
                  <a:cubicBezTo>
                    <a:pt x="4132" y="5504"/>
                    <a:pt x="3193" y="3978"/>
                    <a:pt x="2442" y="2451"/>
                  </a:cubicBezTo>
                  <a:cubicBezTo>
                    <a:pt x="1690" y="1619"/>
                    <a:pt x="751" y="833"/>
                    <a:pt x="0" y="0"/>
                  </a:cubicBezTo>
                  <a:cubicBezTo>
                    <a:pt x="939" y="2359"/>
                    <a:pt x="2254" y="4718"/>
                    <a:pt x="3944" y="7030"/>
                  </a:cubicBezTo>
                  <a:cubicBezTo>
                    <a:pt x="6198" y="10083"/>
                    <a:pt x="9203" y="13090"/>
                    <a:pt x="12960" y="16050"/>
                  </a:cubicBezTo>
                  <a:cubicBezTo>
                    <a:pt x="14838" y="17484"/>
                    <a:pt x="16904" y="18964"/>
                    <a:pt x="19346" y="20397"/>
                  </a:cubicBezTo>
                  <a:cubicBezTo>
                    <a:pt x="20097" y="20767"/>
                    <a:pt x="20849" y="21184"/>
                    <a:pt x="21600" y="21600"/>
                  </a:cubicBezTo>
                  <a:cubicBezTo>
                    <a:pt x="21412" y="21461"/>
                    <a:pt x="21224" y="21322"/>
                    <a:pt x="21037" y="21184"/>
                  </a:cubicBezTo>
                  <a:cubicBezTo>
                    <a:pt x="20285" y="20444"/>
                    <a:pt x="19534" y="19657"/>
                    <a:pt x="18970" y="18917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68" name="Shape 168"/>
            <p:cNvSpPr/>
            <p:nvPr/>
          </p:nvSpPr>
          <p:spPr>
            <a:xfrm>
              <a:off x="368068" y="1288916"/>
              <a:ext cx="141428" cy="3027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extrusionOk="0">
                  <a:moveTo>
                    <a:pt x="9750" y="21600"/>
                  </a:moveTo>
                  <a:cubicBezTo>
                    <a:pt x="8550" y="21191"/>
                    <a:pt x="7950" y="20781"/>
                    <a:pt x="7350" y="20372"/>
                  </a:cubicBezTo>
                  <a:cubicBezTo>
                    <a:pt x="4350" y="18085"/>
                    <a:pt x="2550" y="15833"/>
                    <a:pt x="2550" y="13581"/>
                  </a:cubicBezTo>
                  <a:cubicBezTo>
                    <a:pt x="2550" y="11295"/>
                    <a:pt x="4350" y="9043"/>
                    <a:pt x="7350" y="6756"/>
                  </a:cubicBezTo>
                  <a:cubicBezTo>
                    <a:pt x="8550" y="5630"/>
                    <a:pt x="10350" y="4504"/>
                    <a:pt x="12750" y="3378"/>
                  </a:cubicBezTo>
                  <a:cubicBezTo>
                    <a:pt x="15150" y="2252"/>
                    <a:pt x="17550" y="1126"/>
                    <a:pt x="21150" y="0"/>
                  </a:cubicBezTo>
                  <a:cubicBezTo>
                    <a:pt x="20550" y="0"/>
                    <a:pt x="20550" y="0"/>
                    <a:pt x="20550" y="0"/>
                  </a:cubicBezTo>
                  <a:cubicBezTo>
                    <a:pt x="16950" y="1126"/>
                    <a:pt x="13950" y="2252"/>
                    <a:pt x="11550" y="3378"/>
                  </a:cubicBezTo>
                  <a:cubicBezTo>
                    <a:pt x="9150" y="4504"/>
                    <a:pt x="7350" y="5630"/>
                    <a:pt x="5550" y="6756"/>
                  </a:cubicBezTo>
                  <a:cubicBezTo>
                    <a:pt x="1950" y="9009"/>
                    <a:pt x="150" y="11295"/>
                    <a:pt x="150" y="13581"/>
                  </a:cubicBezTo>
                  <a:cubicBezTo>
                    <a:pt x="-450" y="15731"/>
                    <a:pt x="750" y="17915"/>
                    <a:pt x="3750" y="20099"/>
                  </a:cubicBezTo>
                  <a:cubicBezTo>
                    <a:pt x="5550" y="20576"/>
                    <a:pt x="7350" y="21088"/>
                    <a:pt x="9150" y="21566"/>
                  </a:cubicBezTo>
                  <a:cubicBezTo>
                    <a:pt x="9150" y="21566"/>
                    <a:pt x="9750" y="21600"/>
                    <a:pt x="9750" y="216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69" name="Shape 169"/>
            <p:cNvSpPr/>
            <p:nvPr/>
          </p:nvSpPr>
          <p:spPr>
            <a:xfrm>
              <a:off x="898362" y="6571315"/>
              <a:ext cx="111106" cy="28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71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86" y="14644"/>
                    <a:pt x="6943" y="7322"/>
                    <a:pt x="0" y="0"/>
                  </a:cubicBezTo>
                  <a:cubicBezTo>
                    <a:pt x="4629" y="7322"/>
                    <a:pt x="10029" y="14644"/>
                    <a:pt x="16971" y="216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70" name="Shape 170"/>
            <p:cNvSpPr/>
            <p:nvPr/>
          </p:nvSpPr>
          <p:spPr>
            <a:xfrm>
              <a:off x="393628" y="4107345"/>
              <a:ext cx="68252" cy="511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82" y="10901"/>
                  </a:moveTo>
                  <a:cubicBezTo>
                    <a:pt x="10165" y="14535"/>
                    <a:pt x="16518" y="17966"/>
                    <a:pt x="21600" y="21600"/>
                  </a:cubicBezTo>
                  <a:cubicBezTo>
                    <a:pt x="17788" y="17361"/>
                    <a:pt x="15247" y="13121"/>
                    <a:pt x="12706" y="8882"/>
                  </a:cubicBezTo>
                  <a:cubicBezTo>
                    <a:pt x="12706" y="8882"/>
                    <a:pt x="11435" y="8680"/>
                    <a:pt x="11435" y="8680"/>
                  </a:cubicBezTo>
                  <a:cubicBezTo>
                    <a:pt x="7624" y="5854"/>
                    <a:pt x="3812" y="2826"/>
                    <a:pt x="0" y="0"/>
                  </a:cubicBezTo>
                  <a:cubicBezTo>
                    <a:pt x="0" y="404"/>
                    <a:pt x="0" y="1009"/>
                    <a:pt x="0" y="1615"/>
                  </a:cubicBezTo>
                  <a:cubicBezTo>
                    <a:pt x="1271" y="4643"/>
                    <a:pt x="3812" y="7873"/>
                    <a:pt x="5082" y="10901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71" name="Shape 171"/>
            <p:cNvSpPr/>
            <p:nvPr/>
          </p:nvSpPr>
          <p:spPr>
            <a:xfrm>
              <a:off x="784083" y="3145516"/>
              <a:ext cx="1168189" cy="271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88" y="21030"/>
                  </a:moveTo>
                  <a:cubicBezTo>
                    <a:pt x="661" y="19052"/>
                    <a:pt x="1396" y="17037"/>
                    <a:pt x="2571" y="15097"/>
                  </a:cubicBezTo>
                  <a:cubicBezTo>
                    <a:pt x="3747" y="13196"/>
                    <a:pt x="5363" y="11332"/>
                    <a:pt x="7273" y="9583"/>
                  </a:cubicBezTo>
                  <a:cubicBezTo>
                    <a:pt x="9110" y="7796"/>
                    <a:pt x="11314" y="6123"/>
                    <a:pt x="13739" y="4525"/>
                  </a:cubicBezTo>
                  <a:cubicBezTo>
                    <a:pt x="14914" y="3727"/>
                    <a:pt x="16163" y="2928"/>
                    <a:pt x="17486" y="2206"/>
                  </a:cubicBezTo>
                  <a:cubicBezTo>
                    <a:pt x="18147" y="1825"/>
                    <a:pt x="18808" y="1445"/>
                    <a:pt x="19469" y="1065"/>
                  </a:cubicBezTo>
                  <a:cubicBezTo>
                    <a:pt x="20131" y="723"/>
                    <a:pt x="20865" y="342"/>
                    <a:pt x="21600" y="0"/>
                  </a:cubicBezTo>
                  <a:cubicBezTo>
                    <a:pt x="21527" y="0"/>
                    <a:pt x="21527" y="0"/>
                    <a:pt x="21527" y="0"/>
                  </a:cubicBezTo>
                  <a:cubicBezTo>
                    <a:pt x="20792" y="342"/>
                    <a:pt x="20057" y="685"/>
                    <a:pt x="19396" y="1027"/>
                  </a:cubicBezTo>
                  <a:cubicBezTo>
                    <a:pt x="18735" y="1407"/>
                    <a:pt x="18073" y="1787"/>
                    <a:pt x="17412" y="2130"/>
                  </a:cubicBezTo>
                  <a:cubicBezTo>
                    <a:pt x="16016" y="2890"/>
                    <a:pt x="14767" y="3651"/>
                    <a:pt x="13592" y="4449"/>
                  </a:cubicBezTo>
                  <a:cubicBezTo>
                    <a:pt x="11094" y="6046"/>
                    <a:pt x="8890" y="7720"/>
                    <a:pt x="6980" y="9469"/>
                  </a:cubicBezTo>
                  <a:cubicBezTo>
                    <a:pt x="4996" y="11256"/>
                    <a:pt x="3380" y="13120"/>
                    <a:pt x="2204" y="15059"/>
                  </a:cubicBezTo>
                  <a:cubicBezTo>
                    <a:pt x="955" y="16923"/>
                    <a:pt x="220" y="18900"/>
                    <a:pt x="0" y="20877"/>
                  </a:cubicBezTo>
                  <a:cubicBezTo>
                    <a:pt x="220" y="21106"/>
                    <a:pt x="367" y="21334"/>
                    <a:pt x="514" y="21600"/>
                  </a:cubicBezTo>
                  <a:cubicBezTo>
                    <a:pt x="514" y="21410"/>
                    <a:pt x="514" y="21220"/>
                    <a:pt x="588" y="2103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72" name="Shape 172"/>
            <p:cNvSpPr/>
            <p:nvPr/>
          </p:nvSpPr>
          <p:spPr>
            <a:xfrm>
              <a:off x="866618" y="6600055"/>
              <a:ext cx="99996" cy="25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4320" y="7336"/>
                    <a:pt x="10368" y="14672"/>
                    <a:pt x="1641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24" y="14672"/>
                    <a:pt x="6912" y="7336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73" name="Shape 173"/>
            <p:cNvSpPr/>
            <p:nvPr/>
          </p:nvSpPr>
          <p:spPr>
            <a:xfrm>
              <a:off x="784083" y="5896885"/>
              <a:ext cx="114280" cy="67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4596"/>
                    <a:pt x="1490" y="9191"/>
                    <a:pt x="5214" y="13634"/>
                  </a:cubicBezTo>
                  <a:cubicBezTo>
                    <a:pt x="8193" y="15013"/>
                    <a:pt x="10428" y="16545"/>
                    <a:pt x="13407" y="17923"/>
                  </a:cubicBezTo>
                  <a:cubicBezTo>
                    <a:pt x="16386" y="19149"/>
                    <a:pt x="18621" y="20374"/>
                    <a:pt x="21600" y="21600"/>
                  </a:cubicBezTo>
                  <a:cubicBezTo>
                    <a:pt x="20855" y="21294"/>
                    <a:pt x="20855" y="20987"/>
                    <a:pt x="20110" y="20681"/>
                  </a:cubicBezTo>
                  <a:cubicBezTo>
                    <a:pt x="11917" y="15013"/>
                    <a:pt x="7448" y="9191"/>
                    <a:pt x="5959" y="3370"/>
                  </a:cubicBezTo>
                  <a:cubicBezTo>
                    <a:pt x="5214" y="2757"/>
                    <a:pt x="3724" y="2298"/>
                    <a:pt x="2979" y="1685"/>
                  </a:cubicBezTo>
                  <a:cubicBezTo>
                    <a:pt x="1490" y="1072"/>
                    <a:pt x="745" y="460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74" name="Shape 174"/>
            <p:cNvSpPr/>
            <p:nvPr/>
          </p:nvSpPr>
          <p:spPr>
            <a:xfrm>
              <a:off x="784083" y="5772344"/>
              <a:ext cx="31745" cy="22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1700"/>
                  </a:moveTo>
                  <a:cubicBezTo>
                    <a:pt x="2700" y="13050"/>
                    <a:pt x="5400" y="14850"/>
                    <a:pt x="10800" y="16650"/>
                  </a:cubicBezTo>
                  <a:cubicBezTo>
                    <a:pt x="13500" y="18450"/>
                    <a:pt x="18900" y="19800"/>
                    <a:pt x="21600" y="21600"/>
                  </a:cubicBezTo>
                  <a:cubicBezTo>
                    <a:pt x="18900" y="17100"/>
                    <a:pt x="18900" y="12600"/>
                    <a:pt x="18900" y="8550"/>
                  </a:cubicBezTo>
                  <a:cubicBezTo>
                    <a:pt x="13500" y="5400"/>
                    <a:pt x="8100" y="2700"/>
                    <a:pt x="0" y="0"/>
                  </a:cubicBezTo>
                  <a:cubicBezTo>
                    <a:pt x="0" y="450"/>
                    <a:pt x="0" y="1350"/>
                    <a:pt x="0" y="1800"/>
                  </a:cubicBezTo>
                  <a:cubicBezTo>
                    <a:pt x="0" y="4950"/>
                    <a:pt x="0" y="8550"/>
                    <a:pt x="0" y="117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75" name="Shape 175"/>
            <p:cNvSpPr/>
            <p:nvPr/>
          </p:nvSpPr>
          <p:spPr>
            <a:xfrm>
              <a:off x="811066" y="6322236"/>
              <a:ext cx="174594" cy="53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00" y="5449"/>
                  </a:moveTo>
                  <a:cubicBezTo>
                    <a:pt x="3436" y="3697"/>
                    <a:pt x="1964" y="1751"/>
                    <a:pt x="0" y="0"/>
                  </a:cubicBezTo>
                  <a:cubicBezTo>
                    <a:pt x="1473" y="3114"/>
                    <a:pt x="3436" y="6422"/>
                    <a:pt x="5400" y="9535"/>
                  </a:cubicBezTo>
                  <a:cubicBezTo>
                    <a:pt x="5891" y="10119"/>
                    <a:pt x="6382" y="10703"/>
                    <a:pt x="6873" y="11286"/>
                  </a:cubicBezTo>
                  <a:cubicBezTo>
                    <a:pt x="10800" y="14789"/>
                    <a:pt x="14727" y="18292"/>
                    <a:pt x="1914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182" y="17903"/>
                    <a:pt x="13745" y="14011"/>
                    <a:pt x="10800" y="10119"/>
                  </a:cubicBezTo>
                  <a:cubicBezTo>
                    <a:pt x="8836" y="8562"/>
                    <a:pt x="7364" y="7005"/>
                    <a:pt x="5400" y="5449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177" name="Shape 177"/>
          <p:cNvSpPr/>
          <p:nvPr/>
        </p:nvSpPr>
        <p:spPr>
          <a:xfrm>
            <a:off x="-1" y="0"/>
            <a:ext cx="182882" cy="6858000"/>
          </a:xfrm>
          <a:prstGeom prst="rect">
            <a:avLst/>
          </a:prstGeom>
          <a:solidFill>
            <a:srgbClr val="766F54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78" name="Shape 178"/>
          <p:cNvSpPr>
            <a:spLocks noGrp="1"/>
          </p:cNvSpPr>
          <p:nvPr>
            <p:ph type="title"/>
          </p:nvPr>
        </p:nvSpPr>
        <p:spPr>
          <a:xfrm>
            <a:off x="1942414" y="348859"/>
            <a:ext cx="6591987" cy="3638522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800">
                <a:solidFill>
                  <a:srgbClr val="262626"/>
                </a:solidFill>
              </a:rPr>
              <a:t>Title Text</a:t>
            </a:r>
          </a:p>
        </p:txBody>
      </p:sp>
      <p:sp>
        <p:nvSpPr>
          <p:cNvPr id="179" name="Shape 179"/>
          <p:cNvSpPr>
            <a:spLocks noGrp="1"/>
          </p:cNvSpPr>
          <p:nvPr>
            <p:ph type="body" idx="1"/>
          </p:nvPr>
        </p:nvSpPr>
        <p:spPr>
          <a:xfrm>
            <a:off x="1942414" y="3987379"/>
            <a:ext cx="6591987" cy="2289197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FontTx/>
              <a:buNone/>
              <a:defRPr>
                <a:solidFill>
                  <a:srgbClr val="595959"/>
                </a:solidFill>
              </a:defRPr>
            </a:lvl1pPr>
            <a:lvl2pPr marL="0" indent="457200">
              <a:buClrTx/>
              <a:buSzTx/>
              <a:buFontTx/>
              <a:buNone/>
              <a:defRPr>
                <a:solidFill>
                  <a:srgbClr val="595959"/>
                </a:solidFill>
              </a:defRPr>
            </a:lvl2pPr>
            <a:lvl3pPr marL="0" indent="914400">
              <a:buClrTx/>
              <a:buSzTx/>
              <a:buFontTx/>
              <a:buNone/>
              <a:defRPr>
                <a:solidFill>
                  <a:srgbClr val="595959"/>
                </a:solidFill>
              </a:defRPr>
            </a:lvl3pPr>
            <a:lvl4pPr marL="0" indent="1371600">
              <a:buClrTx/>
              <a:buSzTx/>
              <a:buFontTx/>
              <a:buNone/>
              <a:defRPr>
                <a:solidFill>
                  <a:srgbClr val="595959"/>
                </a:solidFill>
              </a:defRPr>
            </a:lvl4pPr>
            <a:lvl5pPr marL="0" indent="1828800">
              <a:buClrTx/>
              <a:buSzTx/>
              <a:buFontTx/>
              <a:buNone/>
              <a:defRPr>
                <a:solidFill>
                  <a:srgbClr val="595959"/>
                </a:solidFill>
              </a:defRPr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595959"/>
                </a:solidFill>
              </a:rPr>
              <a:t>Body Level One</a:t>
            </a: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595959"/>
                </a:solidFill>
              </a:rPr>
              <a:t>Body Level Two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595959"/>
                </a:solidFill>
              </a:rPr>
              <a:t>Body Level Three</a:t>
            </a: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595959"/>
                </a:solidFill>
              </a:rPr>
              <a:t>Body Level Four</a:t>
            </a: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595959"/>
                </a:solidFill>
              </a:rPr>
              <a:t>Body Level Five</a:t>
            </a:r>
          </a:p>
        </p:txBody>
      </p:sp>
      <p:sp>
        <p:nvSpPr>
          <p:cNvPr id="180" name="Shape 180"/>
          <p:cNvSpPr/>
          <p:nvPr/>
        </p:nvSpPr>
        <p:spPr>
          <a:xfrm flipV="1">
            <a:off x="57" y="3166527"/>
            <a:ext cx="1365443" cy="508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3" h="21600" extrusionOk="0">
                <a:moveTo>
                  <a:pt x="21451" y="10139"/>
                </a:moveTo>
                <a:lnTo>
                  <a:pt x="17835" y="406"/>
                </a:lnTo>
                <a:cubicBezTo>
                  <a:pt x="17811" y="339"/>
                  <a:pt x="17781" y="270"/>
                  <a:pt x="17756" y="203"/>
                </a:cubicBezTo>
                <a:cubicBezTo>
                  <a:pt x="17683" y="0"/>
                  <a:pt x="17607" y="0"/>
                  <a:pt x="17531" y="0"/>
                </a:cubicBezTo>
                <a:lnTo>
                  <a:pt x="16099" y="0"/>
                </a:lnTo>
                <a:lnTo>
                  <a:pt x="0" y="134"/>
                </a:lnTo>
                <a:lnTo>
                  <a:pt x="0" y="21600"/>
                </a:lnTo>
                <a:lnTo>
                  <a:pt x="16099" y="21496"/>
                </a:lnTo>
                <a:lnTo>
                  <a:pt x="17531" y="21496"/>
                </a:lnTo>
                <a:cubicBezTo>
                  <a:pt x="17607" y="21496"/>
                  <a:pt x="17683" y="21295"/>
                  <a:pt x="17756" y="21295"/>
                </a:cubicBezTo>
                <a:cubicBezTo>
                  <a:pt x="17756" y="21090"/>
                  <a:pt x="17835" y="21090"/>
                  <a:pt x="17835" y="21090"/>
                </a:cubicBezTo>
                <a:lnTo>
                  <a:pt x="21451" y="11357"/>
                </a:lnTo>
                <a:cubicBezTo>
                  <a:pt x="21600" y="10951"/>
                  <a:pt x="21600" y="10547"/>
                  <a:pt x="21451" y="10139"/>
                </a:cubicBezTo>
                <a:close/>
              </a:path>
            </a:pathLst>
          </a:custGeom>
          <a:solidFill>
            <a:srgbClr val="A53010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81" name="Shape 181"/>
          <p:cNvSpPr>
            <a:spLocks noGrp="1"/>
          </p:cNvSpPr>
          <p:nvPr>
            <p:ph type="sldNum" sz="quarter" idx="2"/>
          </p:nvPr>
        </p:nvSpPr>
        <p:spPr>
          <a:xfrm>
            <a:off x="511228" y="3228582"/>
            <a:ext cx="584979" cy="3962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" name="Group 195"/>
          <p:cNvGrpSpPr/>
          <p:nvPr/>
        </p:nvGrpSpPr>
        <p:grpSpPr>
          <a:xfrm>
            <a:off x="1" y="228600"/>
            <a:ext cx="1981201" cy="6638629"/>
            <a:chOff x="0" y="0"/>
            <a:chExt cx="1981200" cy="6638628"/>
          </a:xfrm>
        </p:grpSpPr>
        <p:sp>
          <p:nvSpPr>
            <p:cNvPr id="183" name="Shape 183"/>
            <p:cNvSpPr/>
            <p:nvPr/>
          </p:nvSpPr>
          <p:spPr>
            <a:xfrm>
              <a:off x="0" y="2346443"/>
              <a:ext cx="69925" cy="62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19636" y="18582"/>
                    <a:pt x="18655" y="15724"/>
                    <a:pt x="16691" y="12706"/>
                  </a:cubicBezTo>
                  <a:cubicBezTo>
                    <a:pt x="10800" y="8576"/>
                    <a:pt x="5891" y="4288"/>
                    <a:pt x="0" y="0"/>
                  </a:cubicBezTo>
                  <a:cubicBezTo>
                    <a:pt x="0" y="5559"/>
                    <a:pt x="0" y="5559"/>
                    <a:pt x="0" y="5559"/>
                  </a:cubicBezTo>
                  <a:cubicBezTo>
                    <a:pt x="5891" y="10165"/>
                    <a:pt x="12764" y="14929"/>
                    <a:pt x="19636" y="19694"/>
                  </a:cubicBezTo>
                  <a:cubicBezTo>
                    <a:pt x="19636" y="20329"/>
                    <a:pt x="20618" y="20965"/>
                    <a:pt x="21600" y="216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84" name="Shape 184"/>
            <p:cNvSpPr/>
            <p:nvPr/>
          </p:nvSpPr>
          <p:spPr>
            <a:xfrm>
              <a:off x="89348" y="2927929"/>
              <a:ext cx="449333" cy="232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269" y="15000"/>
                  </a:moveTo>
                  <a:cubicBezTo>
                    <a:pt x="15891" y="17229"/>
                    <a:pt x="18514" y="19414"/>
                    <a:pt x="21446" y="21600"/>
                  </a:cubicBezTo>
                  <a:cubicBezTo>
                    <a:pt x="21446" y="21214"/>
                    <a:pt x="21446" y="20871"/>
                    <a:pt x="21600" y="20486"/>
                  </a:cubicBezTo>
                  <a:cubicBezTo>
                    <a:pt x="19131" y="18643"/>
                    <a:pt x="16817" y="16757"/>
                    <a:pt x="14657" y="14871"/>
                  </a:cubicBezTo>
                  <a:cubicBezTo>
                    <a:pt x="8949" y="9986"/>
                    <a:pt x="4166" y="5014"/>
                    <a:pt x="0" y="0"/>
                  </a:cubicBezTo>
                  <a:cubicBezTo>
                    <a:pt x="309" y="857"/>
                    <a:pt x="617" y="1757"/>
                    <a:pt x="926" y="2614"/>
                  </a:cubicBezTo>
                  <a:cubicBezTo>
                    <a:pt x="4629" y="6771"/>
                    <a:pt x="8640" y="10929"/>
                    <a:pt x="13269" y="150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85" name="Shape 185"/>
            <p:cNvSpPr/>
            <p:nvPr/>
          </p:nvSpPr>
          <p:spPr>
            <a:xfrm>
              <a:off x="560692" y="5218460"/>
              <a:ext cx="423435" cy="142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9" y="1543"/>
                  </a:moveTo>
                  <a:cubicBezTo>
                    <a:pt x="818" y="1052"/>
                    <a:pt x="327" y="561"/>
                    <a:pt x="0" y="0"/>
                  </a:cubicBezTo>
                  <a:cubicBezTo>
                    <a:pt x="0" y="701"/>
                    <a:pt x="0" y="1332"/>
                    <a:pt x="0" y="2034"/>
                  </a:cubicBezTo>
                  <a:cubicBezTo>
                    <a:pt x="3436" y="5961"/>
                    <a:pt x="7200" y="9818"/>
                    <a:pt x="11127" y="13605"/>
                  </a:cubicBezTo>
                  <a:cubicBezTo>
                    <a:pt x="13909" y="16270"/>
                    <a:pt x="17018" y="18935"/>
                    <a:pt x="20127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491" y="18865"/>
                    <a:pt x="15382" y="16130"/>
                    <a:pt x="12600" y="13325"/>
                  </a:cubicBezTo>
                  <a:cubicBezTo>
                    <a:pt x="8509" y="9468"/>
                    <a:pt x="4745" y="5540"/>
                    <a:pt x="1309" y="1543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86" name="Shape 186"/>
            <p:cNvSpPr/>
            <p:nvPr/>
          </p:nvSpPr>
          <p:spPr>
            <a:xfrm>
              <a:off x="666874" y="6275199"/>
              <a:ext cx="119132" cy="363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346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4011" y="14491"/>
                    <a:pt x="7005" y="7382"/>
                    <a:pt x="0" y="0"/>
                  </a:cubicBezTo>
                  <a:cubicBezTo>
                    <a:pt x="4670" y="7382"/>
                    <a:pt x="9924" y="14491"/>
                    <a:pt x="16346" y="216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87" name="Shape 187"/>
            <p:cNvSpPr/>
            <p:nvPr/>
          </p:nvSpPr>
          <p:spPr>
            <a:xfrm>
              <a:off x="69924" y="2972659"/>
              <a:ext cx="571053" cy="332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58" y="19745"/>
                  </a:moveTo>
                  <a:cubicBezTo>
                    <a:pt x="17596" y="18489"/>
                    <a:pt x="15775" y="17232"/>
                    <a:pt x="14076" y="15976"/>
                  </a:cubicBezTo>
                  <a:cubicBezTo>
                    <a:pt x="10193" y="13074"/>
                    <a:pt x="7160" y="10082"/>
                    <a:pt x="4854" y="7060"/>
                  </a:cubicBezTo>
                  <a:cubicBezTo>
                    <a:pt x="3519" y="5235"/>
                    <a:pt x="2427" y="3381"/>
                    <a:pt x="1456" y="1526"/>
                  </a:cubicBezTo>
                  <a:cubicBezTo>
                    <a:pt x="971" y="1017"/>
                    <a:pt x="485" y="509"/>
                    <a:pt x="0" y="0"/>
                  </a:cubicBezTo>
                  <a:cubicBezTo>
                    <a:pt x="971" y="2363"/>
                    <a:pt x="2306" y="4757"/>
                    <a:pt x="4004" y="7090"/>
                  </a:cubicBezTo>
                  <a:cubicBezTo>
                    <a:pt x="6189" y="10142"/>
                    <a:pt x="9222" y="13134"/>
                    <a:pt x="12984" y="16065"/>
                  </a:cubicBezTo>
                  <a:cubicBezTo>
                    <a:pt x="14926" y="17531"/>
                    <a:pt x="17110" y="18967"/>
                    <a:pt x="19416" y="20373"/>
                  </a:cubicBezTo>
                  <a:cubicBezTo>
                    <a:pt x="20144" y="20792"/>
                    <a:pt x="20872" y="21181"/>
                    <a:pt x="21600" y="21600"/>
                  </a:cubicBezTo>
                  <a:cubicBezTo>
                    <a:pt x="21357" y="21450"/>
                    <a:pt x="21236" y="21331"/>
                    <a:pt x="21115" y="21181"/>
                  </a:cubicBezTo>
                  <a:cubicBezTo>
                    <a:pt x="20508" y="20702"/>
                    <a:pt x="20022" y="20224"/>
                    <a:pt x="19658" y="19745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88" name="Shape 188"/>
            <p:cNvSpPr/>
            <p:nvPr/>
          </p:nvSpPr>
          <p:spPr>
            <a:xfrm>
              <a:off x="18152" y="0"/>
              <a:ext cx="71197" cy="292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600" extrusionOk="0">
                  <a:moveTo>
                    <a:pt x="9565" y="19627"/>
                  </a:moveTo>
                  <a:cubicBezTo>
                    <a:pt x="10505" y="19763"/>
                    <a:pt x="10505" y="19899"/>
                    <a:pt x="10505" y="20035"/>
                  </a:cubicBezTo>
                  <a:cubicBezTo>
                    <a:pt x="13322" y="20511"/>
                    <a:pt x="17078" y="20988"/>
                    <a:pt x="19896" y="21498"/>
                  </a:cubicBezTo>
                  <a:cubicBezTo>
                    <a:pt x="19896" y="21532"/>
                    <a:pt x="19896" y="21566"/>
                    <a:pt x="20835" y="21600"/>
                  </a:cubicBezTo>
                  <a:cubicBezTo>
                    <a:pt x="18957" y="20920"/>
                    <a:pt x="17078" y="20273"/>
                    <a:pt x="15200" y="19593"/>
                  </a:cubicBezTo>
                  <a:cubicBezTo>
                    <a:pt x="7687" y="16123"/>
                    <a:pt x="3931" y="12654"/>
                    <a:pt x="3931" y="9150"/>
                  </a:cubicBezTo>
                  <a:cubicBezTo>
                    <a:pt x="4870" y="6089"/>
                    <a:pt x="7687" y="3061"/>
                    <a:pt x="13322" y="0"/>
                  </a:cubicBezTo>
                  <a:cubicBezTo>
                    <a:pt x="10505" y="0"/>
                    <a:pt x="10505" y="0"/>
                    <a:pt x="10505" y="0"/>
                  </a:cubicBezTo>
                  <a:cubicBezTo>
                    <a:pt x="3931" y="3027"/>
                    <a:pt x="1113" y="6089"/>
                    <a:pt x="174" y="9150"/>
                  </a:cubicBezTo>
                  <a:cubicBezTo>
                    <a:pt x="-765" y="12654"/>
                    <a:pt x="2052" y="16123"/>
                    <a:pt x="9565" y="1962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89" name="Shape 189"/>
            <p:cNvSpPr/>
            <p:nvPr/>
          </p:nvSpPr>
          <p:spPr>
            <a:xfrm>
              <a:off x="54385" y="2715463"/>
              <a:ext cx="54387" cy="49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41" y="3836"/>
                    <a:pt x="3812" y="7469"/>
                    <a:pt x="6353" y="11305"/>
                  </a:cubicBezTo>
                  <a:cubicBezTo>
                    <a:pt x="11435" y="14736"/>
                    <a:pt x="16518" y="18168"/>
                    <a:pt x="21600" y="21600"/>
                  </a:cubicBezTo>
                  <a:cubicBezTo>
                    <a:pt x="19059" y="17563"/>
                    <a:pt x="16518" y="13323"/>
                    <a:pt x="13976" y="9286"/>
                  </a:cubicBezTo>
                  <a:cubicBezTo>
                    <a:pt x="12706" y="9084"/>
                    <a:pt x="12706" y="8882"/>
                    <a:pt x="12706" y="8680"/>
                  </a:cubicBezTo>
                  <a:cubicBezTo>
                    <a:pt x="8894" y="5652"/>
                    <a:pt x="3812" y="282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90" name="Shape 190"/>
            <p:cNvSpPr/>
            <p:nvPr/>
          </p:nvSpPr>
          <p:spPr>
            <a:xfrm>
              <a:off x="534794" y="5250144"/>
              <a:ext cx="132081" cy="10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3016"/>
                    <a:pt x="1054" y="6032"/>
                    <a:pt x="2634" y="9049"/>
                  </a:cubicBezTo>
                  <a:cubicBezTo>
                    <a:pt x="4215" y="11384"/>
                    <a:pt x="6322" y="13816"/>
                    <a:pt x="8956" y="16151"/>
                  </a:cubicBezTo>
                  <a:cubicBezTo>
                    <a:pt x="10010" y="16735"/>
                    <a:pt x="11590" y="17319"/>
                    <a:pt x="12644" y="17903"/>
                  </a:cubicBezTo>
                  <a:cubicBezTo>
                    <a:pt x="15805" y="19168"/>
                    <a:pt x="18439" y="20335"/>
                    <a:pt x="21600" y="21600"/>
                  </a:cubicBezTo>
                  <a:cubicBezTo>
                    <a:pt x="21073" y="21308"/>
                    <a:pt x="20546" y="20919"/>
                    <a:pt x="20020" y="20627"/>
                  </a:cubicBezTo>
                  <a:cubicBezTo>
                    <a:pt x="13698" y="16735"/>
                    <a:pt x="9483" y="12843"/>
                    <a:pt x="6849" y="8951"/>
                  </a:cubicBezTo>
                  <a:cubicBezTo>
                    <a:pt x="5795" y="6616"/>
                    <a:pt x="4741" y="4378"/>
                    <a:pt x="4215" y="2141"/>
                  </a:cubicBezTo>
                  <a:cubicBezTo>
                    <a:pt x="4215" y="2043"/>
                    <a:pt x="3688" y="1946"/>
                    <a:pt x="3688" y="1751"/>
                  </a:cubicBezTo>
                  <a:cubicBezTo>
                    <a:pt x="2634" y="1168"/>
                    <a:pt x="1054" y="58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91" name="Shape 191"/>
            <p:cNvSpPr/>
            <p:nvPr/>
          </p:nvSpPr>
          <p:spPr>
            <a:xfrm>
              <a:off x="538679" y="1170426"/>
              <a:ext cx="1442522" cy="404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36" y="21010"/>
                  </a:moveTo>
                  <a:cubicBezTo>
                    <a:pt x="480" y="18992"/>
                    <a:pt x="1248" y="17000"/>
                    <a:pt x="2400" y="15081"/>
                  </a:cubicBezTo>
                  <a:cubicBezTo>
                    <a:pt x="3600" y="13162"/>
                    <a:pt x="5232" y="11317"/>
                    <a:pt x="7152" y="9545"/>
                  </a:cubicBezTo>
                  <a:cubicBezTo>
                    <a:pt x="9072" y="7774"/>
                    <a:pt x="11280" y="6101"/>
                    <a:pt x="13680" y="4502"/>
                  </a:cubicBezTo>
                  <a:cubicBezTo>
                    <a:pt x="14880" y="3715"/>
                    <a:pt x="16176" y="2928"/>
                    <a:pt x="17472" y="2190"/>
                  </a:cubicBezTo>
                  <a:cubicBezTo>
                    <a:pt x="18144" y="1821"/>
                    <a:pt x="18816" y="1427"/>
                    <a:pt x="19488" y="1082"/>
                  </a:cubicBezTo>
                  <a:cubicBezTo>
                    <a:pt x="20208" y="713"/>
                    <a:pt x="20880" y="369"/>
                    <a:pt x="21600" y="25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0832" y="344"/>
                    <a:pt x="20160" y="689"/>
                    <a:pt x="19440" y="1058"/>
                  </a:cubicBezTo>
                  <a:cubicBezTo>
                    <a:pt x="18768" y="1402"/>
                    <a:pt x="18096" y="1771"/>
                    <a:pt x="17424" y="2165"/>
                  </a:cubicBezTo>
                  <a:cubicBezTo>
                    <a:pt x="16080" y="2903"/>
                    <a:pt x="14784" y="3666"/>
                    <a:pt x="13584" y="4453"/>
                  </a:cubicBezTo>
                  <a:cubicBezTo>
                    <a:pt x="11136" y="6052"/>
                    <a:pt x="8880" y="7725"/>
                    <a:pt x="6960" y="9496"/>
                  </a:cubicBezTo>
                  <a:cubicBezTo>
                    <a:pt x="4992" y="11243"/>
                    <a:pt x="3360" y="13113"/>
                    <a:pt x="2160" y="15031"/>
                  </a:cubicBezTo>
                  <a:cubicBezTo>
                    <a:pt x="912" y="16975"/>
                    <a:pt x="144" y="18968"/>
                    <a:pt x="0" y="21010"/>
                  </a:cubicBezTo>
                  <a:cubicBezTo>
                    <a:pt x="0" y="21059"/>
                    <a:pt x="0" y="21083"/>
                    <a:pt x="0" y="21133"/>
                  </a:cubicBezTo>
                  <a:cubicBezTo>
                    <a:pt x="96" y="21280"/>
                    <a:pt x="192" y="21452"/>
                    <a:pt x="336" y="21600"/>
                  </a:cubicBezTo>
                  <a:cubicBezTo>
                    <a:pt x="336" y="21403"/>
                    <a:pt x="336" y="21206"/>
                    <a:pt x="336" y="2101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92" name="Shape 192"/>
            <p:cNvSpPr/>
            <p:nvPr/>
          </p:nvSpPr>
          <p:spPr>
            <a:xfrm>
              <a:off x="640976" y="6301291"/>
              <a:ext cx="112658" cy="33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4320" y="7101"/>
                    <a:pt x="9874" y="14499"/>
                    <a:pt x="1604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4194" y="14499"/>
                    <a:pt x="6789" y="7101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93" name="Shape 193"/>
            <p:cNvSpPr/>
            <p:nvPr/>
          </p:nvSpPr>
          <p:spPr>
            <a:xfrm>
              <a:off x="534794" y="5130865"/>
              <a:ext cx="25899" cy="22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00" y="19800"/>
                  </a:moveTo>
                  <a:cubicBezTo>
                    <a:pt x="18900" y="20700"/>
                    <a:pt x="21600" y="21150"/>
                    <a:pt x="21600" y="21600"/>
                  </a:cubicBezTo>
                  <a:cubicBezTo>
                    <a:pt x="21600" y="17100"/>
                    <a:pt x="21600" y="13050"/>
                    <a:pt x="21600" y="8550"/>
                  </a:cubicBezTo>
                  <a:cubicBezTo>
                    <a:pt x="13500" y="5850"/>
                    <a:pt x="8100" y="2700"/>
                    <a:pt x="2700" y="0"/>
                  </a:cubicBezTo>
                  <a:cubicBezTo>
                    <a:pt x="0" y="4050"/>
                    <a:pt x="0" y="7650"/>
                    <a:pt x="0" y="11700"/>
                  </a:cubicBezTo>
                  <a:cubicBezTo>
                    <a:pt x="5400" y="14400"/>
                    <a:pt x="13500" y="17100"/>
                    <a:pt x="18900" y="198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94" name="Shape 194"/>
            <p:cNvSpPr/>
            <p:nvPr/>
          </p:nvSpPr>
          <p:spPr>
            <a:xfrm>
              <a:off x="590475" y="6016138"/>
              <a:ext cx="165748" cy="622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908" y="2880"/>
                  </a:moveTo>
                  <a:cubicBezTo>
                    <a:pt x="2077" y="1920"/>
                    <a:pt x="831" y="960"/>
                    <a:pt x="0" y="0"/>
                  </a:cubicBezTo>
                  <a:cubicBezTo>
                    <a:pt x="1246" y="2560"/>
                    <a:pt x="2908" y="5120"/>
                    <a:pt x="4985" y="7680"/>
                  </a:cubicBezTo>
                  <a:cubicBezTo>
                    <a:pt x="5400" y="8480"/>
                    <a:pt x="5815" y="9120"/>
                    <a:pt x="6646" y="9920"/>
                  </a:cubicBezTo>
                  <a:cubicBezTo>
                    <a:pt x="11215" y="13760"/>
                    <a:pt x="16200" y="17760"/>
                    <a:pt x="2118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031" y="17440"/>
                    <a:pt x="13292" y="13280"/>
                    <a:pt x="9969" y="8960"/>
                  </a:cubicBezTo>
                  <a:cubicBezTo>
                    <a:pt x="7477" y="6880"/>
                    <a:pt x="5400" y="4960"/>
                    <a:pt x="2908" y="288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grpSp>
        <p:nvGrpSpPr>
          <p:cNvPr id="208" name="Group 208"/>
          <p:cNvGrpSpPr/>
          <p:nvPr/>
        </p:nvGrpSpPr>
        <p:grpSpPr>
          <a:xfrm>
            <a:off x="20421" y="285"/>
            <a:ext cx="1952272" cy="6852968"/>
            <a:chOff x="0" y="0"/>
            <a:chExt cx="1952271" cy="6852967"/>
          </a:xfrm>
        </p:grpSpPr>
        <p:sp>
          <p:nvSpPr>
            <p:cNvPr id="196" name="Shape 196"/>
            <p:cNvSpPr/>
            <p:nvPr/>
          </p:nvSpPr>
          <p:spPr>
            <a:xfrm>
              <a:off x="0" y="0"/>
              <a:ext cx="409501" cy="440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8" y="4930"/>
                  </a:moveTo>
                  <a:cubicBezTo>
                    <a:pt x="2307" y="6762"/>
                    <a:pt x="3565" y="8617"/>
                    <a:pt x="5452" y="10448"/>
                  </a:cubicBezTo>
                  <a:cubicBezTo>
                    <a:pt x="7130" y="12279"/>
                    <a:pt x="9227" y="14110"/>
                    <a:pt x="11953" y="15942"/>
                  </a:cubicBezTo>
                  <a:cubicBezTo>
                    <a:pt x="14470" y="17773"/>
                    <a:pt x="17616" y="19581"/>
                    <a:pt x="21181" y="21389"/>
                  </a:cubicBezTo>
                  <a:cubicBezTo>
                    <a:pt x="21390" y="21459"/>
                    <a:pt x="21600" y="21530"/>
                    <a:pt x="21600" y="21600"/>
                  </a:cubicBezTo>
                  <a:cubicBezTo>
                    <a:pt x="21390" y="21248"/>
                    <a:pt x="20971" y="20872"/>
                    <a:pt x="20761" y="20520"/>
                  </a:cubicBezTo>
                  <a:cubicBezTo>
                    <a:pt x="20761" y="20450"/>
                    <a:pt x="20761" y="20379"/>
                    <a:pt x="20761" y="20332"/>
                  </a:cubicBezTo>
                  <a:cubicBezTo>
                    <a:pt x="17825" y="18853"/>
                    <a:pt x="15309" y="17397"/>
                    <a:pt x="13212" y="15918"/>
                  </a:cubicBezTo>
                  <a:cubicBezTo>
                    <a:pt x="10485" y="14087"/>
                    <a:pt x="8179" y="12279"/>
                    <a:pt x="6291" y="10424"/>
                  </a:cubicBezTo>
                  <a:cubicBezTo>
                    <a:pt x="4404" y="8593"/>
                    <a:pt x="2936" y="6762"/>
                    <a:pt x="1887" y="4907"/>
                  </a:cubicBezTo>
                  <a:cubicBezTo>
                    <a:pt x="1468" y="3991"/>
                    <a:pt x="1049" y="3076"/>
                    <a:pt x="629" y="2160"/>
                  </a:cubicBezTo>
                  <a:cubicBezTo>
                    <a:pt x="419" y="1432"/>
                    <a:pt x="210" y="728"/>
                    <a:pt x="2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8"/>
                    <a:pt x="210" y="1432"/>
                    <a:pt x="210" y="2160"/>
                  </a:cubicBezTo>
                  <a:cubicBezTo>
                    <a:pt x="629" y="3076"/>
                    <a:pt x="839" y="3991"/>
                    <a:pt x="1468" y="493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97" name="Shape 197"/>
            <p:cNvSpPr/>
            <p:nvPr/>
          </p:nvSpPr>
          <p:spPr>
            <a:xfrm>
              <a:off x="433309" y="4316188"/>
              <a:ext cx="350776" cy="158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09" y="14989"/>
                  </a:moveTo>
                  <a:cubicBezTo>
                    <a:pt x="15709" y="17215"/>
                    <a:pt x="18409" y="19440"/>
                    <a:pt x="21600" y="21600"/>
                  </a:cubicBezTo>
                  <a:cubicBezTo>
                    <a:pt x="21600" y="21142"/>
                    <a:pt x="21600" y="20618"/>
                    <a:pt x="21600" y="20160"/>
                  </a:cubicBezTo>
                  <a:cubicBezTo>
                    <a:pt x="21600" y="20095"/>
                    <a:pt x="21600" y="19964"/>
                    <a:pt x="21600" y="19898"/>
                  </a:cubicBezTo>
                  <a:cubicBezTo>
                    <a:pt x="19391" y="18196"/>
                    <a:pt x="17182" y="16495"/>
                    <a:pt x="15218" y="14793"/>
                  </a:cubicBezTo>
                  <a:cubicBezTo>
                    <a:pt x="9327" y="9949"/>
                    <a:pt x="4173" y="4975"/>
                    <a:pt x="0" y="0"/>
                  </a:cubicBezTo>
                  <a:cubicBezTo>
                    <a:pt x="491" y="1375"/>
                    <a:pt x="982" y="2749"/>
                    <a:pt x="1718" y="4124"/>
                  </a:cubicBezTo>
                  <a:cubicBezTo>
                    <a:pt x="5155" y="7789"/>
                    <a:pt x="8836" y="11389"/>
                    <a:pt x="13009" y="14989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98" name="Shape 198"/>
            <p:cNvSpPr/>
            <p:nvPr/>
          </p:nvSpPr>
          <p:spPr>
            <a:xfrm>
              <a:off x="811066" y="5862397"/>
              <a:ext cx="357124" cy="99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0" y="1565"/>
                  </a:moveTo>
                  <a:cubicBezTo>
                    <a:pt x="960" y="1043"/>
                    <a:pt x="480" y="522"/>
                    <a:pt x="0" y="0"/>
                  </a:cubicBezTo>
                  <a:cubicBezTo>
                    <a:pt x="0" y="939"/>
                    <a:pt x="0" y="1983"/>
                    <a:pt x="240" y="3026"/>
                  </a:cubicBezTo>
                  <a:cubicBezTo>
                    <a:pt x="3360" y="6470"/>
                    <a:pt x="6480" y="9913"/>
                    <a:pt x="10080" y="13252"/>
                  </a:cubicBezTo>
                  <a:cubicBezTo>
                    <a:pt x="12960" y="16070"/>
                    <a:pt x="16080" y="18887"/>
                    <a:pt x="192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240" y="18783"/>
                    <a:pt x="15120" y="15861"/>
                    <a:pt x="12000" y="12835"/>
                  </a:cubicBezTo>
                  <a:cubicBezTo>
                    <a:pt x="8160" y="9183"/>
                    <a:pt x="4800" y="5322"/>
                    <a:pt x="1440" y="1565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99" name="Shape 199"/>
            <p:cNvSpPr/>
            <p:nvPr/>
          </p:nvSpPr>
          <p:spPr>
            <a:xfrm>
              <a:off x="409500" y="4364089"/>
              <a:ext cx="457119" cy="223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70" y="18917"/>
                  </a:moveTo>
                  <a:cubicBezTo>
                    <a:pt x="17468" y="17946"/>
                    <a:pt x="15965" y="16928"/>
                    <a:pt x="14650" y="15911"/>
                  </a:cubicBezTo>
                  <a:cubicBezTo>
                    <a:pt x="10706" y="12997"/>
                    <a:pt x="7701" y="9991"/>
                    <a:pt x="5447" y="6984"/>
                  </a:cubicBezTo>
                  <a:cubicBezTo>
                    <a:pt x="4132" y="5504"/>
                    <a:pt x="3193" y="3978"/>
                    <a:pt x="2442" y="2451"/>
                  </a:cubicBezTo>
                  <a:cubicBezTo>
                    <a:pt x="1690" y="1619"/>
                    <a:pt x="751" y="833"/>
                    <a:pt x="0" y="0"/>
                  </a:cubicBezTo>
                  <a:cubicBezTo>
                    <a:pt x="939" y="2359"/>
                    <a:pt x="2254" y="4718"/>
                    <a:pt x="3944" y="7030"/>
                  </a:cubicBezTo>
                  <a:cubicBezTo>
                    <a:pt x="6198" y="10083"/>
                    <a:pt x="9203" y="13090"/>
                    <a:pt x="12960" y="16050"/>
                  </a:cubicBezTo>
                  <a:cubicBezTo>
                    <a:pt x="14838" y="17484"/>
                    <a:pt x="16904" y="18964"/>
                    <a:pt x="19346" y="20397"/>
                  </a:cubicBezTo>
                  <a:cubicBezTo>
                    <a:pt x="20097" y="20767"/>
                    <a:pt x="20849" y="21184"/>
                    <a:pt x="21600" y="21600"/>
                  </a:cubicBezTo>
                  <a:cubicBezTo>
                    <a:pt x="21412" y="21461"/>
                    <a:pt x="21224" y="21322"/>
                    <a:pt x="21037" y="21184"/>
                  </a:cubicBezTo>
                  <a:cubicBezTo>
                    <a:pt x="20285" y="20444"/>
                    <a:pt x="19534" y="19657"/>
                    <a:pt x="18970" y="18917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00" name="Shape 200"/>
            <p:cNvSpPr/>
            <p:nvPr/>
          </p:nvSpPr>
          <p:spPr>
            <a:xfrm>
              <a:off x="368068" y="1288916"/>
              <a:ext cx="141428" cy="3027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extrusionOk="0">
                  <a:moveTo>
                    <a:pt x="9750" y="21600"/>
                  </a:moveTo>
                  <a:cubicBezTo>
                    <a:pt x="8550" y="21191"/>
                    <a:pt x="7950" y="20781"/>
                    <a:pt x="7350" y="20372"/>
                  </a:cubicBezTo>
                  <a:cubicBezTo>
                    <a:pt x="4350" y="18085"/>
                    <a:pt x="2550" y="15833"/>
                    <a:pt x="2550" y="13581"/>
                  </a:cubicBezTo>
                  <a:cubicBezTo>
                    <a:pt x="2550" y="11295"/>
                    <a:pt x="4350" y="9043"/>
                    <a:pt x="7350" y="6756"/>
                  </a:cubicBezTo>
                  <a:cubicBezTo>
                    <a:pt x="8550" y="5630"/>
                    <a:pt x="10350" y="4504"/>
                    <a:pt x="12750" y="3378"/>
                  </a:cubicBezTo>
                  <a:cubicBezTo>
                    <a:pt x="15150" y="2252"/>
                    <a:pt x="17550" y="1126"/>
                    <a:pt x="21150" y="0"/>
                  </a:cubicBezTo>
                  <a:cubicBezTo>
                    <a:pt x="20550" y="0"/>
                    <a:pt x="20550" y="0"/>
                    <a:pt x="20550" y="0"/>
                  </a:cubicBezTo>
                  <a:cubicBezTo>
                    <a:pt x="16950" y="1126"/>
                    <a:pt x="13950" y="2252"/>
                    <a:pt x="11550" y="3378"/>
                  </a:cubicBezTo>
                  <a:cubicBezTo>
                    <a:pt x="9150" y="4504"/>
                    <a:pt x="7350" y="5630"/>
                    <a:pt x="5550" y="6756"/>
                  </a:cubicBezTo>
                  <a:cubicBezTo>
                    <a:pt x="1950" y="9009"/>
                    <a:pt x="150" y="11295"/>
                    <a:pt x="150" y="13581"/>
                  </a:cubicBezTo>
                  <a:cubicBezTo>
                    <a:pt x="-450" y="15731"/>
                    <a:pt x="750" y="17915"/>
                    <a:pt x="3750" y="20099"/>
                  </a:cubicBezTo>
                  <a:cubicBezTo>
                    <a:pt x="5550" y="20576"/>
                    <a:pt x="7350" y="21088"/>
                    <a:pt x="9150" y="21566"/>
                  </a:cubicBezTo>
                  <a:cubicBezTo>
                    <a:pt x="9150" y="21566"/>
                    <a:pt x="9750" y="21600"/>
                    <a:pt x="9750" y="216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01" name="Shape 201"/>
            <p:cNvSpPr/>
            <p:nvPr/>
          </p:nvSpPr>
          <p:spPr>
            <a:xfrm>
              <a:off x="898362" y="6571315"/>
              <a:ext cx="111106" cy="28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71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86" y="14644"/>
                    <a:pt x="6943" y="7322"/>
                    <a:pt x="0" y="0"/>
                  </a:cubicBezTo>
                  <a:cubicBezTo>
                    <a:pt x="4629" y="7322"/>
                    <a:pt x="10029" y="14644"/>
                    <a:pt x="16971" y="216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02" name="Shape 202"/>
            <p:cNvSpPr/>
            <p:nvPr/>
          </p:nvSpPr>
          <p:spPr>
            <a:xfrm>
              <a:off x="393628" y="4107345"/>
              <a:ext cx="68252" cy="511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82" y="10901"/>
                  </a:moveTo>
                  <a:cubicBezTo>
                    <a:pt x="10165" y="14535"/>
                    <a:pt x="16518" y="17966"/>
                    <a:pt x="21600" y="21600"/>
                  </a:cubicBezTo>
                  <a:cubicBezTo>
                    <a:pt x="17788" y="17361"/>
                    <a:pt x="15247" y="13121"/>
                    <a:pt x="12706" y="8882"/>
                  </a:cubicBezTo>
                  <a:cubicBezTo>
                    <a:pt x="12706" y="8882"/>
                    <a:pt x="11435" y="8680"/>
                    <a:pt x="11435" y="8680"/>
                  </a:cubicBezTo>
                  <a:cubicBezTo>
                    <a:pt x="7624" y="5854"/>
                    <a:pt x="3812" y="2826"/>
                    <a:pt x="0" y="0"/>
                  </a:cubicBezTo>
                  <a:cubicBezTo>
                    <a:pt x="0" y="404"/>
                    <a:pt x="0" y="1009"/>
                    <a:pt x="0" y="1615"/>
                  </a:cubicBezTo>
                  <a:cubicBezTo>
                    <a:pt x="1271" y="4643"/>
                    <a:pt x="3812" y="7873"/>
                    <a:pt x="5082" y="10901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03" name="Shape 203"/>
            <p:cNvSpPr/>
            <p:nvPr/>
          </p:nvSpPr>
          <p:spPr>
            <a:xfrm>
              <a:off x="784083" y="3145516"/>
              <a:ext cx="1168189" cy="271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88" y="21030"/>
                  </a:moveTo>
                  <a:cubicBezTo>
                    <a:pt x="661" y="19052"/>
                    <a:pt x="1396" y="17037"/>
                    <a:pt x="2571" y="15097"/>
                  </a:cubicBezTo>
                  <a:cubicBezTo>
                    <a:pt x="3747" y="13196"/>
                    <a:pt x="5363" y="11332"/>
                    <a:pt x="7273" y="9583"/>
                  </a:cubicBezTo>
                  <a:cubicBezTo>
                    <a:pt x="9110" y="7796"/>
                    <a:pt x="11314" y="6123"/>
                    <a:pt x="13739" y="4525"/>
                  </a:cubicBezTo>
                  <a:cubicBezTo>
                    <a:pt x="14914" y="3727"/>
                    <a:pt x="16163" y="2928"/>
                    <a:pt x="17486" y="2206"/>
                  </a:cubicBezTo>
                  <a:cubicBezTo>
                    <a:pt x="18147" y="1825"/>
                    <a:pt x="18808" y="1445"/>
                    <a:pt x="19469" y="1065"/>
                  </a:cubicBezTo>
                  <a:cubicBezTo>
                    <a:pt x="20131" y="723"/>
                    <a:pt x="20865" y="342"/>
                    <a:pt x="21600" y="0"/>
                  </a:cubicBezTo>
                  <a:cubicBezTo>
                    <a:pt x="21527" y="0"/>
                    <a:pt x="21527" y="0"/>
                    <a:pt x="21527" y="0"/>
                  </a:cubicBezTo>
                  <a:cubicBezTo>
                    <a:pt x="20792" y="342"/>
                    <a:pt x="20057" y="685"/>
                    <a:pt x="19396" y="1027"/>
                  </a:cubicBezTo>
                  <a:cubicBezTo>
                    <a:pt x="18735" y="1407"/>
                    <a:pt x="18073" y="1787"/>
                    <a:pt x="17412" y="2130"/>
                  </a:cubicBezTo>
                  <a:cubicBezTo>
                    <a:pt x="16016" y="2890"/>
                    <a:pt x="14767" y="3651"/>
                    <a:pt x="13592" y="4449"/>
                  </a:cubicBezTo>
                  <a:cubicBezTo>
                    <a:pt x="11094" y="6046"/>
                    <a:pt x="8890" y="7720"/>
                    <a:pt x="6980" y="9469"/>
                  </a:cubicBezTo>
                  <a:cubicBezTo>
                    <a:pt x="4996" y="11256"/>
                    <a:pt x="3380" y="13120"/>
                    <a:pt x="2204" y="15059"/>
                  </a:cubicBezTo>
                  <a:cubicBezTo>
                    <a:pt x="955" y="16923"/>
                    <a:pt x="220" y="18900"/>
                    <a:pt x="0" y="20877"/>
                  </a:cubicBezTo>
                  <a:cubicBezTo>
                    <a:pt x="220" y="21106"/>
                    <a:pt x="367" y="21334"/>
                    <a:pt x="514" y="21600"/>
                  </a:cubicBezTo>
                  <a:cubicBezTo>
                    <a:pt x="514" y="21410"/>
                    <a:pt x="514" y="21220"/>
                    <a:pt x="588" y="2103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04" name="Shape 204"/>
            <p:cNvSpPr/>
            <p:nvPr/>
          </p:nvSpPr>
          <p:spPr>
            <a:xfrm>
              <a:off x="866618" y="6600055"/>
              <a:ext cx="99996" cy="25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4320" y="7336"/>
                    <a:pt x="10368" y="14672"/>
                    <a:pt x="1641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24" y="14672"/>
                    <a:pt x="6912" y="7336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05" name="Shape 205"/>
            <p:cNvSpPr/>
            <p:nvPr/>
          </p:nvSpPr>
          <p:spPr>
            <a:xfrm>
              <a:off x="784083" y="5896885"/>
              <a:ext cx="114280" cy="67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4596"/>
                    <a:pt x="1490" y="9191"/>
                    <a:pt x="5214" y="13634"/>
                  </a:cubicBezTo>
                  <a:cubicBezTo>
                    <a:pt x="8193" y="15013"/>
                    <a:pt x="10428" y="16545"/>
                    <a:pt x="13407" y="17923"/>
                  </a:cubicBezTo>
                  <a:cubicBezTo>
                    <a:pt x="16386" y="19149"/>
                    <a:pt x="18621" y="20374"/>
                    <a:pt x="21600" y="21600"/>
                  </a:cubicBezTo>
                  <a:cubicBezTo>
                    <a:pt x="20855" y="21294"/>
                    <a:pt x="20855" y="20987"/>
                    <a:pt x="20110" y="20681"/>
                  </a:cubicBezTo>
                  <a:cubicBezTo>
                    <a:pt x="11917" y="15013"/>
                    <a:pt x="7448" y="9191"/>
                    <a:pt x="5959" y="3370"/>
                  </a:cubicBezTo>
                  <a:cubicBezTo>
                    <a:pt x="5214" y="2757"/>
                    <a:pt x="3724" y="2298"/>
                    <a:pt x="2979" y="1685"/>
                  </a:cubicBezTo>
                  <a:cubicBezTo>
                    <a:pt x="1490" y="1072"/>
                    <a:pt x="745" y="460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06" name="Shape 206"/>
            <p:cNvSpPr/>
            <p:nvPr/>
          </p:nvSpPr>
          <p:spPr>
            <a:xfrm>
              <a:off x="784083" y="5772344"/>
              <a:ext cx="31745" cy="22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1700"/>
                  </a:moveTo>
                  <a:cubicBezTo>
                    <a:pt x="2700" y="13050"/>
                    <a:pt x="5400" y="14850"/>
                    <a:pt x="10800" y="16650"/>
                  </a:cubicBezTo>
                  <a:cubicBezTo>
                    <a:pt x="13500" y="18450"/>
                    <a:pt x="18900" y="19800"/>
                    <a:pt x="21600" y="21600"/>
                  </a:cubicBezTo>
                  <a:cubicBezTo>
                    <a:pt x="18900" y="17100"/>
                    <a:pt x="18900" y="12600"/>
                    <a:pt x="18900" y="8550"/>
                  </a:cubicBezTo>
                  <a:cubicBezTo>
                    <a:pt x="13500" y="5400"/>
                    <a:pt x="8100" y="2700"/>
                    <a:pt x="0" y="0"/>
                  </a:cubicBezTo>
                  <a:cubicBezTo>
                    <a:pt x="0" y="450"/>
                    <a:pt x="0" y="1350"/>
                    <a:pt x="0" y="1800"/>
                  </a:cubicBezTo>
                  <a:cubicBezTo>
                    <a:pt x="0" y="4950"/>
                    <a:pt x="0" y="8550"/>
                    <a:pt x="0" y="117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07" name="Shape 207"/>
            <p:cNvSpPr/>
            <p:nvPr/>
          </p:nvSpPr>
          <p:spPr>
            <a:xfrm>
              <a:off x="811066" y="6322236"/>
              <a:ext cx="174594" cy="53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00" y="5449"/>
                  </a:moveTo>
                  <a:cubicBezTo>
                    <a:pt x="3436" y="3697"/>
                    <a:pt x="1964" y="1751"/>
                    <a:pt x="0" y="0"/>
                  </a:cubicBezTo>
                  <a:cubicBezTo>
                    <a:pt x="1473" y="3114"/>
                    <a:pt x="3436" y="6422"/>
                    <a:pt x="5400" y="9535"/>
                  </a:cubicBezTo>
                  <a:cubicBezTo>
                    <a:pt x="5891" y="10119"/>
                    <a:pt x="6382" y="10703"/>
                    <a:pt x="6873" y="11286"/>
                  </a:cubicBezTo>
                  <a:cubicBezTo>
                    <a:pt x="10800" y="14789"/>
                    <a:pt x="14727" y="18292"/>
                    <a:pt x="1914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182" y="17903"/>
                    <a:pt x="13745" y="14011"/>
                    <a:pt x="10800" y="10119"/>
                  </a:cubicBezTo>
                  <a:cubicBezTo>
                    <a:pt x="8836" y="8562"/>
                    <a:pt x="7364" y="7005"/>
                    <a:pt x="5400" y="5449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209" name="Shape 209"/>
          <p:cNvSpPr/>
          <p:nvPr/>
        </p:nvSpPr>
        <p:spPr>
          <a:xfrm>
            <a:off x="-1" y="0"/>
            <a:ext cx="182882" cy="6858000"/>
          </a:xfrm>
          <a:prstGeom prst="rect">
            <a:avLst/>
          </a:prstGeom>
          <a:solidFill>
            <a:srgbClr val="766F54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210" name="Shape 210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8" cy="2895600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800">
                <a:solidFill>
                  <a:srgbClr val="262626"/>
                </a:solidFill>
              </a:rPr>
              <a:t>Title Text</a:t>
            </a:r>
          </a:p>
        </p:txBody>
      </p:sp>
      <p:sp>
        <p:nvSpPr>
          <p:cNvPr id="211" name="Shape 211"/>
          <p:cNvSpPr>
            <a:spLocks noGrp="1"/>
          </p:cNvSpPr>
          <p:nvPr>
            <p:ph type="body" idx="1"/>
          </p:nvPr>
        </p:nvSpPr>
        <p:spPr>
          <a:xfrm>
            <a:off x="2415971" y="3505200"/>
            <a:ext cx="5653889" cy="381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1pPr>
            <a:lvl2pPr marL="0" indent="45720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2pPr>
            <a:lvl3pPr marL="0" indent="91440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3pPr>
            <a:lvl4pPr marL="0" indent="137160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4pPr>
            <a:lvl5pPr marL="0" indent="182880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80808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80808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80808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80808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808080"/>
                </a:solidFill>
              </a:rPr>
              <a:t>Body Level Five</a:t>
            </a:r>
          </a:p>
        </p:txBody>
      </p:sp>
      <p:sp>
        <p:nvSpPr>
          <p:cNvPr id="212" name="Shape 212"/>
          <p:cNvSpPr/>
          <p:nvPr/>
        </p:nvSpPr>
        <p:spPr>
          <a:xfrm flipV="1">
            <a:off x="57" y="3166527"/>
            <a:ext cx="1365443" cy="508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3" h="21600" extrusionOk="0">
                <a:moveTo>
                  <a:pt x="21451" y="10139"/>
                </a:moveTo>
                <a:lnTo>
                  <a:pt x="17835" y="406"/>
                </a:lnTo>
                <a:cubicBezTo>
                  <a:pt x="17811" y="339"/>
                  <a:pt x="17781" y="270"/>
                  <a:pt x="17756" y="203"/>
                </a:cubicBezTo>
                <a:cubicBezTo>
                  <a:pt x="17683" y="0"/>
                  <a:pt x="17607" y="0"/>
                  <a:pt x="17531" y="0"/>
                </a:cubicBezTo>
                <a:lnTo>
                  <a:pt x="16099" y="0"/>
                </a:lnTo>
                <a:lnTo>
                  <a:pt x="0" y="134"/>
                </a:lnTo>
                <a:lnTo>
                  <a:pt x="0" y="21600"/>
                </a:lnTo>
                <a:lnTo>
                  <a:pt x="16099" y="21496"/>
                </a:lnTo>
                <a:lnTo>
                  <a:pt x="17531" y="21496"/>
                </a:lnTo>
                <a:cubicBezTo>
                  <a:pt x="17607" y="21496"/>
                  <a:pt x="17683" y="21295"/>
                  <a:pt x="17756" y="21295"/>
                </a:cubicBezTo>
                <a:cubicBezTo>
                  <a:pt x="17756" y="21090"/>
                  <a:pt x="17835" y="21090"/>
                  <a:pt x="17835" y="21090"/>
                </a:cubicBezTo>
                <a:lnTo>
                  <a:pt x="21451" y="11357"/>
                </a:lnTo>
                <a:cubicBezTo>
                  <a:pt x="21600" y="10951"/>
                  <a:pt x="21600" y="10547"/>
                  <a:pt x="21451" y="10139"/>
                </a:cubicBezTo>
                <a:close/>
              </a:path>
            </a:pathLst>
          </a:custGeom>
          <a:solidFill>
            <a:srgbClr val="A53010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213" name="Shape 213"/>
          <p:cNvSpPr>
            <a:spLocks noGrp="1"/>
          </p:cNvSpPr>
          <p:nvPr>
            <p:ph type="sldNum" sz="quarter" idx="2"/>
          </p:nvPr>
        </p:nvSpPr>
        <p:spPr>
          <a:xfrm>
            <a:off x="511228" y="3228582"/>
            <a:ext cx="584979" cy="3962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214" name="Shape 214"/>
          <p:cNvSpPr/>
          <p:nvPr/>
        </p:nvSpPr>
        <p:spPr>
          <a:xfrm>
            <a:off x="1808315" y="327092"/>
            <a:ext cx="457320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>
                <a:solidFill>
                  <a:srgbClr val="A5301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A53010"/>
                </a:solidFill>
              </a:rPr>
              <a:t>“</a:t>
            </a:r>
          </a:p>
        </p:txBody>
      </p:sp>
      <p:sp>
        <p:nvSpPr>
          <p:cNvPr id="215" name="Shape 215"/>
          <p:cNvSpPr/>
          <p:nvPr/>
        </p:nvSpPr>
        <p:spPr>
          <a:xfrm>
            <a:off x="8169533" y="2584393"/>
            <a:ext cx="457320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>
                <a:solidFill>
                  <a:srgbClr val="A5301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A53010"/>
                </a:solidFill>
              </a:rPr>
              <a:t>”</a:t>
            </a: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9" name="Group 229"/>
          <p:cNvGrpSpPr/>
          <p:nvPr/>
        </p:nvGrpSpPr>
        <p:grpSpPr>
          <a:xfrm>
            <a:off x="1" y="228600"/>
            <a:ext cx="1981201" cy="6638629"/>
            <a:chOff x="0" y="0"/>
            <a:chExt cx="1981200" cy="6638628"/>
          </a:xfrm>
        </p:grpSpPr>
        <p:sp>
          <p:nvSpPr>
            <p:cNvPr id="217" name="Shape 217"/>
            <p:cNvSpPr/>
            <p:nvPr/>
          </p:nvSpPr>
          <p:spPr>
            <a:xfrm>
              <a:off x="0" y="2346443"/>
              <a:ext cx="69925" cy="62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19636" y="18582"/>
                    <a:pt x="18655" y="15724"/>
                    <a:pt x="16691" y="12706"/>
                  </a:cubicBezTo>
                  <a:cubicBezTo>
                    <a:pt x="10800" y="8576"/>
                    <a:pt x="5891" y="4288"/>
                    <a:pt x="0" y="0"/>
                  </a:cubicBezTo>
                  <a:cubicBezTo>
                    <a:pt x="0" y="5559"/>
                    <a:pt x="0" y="5559"/>
                    <a:pt x="0" y="5559"/>
                  </a:cubicBezTo>
                  <a:cubicBezTo>
                    <a:pt x="5891" y="10165"/>
                    <a:pt x="12764" y="14929"/>
                    <a:pt x="19636" y="19694"/>
                  </a:cubicBezTo>
                  <a:cubicBezTo>
                    <a:pt x="19636" y="20329"/>
                    <a:pt x="20618" y="20965"/>
                    <a:pt x="21600" y="216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18" name="Shape 218"/>
            <p:cNvSpPr/>
            <p:nvPr/>
          </p:nvSpPr>
          <p:spPr>
            <a:xfrm>
              <a:off x="89348" y="2927929"/>
              <a:ext cx="449333" cy="232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269" y="15000"/>
                  </a:moveTo>
                  <a:cubicBezTo>
                    <a:pt x="15891" y="17229"/>
                    <a:pt x="18514" y="19414"/>
                    <a:pt x="21446" y="21600"/>
                  </a:cubicBezTo>
                  <a:cubicBezTo>
                    <a:pt x="21446" y="21214"/>
                    <a:pt x="21446" y="20871"/>
                    <a:pt x="21600" y="20486"/>
                  </a:cubicBezTo>
                  <a:cubicBezTo>
                    <a:pt x="19131" y="18643"/>
                    <a:pt x="16817" y="16757"/>
                    <a:pt x="14657" y="14871"/>
                  </a:cubicBezTo>
                  <a:cubicBezTo>
                    <a:pt x="8949" y="9986"/>
                    <a:pt x="4166" y="5014"/>
                    <a:pt x="0" y="0"/>
                  </a:cubicBezTo>
                  <a:cubicBezTo>
                    <a:pt x="309" y="857"/>
                    <a:pt x="617" y="1757"/>
                    <a:pt x="926" y="2614"/>
                  </a:cubicBezTo>
                  <a:cubicBezTo>
                    <a:pt x="4629" y="6771"/>
                    <a:pt x="8640" y="10929"/>
                    <a:pt x="13269" y="150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19" name="Shape 219"/>
            <p:cNvSpPr/>
            <p:nvPr/>
          </p:nvSpPr>
          <p:spPr>
            <a:xfrm>
              <a:off x="560692" y="5218460"/>
              <a:ext cx="423435" cy="142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9" y="1543"/>
                  </a:moveTo>
                  <a:cubicBezTo>
                    <a:pt x="818" y="1052"/>
                    <a:pt x="327" y="561"/>
                    <a:pt x="0" y="0"/>
                  </a:cubicBezTo>
                  <a:cubicBezTo>
                    <a:pt x="0" y="701"/>
                    <a:pt x="0" y="1332"/>
                    <a:pt x="0" y="2034"/>
                  </a:cubicBezTo>
                  <a:cubicBezTo>
                    <a:pt x="3436" y="5961"/>
                    <a:pt x="7200" y="9818"/>
                    <a:pt x="11127" y="13605"/>
                  </a:cubicBezTo>
                  <a:cubicBezTo>
                    <a:pt x="13909" y="16270"/>
                    <a:pt x="17018" y="18935"/>
                    <a:pt x="20127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491" y="18865"/>
                    <a:pt x="15382" y="16130"/>
                    <a:pt x="12600" y="13325"/>
                  </a:cubicBezTo>
                  <a:cubicBezTo>
                    <a:pt x="8509" y="9468"/>
                    <a:pt x="4745" y="5540"/>
                    <a:pt x="1309" y="1543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20" name="Shape 220"/>
            <p:cNvSpPr/>
            <p:nvPr/>
          </p:nvSpPr>
          <p:spPr>
            <a:xfrm>
              <a:off x="666874" y="6275199"/>
              <a:ext cx="119132" cy="363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346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4011" y="14491"/>
                    <a:pt x="7005" y="7382"/>
                    <a:pt x="0" y="0"/>
                  </a:cubicBezTo>
                  <a:cubicBezTo>
                    <a:pt x="4670" y="7382"/>
                    <a:pt x="9924" y="14491"/>
                    <a:pt x="16346" y="216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21" name="Shape 221"/>
            <p:cNvSpPr/>
            <p:nvPr/>
          </p:nvSpPr>
          <p:spPr>
            <a:xfrm>
              <a:off x="69924" y="2972659"/>
              <a:ext cx="571053" cy="332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58" y="19745"/>
                  </a:moveTo>
                  <a:cubicBezTo>
                    <a:pt x="17596" y="18489"/>
                    <a:pt x="15775" y="17232"/>
                    <a:pt x="14076" y="15976"/>
                  </a:cubicBezTo>
                  <a:cubicBezTo>
                    <a:pt x="10193" y="13074"/>
                    <a:pt x="7160" y="10082"/>
                    <a:pt x="4854" y="7060"/>
                  </a:cubicBezTo>
                  <a:cubicBezTo>
                    <a:pt x="3519" y="5235"/>
                    <a:pt x="2427" y="3381"/>
                    <a:pt x="1456" y="1526"/>
                  </a:cubicBezTo>
                  <a:cubicBezTo>
                    <a:pt x="971" y="1017"/>
                    <a:pt x="485" y="509"/>
                    <a:pt x="0" y="0"/>
                  </a:cubicBezTo>
                  <a:cubicBezTo>
                    <a:pt x="971" y="2363"/>
                    <a:pt x="2306" y="4757"/>
                    <a:pt x="4004" y="7090"/>
                  </a:cubicBezTo>
                  <a:cubicBezTo>
                    <a:pt x="6189" y="10142"/>
                    <a:pt x="9222" y="13134"/>
                    <a:pt x="12984" y="16065"/>
                  </a:cubicBezTo>
                  <a:cubicBezTo>
                    <a:pt x="14926" y="17531"/>
                    <a:pt x="17110" y="18967"/>
                    <a:pt x="19416" y="20373"/>
                  </a:cubicBezTo>
                  <a:cubicBezTo>
                    <a:pt x="20144" y="20792"/>
                    <a:pt x="20872" y="21181"/>
                    <a:pt x="21600" y="21600"/>
                  </a:cubicBezTo>
                  <a:cubicBezTo>
                    <a:pt x="21357" y="21450"/>
                    <a:pt x="21236" y="21331"/>
                    <a:pt x="21115" y="21181"/>
                  </a:cubicBezTo>
                  <a:cubicBezTo>
                    <a:pt x="20508" y="20702"/>
                    <a:pt x="20022" y="20224"/>
                    <a:pt x="19658" y="19745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22" name="Shape 222"/>
            <p:cNvSpPr/>
            <p:nvPr/>
          </p:nvSpPr>
          <p:spPr>
            <a:xfrm>
              <a:off x="18152" y="0"/>
              <a:ext cx="71197" cy="292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600" extrusionOk="0">
                  <a:moveTo>
                    <a:pt x="9565" y="19627"/>
                  </a:moveTo>
                  <a:cubicBezTo>
                    <a:pt x="10505" y="19763"/>
                    <a:pt x="10505" y="19899"/>
                    <a:pt x="10505" y="20035"/>
                  </a:cubicBezTo>
                  <a:cubicBezTo>
                    <a:pt x="13322" y="20511"/>
                    <a:pt x="17078" y="20988"/>
                    <a:pt x="19896" y="21498"/>
                  </a:cubicBezTo>
                  <a:cubicBezTo>
                    <a:pt x="19896" y="21532"/>
                    <a:pt x="19896" y="21566"/>
                    <a:pt x="20835" y="21600"/>
                  </a:cubicBezTo>
                  <a:cubicBezTo>
                    <a:pt x="18957" y="20920"/>
                    <a:pt x="17078" y="20273"/>
                    <a:pt x="15200" y="19593"/>
                  </a:cubicBezTo>
                  <a:cubicBezTo>
                    <a:pt x="7687" y="16123"/>
                    <a:pt x="3931" y="12654"/>
                    <a:pt x="3931" y="9150"/>
                  </a:cubicBezTo>
                  <a:cubicBezTo>
                    <a:pt x="4870" y="6089"/>
                    <a:pt x="7687" y="3061"/>
                    <a:pt x="13322" y="0"/>
                  </a:cubicBezTo>
                  <a:cubicBezTo>
                    <a:pt x="10505" y="0"/>
                    <a:pt x="10505" y="0"/>
                    <a:pt x="10505" y="0"/>
                  </a:cubicBezTo>
                  <a:cubicBezTo>
                    <a:pt x="3931" y="3027"/>
                    <a:pt x="1113" y="6089"/>
                    <a:pt x="174" y="9150"/>
                  </a:cubicBezTo>
                  <a:cubicBezTo>
                    <a:pt x="-765" y="12654"/>
                    <a:pt x="2052" y="16123"/>
                    <a:pt x="9565" y="1962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23" name="Shape 223"/>
            <p:cNvSpPr/>
            <p:nvPr/>
          </p:nvSpPr>
          <p:spPr>
            <a:xfrm>
              <a:off x="54385" y="2715463"/>
              <a:ext cx="54387" cy="49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41" y="3836"/>
                    <a:pt x="3812" y="7469"/>
                    <a:pt x="6353" y="11305"/>
                  </a:cubicBezTo>
                  <a:cubicBezTo>
                    <a:pt x="11435" y="14736"/>
                    <a:pt x="16518" y="18168"/>
                    <a:pt x="21600" y="21600"/>
                  </a:cubicBezTo>
                  <a:cubicBezTo>
                    <a:pt x="19059" y="17563"/>
                    <a:pt x="16518" y="13323"/>
                    <a:pt x="13976" y="9286"/>
                  </a:cubicBezTo>
                  <a:cubicBezTo>
                    <a:pt x="12706" y="9084"/>
                    <a:pt x="12706" y="8882"/>
                    <a:pt x="12706" y="8680"/>
                  </a:cubicBezTo>
                  <a:cubicBezTo>
                    <a:pt x="8894" y="5652"/>
                    <a:pt x="3812" y="282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24" name="Shape 224"/>
            <p:cNvSpPr/>
            <p:nvPr/>
          </p:nvSpPr>
          <p:spPr>
            <a:xfrm>
              <a:off x="534794" y="5250144"/>
              <a:ext cx="132081" cy="10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3016"/>
                    <a:pt x="1054" y="6032"/>
                    <a:pt x="2634" y="9049"/>
                  </a:cubicBezTo>
                  <a:cubicBezTo>
                    <a:pt x="4215" y="11384"/>
                    <a:pt x="6322" y="13816"/>
                    <a:pt x="8956" y="16151"/>
                  </a:cubicBezTo>
                  <a:cubicBezTo>
                    <a:pt x="10010" y="16735"/>
                    <a:pt x="11590" y="17319"/>
                    <a:pt x="12644" y="17903"/>
                  </a:cubicBezTo>
                  <a:cubicBezTo>
                    <a:pt x="15805" y="19168"/>
                    <a:pt x="18439" y="20335"/>
                    <a:pt x="21600" y="21600"/>
                  </a:cubicBezTo>
                  <a:cubicBezTo>
                    <a:pt x="21073" y="21308"/>
                    <a:pt x="20546" y="20919"/>
                    <a:pt x="20020" y="20627"/>
                  </a:cubicBezTo>
                  <a:cubicBezTo>
                    <a:pt x="13698" y="16735"/>
                    <a:pt x="9483" y="12843"/>
                    <a:pt x="6849" y="8951"/>
                  </a:cubicBezTo>
                  <a:cubicBezTo>
                    <a:pt x="5795" y="6616"/>
                    <a:pt x="4741" y="4378"/>
                    <a:pt x="4215" y="2141"/>
                  </a:cubicBezTo>
                  <a:cubicBezTo>
                    <a:pt x="4215" y="2043"/>
                    <a:pt x="3688" y="1946"/>
                    <a:pt x="3688" y="1751"/>
                  </a:cubicBezTo>
                  <a:cubicBezTo>
                    <a:pt x="2634" y="1168"/>
                    <a:pt x="1054" y="58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25" name="Shape 225"/>
            <p:cNvSpPr/>
            <p:nvPr/>
          </p:nvSpPr>
          <p:spPr>
            <a:xfrm>
              <a:off x="538679" y="1170426"/>
              <a:ext cx="1442522" cy="404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36" y="21010"/>
                  </a:moveTo>
                  <a:cubicBezTo>
                    <a:pt x="480" y="18992"/>
                    <a:pt x="1248" y="17000"/>
                    <a:pt x="2400" y="15081"/>
                  </a:cubicBezTo>
                  <a:cubicBezTo>
                    <a:pt x="3600" y="13162"/>
                    <a:pt x="5232" y="11317"/>
                    <a:pt x="7152" y="9545"/>
                  </a:cubicBezTo>
                  <a:cubicBezTo>
                    <a:pt x="9072" y="7774"/>
                    <a:pt x="11280" y="6101"/>
                    <a:pt x="13680" y="4502"/>
                  </a:cubicBezTo>
                  <a:cubicBezTo>
                    <a:pt x="14880" y="3715"/>
                    <a:pt x="16176" y="2928"/>
                    <a:pt x="17472" y="2190"/>
                  </a:cubicBezTo>
                  <a:cubicBezTo>
                    <a:pt x="18144" y="1821"/>
                    <a:pt x="18816" y="1427"/>
                    <a:pt x="19488" y="1082"/>
                  </a:cubicBezTo>
                  <a:cubicBezTo>
                    <a:pt x="20208" y="713"/>
                    <a:pt x="20880" y="369"/>
                    <a:pt x="21600" y="25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0832" y="344"/>
                    <a:pt x="20160" y="689"/>
                    <a:pt x="19440" y="1058"/>
                  </a:cubicBezTo>
                  <a:cubicBezTo>
                    <a:pt x="18768" y="1402"/>
                    <a:pt x="18096" y="1771"/>
                    <a:pt x="17424" y="2165"/>
                  </a:cubicBezTo>
                  <a:cubicBezTo>
                    <a:pt x="16080" y="2903"/>
                    <a:pt x="14784" y="3666"/>
                    <a:pt x="13584" y="4453"/>
                  </a:cubicBezTo>
                  <a:cubicBezTo>
                    <a:pt x="11136" y="6052"/>
                    <a:pt x="8880" y="7725"/>
                    <a:pt x="6960" y="9496"/>
                  </a:cubicBezTo>
                  <a:cubicBezTo>
                    <a:pt x="4992" y="11243"/>
                    <a:pt x="3360" y="13113"/>
                    <a:pt x="2160" y="15031"/>
                  </a:cubicBezTo>
                  <a:cubicBezTo>
                    <a:pt x="912" y="16975"/>
                    <a:pt x="144" y="18968"/>
                    <a:pt x="0" y="21010"/>
                  </a:cubicBezTo>
                  <a:cubicBezTo>
                    <a:pt x="0" y="21059"/>
                    <a:pt x="0" y="21083"/>
                    <a:pt x="0" y="21133"/>
                  </a:cubicBezTo>
                  <a:cubicBezTo>
                    <a:pt x="96" y="21280"/>
                    <a:pt x="192" y="21452"/>
                    <a:pt x="336" y="21600"/>
                  </a:cubicBezTo>
                  <a:cubicBezTo>
                    <a:pt x="336" y="21403"/>
                    <a:pt x="336" y="21206"/>
                    <a:pt x="336" y="2101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26" name="Shape 226"/>
            <p:cNvSpPr/>
            <p:nvPr/>
          </p:nvSpPr>
          <p:spPr>
            <a:xfrm>
              <a:off x="640976" y="6301291"/>
              <a:ext cx="112658" cy="33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4320" y="7101"/>
                    <a:pt x="9874" y="14499"/>
                    <a:pt x="1604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4194" y="14499"/>
                    <a:pt x="6789" y="7101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27" name="Shape 227"/>
            <p:cNvSpPr/>
            <p:nvPr/>
          </p:nvSpPr>
          <p:spPr>
            <a:xfrm>
              <a:off x="534794" y="5130865"/>
              <a:ext cx="25899" cy="22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00" y="19800"/>
                  </a:moveTo>
                  <a:cubicBezTo>
                    <a:pt x="18900" y="20700"/>
                    <a:pt x="21600" y="21150"/>
                    <a:pt x="21600" y="21600"/>
                  </a:cubicBezTo>
                  <a:cubicBezTo>
                    <a:pt x="21600" y="17100"/>
                    <a:pt x="21600" y="13050"/>
                    <a:pt x="21600" y="8550"/>
                  </a:cubicBezTo>
                  <a:cubicBezTo>
                    <a:pt x="13500" y="5850"/>
                    <a:pt x="8100" y="2700"/>
                    <a:pt x="2700" y="0"/>
                  </a:cubicBezTo>
                  <a:cubicBezTo>
                    <a:pt x="0" y="4050"/>
                    <a:pt x="0" y="7650"/>
                    <a:pt x="0" y="11700"/>
                  </a:cubicBezTo>
                  <a:cubicBezTo>
                    <a:pt x="5400" y="14400"/>
                    <a:pt x="13500" y="17100"/>
                    <a:pt x="18900" y="198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28" name="Shape 228"/>
            <p:cNvSpPr/>
            <p:nvPr/>
          </p:nvSpPr>
          <p:spPr>
            <a:xfrm>
              <a:off x="590475" y="6016138"/>
              <a:ext cx="165748" cy="622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908" y="2880"/>
                  </a:moveTo>
                  <a:cubicBezTo>
                    <a:pt x="2077" y="1920"/>
                    <a:pt x="831" y="960"/>
                    <a:pt x="0" y="0"/>
                  </a:cubicBezTo>
                  <a:cubicBezTo>
                    <a:pt x="1246" y="2560"/>
                    <a:pt x="2908" y="5120"/>
                    <a:pt x="4985" y="7680"/>
                  </a:cubicBezTo>
                  <a:cubicBezTo>
                    <a:pt x="5400" y="8480"/>
                    <a:pt x="5815" y="9120"/>
                    <a:pt x="6646" y="9920"/>
                  </a:cubicBezTo>
                  <a:cubicBezTo>
                    <a:pt x="11215" y="13760"/>
                    <a:pt x="16200" y="17760"/>
                    <a:pt x="2118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031" y="17440"/>
                    <a:pt x="13292" y="13280"/>
                    <a:pt x="9969" y="8960"/>
                  </a:cubicBezTo>
                  <a:cubicBezTo>
                    <a:pt x="7477" y="6880"/>
                    <a:pt x="5400" y="4960"/>
                    <a:pt x="2908" y="288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grpSp>
        <p:nvGrpSpPr>
          <p:cNvPr id="242" name="Group 242"/>
          <p:cNvGrpSpPr/>
          <p:nvPr/>
        </p:nvGrpSpPr>
        <p:grpSpPr>
          <a:xfrm>
            <a:off x="20421" y="285"/>
            <a:ext cx="1952272" cy="6852968"/>
            <a:chOff x="0" y="0"/>
            <a:chExt cx="1952271" cy="6852967"/>
          </a:xfrm>
        </p:grpSpPr>
        <p:sp>
          <p:nvSpPr>
            <p:cNvPr id="230" name="Shape 230"/>
            <p:cNvSpPr/>
            <p:nvPr/>
          </p:nvSpPr>
          <p:spPr>
            <a:xfrm>
              <a:off x="0" y="0"/>
              <a:ext cx="409501" cy="440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8" y="4930"/>
                  </a:moveTo>
                  <a:cubicBezTo>
                    <a:pt x="2307" y="6762"/>
                    <a:pt x="3565" y="8617"/>
                    <a:pt x="5452" y="10448"/>
                  </a:cubicBezTo>
                  <a:cubicBezTo>
                    <a:pt x="7130" y="12279"/>
                    <a:pt x="9227" y="14110"/>
                    <a:pt x="11953" y="15942"/>
                  </a:cubicBezTo>
                  <a:cubicBezTo>
                    <a:pt x="14470" y="17773"/>
                    <a:pt x="17616" y="19581"/>
                    <a:pt x="21181" y="21389"/>
                  </a:cubicBezTo>
                  <a:cubicBezTo>
                    <a:pt x="21390" y="21459"/>
                    <a:pt x="21600" y="21530"/>
                    <a:pt x="21600" y="21600"/>
                  </a:cubicBezTo>
                  <a:cubicBezTo>
                    <a:pt x="21390" y="21248"/>
                    <a:pt x="20971" y="20872"/>
                    <a:pt x="20761" y="20520"/>
                  </a:cubicBezTo>
                  <a:cubicBezTo>
                    <a:pt x="20761" y="20450"/>
                    <a:pt x="20761" y="20379"/>
                    <a:pt x="20761" y="20332"/>
                  </a:cubicBezTo>
                  <a:cubicBezTo>
                    <a:pt x="17825" y="18853"/>
                    <a:pt x="15309" y="17397"/>
                    <a:pt x="13212" y="15918"/>
                  </a:cubicBezTo>
                  <a:cubicBezTo>
                    <a:pt x="10485" y="14087"/>
                    <a:pt x="8179" y="12279"/>
                    <a:pt x="6291" y="10424"/>
                  </a:cubicBezTo>
                  <a:cubicBezTo>
                    <a:pt x="4404" y="8593"/>
                    <a:pt x="2936" y="6762"/>
                    <a:pt x="1887" y="4907"/>
                  </a:cubicBezTo>
                  <a:cubicBezTo>
                    <a:pt x="1468" y="3991"/>
                    <a:pt x="1049" y="3076"/>
                    <a:pt x="629" y="2160"/>
                  </a:cubicBezTo>
                  <a:cubicBezTo>
                    <a:pt x="419" y="1432"/>
                    <a:pt x="210" y="728"/>
                    <a:pt x="2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8"/>
                    <a:pt x="210" y="1432"/>
                    <a:pt x="210" y="2160"/>
                  </a:cubicBezTo>
                  <a:cubicBezTo>
                    <a:pt x="629" y="3076"/>
                    <a:pt x="839" y="3991"/>
                    <a:pt x="1468" y="493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31" name="Shape 231"/>
            <p:cNvSpPr/>
            <p:nvPr/>
          </p:nvSpPr>
          <p:spPr>
            <a:xfrm>
              <a:off x="433309" y="4316188"/>
              <a:ext cx="350776" cy="158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09" y="14989"/>
                  </a:moveTo>
                  <a:cubicBezTo>
                    <a:pt x="15709" y="17215"/>
                    <a:pt x="18409" y="19440"/>
                    <a:pt x="21600" y="21600"/>
                  </a:cubicBezTo>
                  <a:cubicBezTo>
                    <a:pt x="21600" y="21142"/>
                    <a:pt x="21600" y="20618"/>
                    <a:pt x="21600" y="20160"/>
                  </a:cubicBezTo>
                  <a:cubicBezTo>
                    <a:pt x="21600" y="20095"/>
                    <a:pt x="21600" y="19964"/>
                    <a:pt x="21600" y="19898"/>
                  </a:cubicBezTo>
                  <a:cubicBezTo>
                    <a:pt x="19391" y="18196"/>
                    <a:pt x="17182" y="16495"/>
                    <a:pt x="15218" y="14793"/>
                  </a:cubicBezTo>
                  <a:cubicBezTo>
                    <a:pt x="9327" y="9949"/>
                    <a:pt x="4173" y="4975"/>
                    <a:pt x="0" y="0"/>
                  </a:cubicBezTo>
                  <a:cubicBezTo>
                    <a:pt x="491" y="1375"/>
                    <a:pt x="982" y="2749"/>
                    <a:pt x="1718" y="4124"/>
                  </a:cubicBezTo>
                  <a:cubicBezTo>
                    <a:pt x="5155" y="7789"/>
                    <a:pt x="8836" y="11389"/>
                    <a:pt x="13009" y="14989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32" name="Shape 232"/>
            <p:cNvSpPr/>
            <p:nvPr/>
          </p:nvSpPr>
          <p:spPr>
            <a:xfrm>
              <a:off x="811066" y="5862397"/>
              <a:ext cx="357124" cy="99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0" y="1565"/>
                  </a:moveTo>
                  <a:cubicBezTo>
                    <a:pt x="960" y="1043"/>
                    <a:pt x="480" y="522"/>
                    <a:pt x="0" y="0"/>
                  </a:cubicBezTo>
                  <a:cubicBezTo>
                    <a:pt x="0" y="939"/>
                    <a:pt x="0" y="1983"/>
                    <a:pt x="240" y="3026"/>
                  </a:cubicBezTo>
                  <a:cubicBezTo>
                    <a:pt x="3360" y="6470"/>
                    <a:pt x="6480" y="9913"/>
                    <a:pt x="10080" y="13252"/>
                  </a:cubicBezTo>
                  <a:cubicBezTo>
                    <a:pt x="12960" y="16070"/>
                    <a:pt x="16080" y="18887"/>
                    <a:pt x="192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240" y="18783"/>
                    <a:pt x="15120" y="15861"/>
                    <a:pt x="12000" y="12835"/>
                  </a:cubicBezTo>
                  <a:cubicBezTo>
                    <a:pt x="8160" y="9183"/>
                    <a:pt x="4800" y="5322"/>
                    <a:pt x="1440" y="1565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33" name="Shape 233"/>
            <p:cNvSpPr/>
            <p:nvPr/>
          </p:nvSpPr>
          <p:spPr>
            <a:xfrm>
              <a:off x="409500" y="4364089"/>
              <a:ext cx="457119" cy="223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70" y="18917"/>
                  </a:moveTo>
                  <a:cubicBezTo>
                    <a:pt x="17468" y="17946"/>
                    <a:pt x="15965" y="16928"/>
                    <a:pt x="14650" y="15911"/>
                  </a:cubicBezTo>
                  <a:cubicBezTo>
                    <a:pt x="10706" y="12997"/>
                    <a:pt x="7701" y="9991"/>
                    <a:pt x="5447" y="6984"/>
                  </a:cubicBezTo>
                  <a:cubicBezTo>
                    <a:pt x="4132" y="5504"/>
                    <a:pt x="3193" y="3978"/>
                    <a:pt x="2442" y="2451"/>
                  </a:cubicBezTo>
                  <a:cubicBezTo>
                    <a:pt x="1690" y="1619"/>
                    <a:pt x="751" y="833"/>
                    <a:pt x="0" y="0"/>
                  </a:cubicBezTo>
                  <a:cubicBezTo>
                    <a:pt x="939" y="2359"/>
                    <a:pt x="2254" y="4718"/>
                    <a:pt x="3944" y="7030"/>
                  </a:cubicBezTo>
                  <a:cubicBezTo>
                    <a:pt x="6198" y="10083"/>
                    <a:pt x="9203" y="13090"/>
                    <a:pt x="12960" y="16050"/>
                  </a:cubicBezTo>
                  <a:cubicBezTo>
                    <a:pt x="14838" y="17484"/>
                    <a:pt x="16904" y="18964"/>
                    <a:pt x="19346" y="20397"/>
                  </a:cubicBezTo>
                  <a:cubicBezTo>
                    <a:pt x="20097" y="20767"/>
                    <a:pt x="20849" y="21184"/>
                    <a:pt x="21600" y="21600"/>
                  </a:cubicBezTo>
                  <a:cubicBezTo>
                    <a:pt x="21412" y="21461"/>
                    <a:pt x="21224" y="21322"/>
                    <a:pt x="21037" y="21184"/>
                  </a:cubicBezTo>
                  <a:cubicBezTo>
                    <a:pt x="20285" y="20444"/>
                    <a:pt x="19534" y="19657"/>
                    <a:pt x="18970" y="18917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34" name="Shape 234"/>
            <p:cNvSpPr/>
            <p:nvPr/>
          </p:nvSpPr>
          <p:spPr>
            <a:xfrm>
              <a:off x="368068" y="1288916"/>
              <a:ext cx="141428" cy="3027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extrusionOk="0">
                  <a:moveTo>
                    <a:pt x="9750" y="21600"/>
                  </a:moveTo>
                  <a:cubicBezTo>
                    <a:pt x="8550" y="21191"/>
                    <a:pt x="7950" y="20781"/>
                    <a:pt x="7350" y="20372"/>
                  </a:cubicBezTo>
                  <a:cubicBezTo>
                    <a:pt x="4350" y="18085"/>
                    <a:pt x="2550" y="15833"/>
                    <a:pt x="2550" y="13581"/>
                  </a:cubicBezTo>
                  <a:cubicBezTo>
                    <a:pt x="2550" y="11295"/>
                    <a:pt x="4350" y="9043"/>
                    <a:pt x="7350" y="6756"/>
                  </a:cubicBezTo>
                  <a:cubicBezTo>
                    <a:pt x="8550" y="5630"/>
                    <a:pt x="10350" y="4504"/>
                    <a:pt x="12750" y="3378"/>
                  </a:cubicBezTo>
                  <a:cubicBezTo>
                    <a:pt x="15150" y="2252"/>
                    <a:pt x="17550" y="1126"/>
                    <a:pt x="21150" y="0"/>
                  </a:cubicBezTo>
                  <a:cubicBezTo>
                    <a:pt x="20550" y="0"/>
                    <a:pt x="20550" y="0"/>
                    <a:pt x="20550" y="0"/>
                  </a:cubicBezTo>
                  <a:cubicBezTo>
                    <a:pt x="16950" y="1126"/>
                    <a:pt x="13950" y="2252"/>
                    <a:pt x="11550" y="3378"/>
                  </a:cubicBezTo>
                  <a:cubicBezTo>
                    <a:pt x="9150" y="4504"/>
                    <a:pt x="7350" y="5630"/>
                    <a:pt x="5550" y="6756"/>
                  </a:cubicBezTo>
                  <a:cubicBezTo>
                    <a:pt x="1950" y="9009"/>
                    <a:pt x="150" y="11295"/>
                    <a:pt x="150" y="13581"/>
                  </a:cubicBezTo>
                  <a:cubicBezTo>
                    <a:pt x="-450" y="15731"/>
                    <a:pt x="750" y="17915"/>
                    <a:pt x="3750" y="20099"/>
                  </a:cubicBezTo>
                  <a:cubicBezTo>
                    <a:pt x="5550" y="20576"/>
                    <a:pt x="7350" y="21088"/>
                    <a:pt x="9150" y="21566"/>
                  </a:cubicBezTo>
                  <a:cubicBezTo>
                    <a:pt x="9150" y="21566"/>
                    <a:pt x="9750" y="21600"/>
                    <a:pt x="9750" y="216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35" name="Shape 235"/>
            <p:cNvSpPr/>
            <p:nvPr/>
          </p:nvSpPr>
          <p:spPr>
            <a:xfrm>
              <a:off x="898362" y="6571315"/>
              <a:ext cx="111106" cy="28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71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86" y="14644"/>
                    <a:pt x="6943" y="7322"/>
                    <a:pt x="0" y="0"/>
                  </a:cubicBezTo>
                  <a:cubicBezTo>
                    <a:pt x="4629" y="7322"/>
                    <a:pt x="10029" y="14644"/>
                    <a:pt x="16971" y="216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36" name="Shape 236"/>
            <p:cNvSpPr/>
            <p:nvPr/>
          </p:nvSpPr>
          <p:spPr>
            <a:xfrm>
              <a:off x="393628" y="4107345"/>
              <a:ext cx="68252" cy="511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82" y="10901"/>
                  </a:moveTo>
                  <a:cubicBezTo>
                    <a:pt x="10165" y="14535"/>
                    <a:pt x="16518" y="17966"/>
                    <a:pt x="21600" y="21600"/>
                  </a:cubicBezTo>
                  <a:cubicBezTo>
                    <a:pt x="17788" y="17361"/>
                    <a:pt x="15247" y="13121"/>
                    <a:pt x="12706" y="8882"/>
                  </a:cubicBezTo>
                  <a:cubicBezTo>
                    <a:pt x="12706" y="8882"/>
                    <a:pt x="11435" y="8680"/>
                    <a:pt x="11435" y="8680"/>
                  </a:cubicBezTo>
                  <a:cubicBezTo>
                    <a:pt x="7624" y="5854"/>
                    <a:pt x="3812" y="2826"/>
                    <a:pt x="0" y="0"/>
                  </a:cubicBezTo>
                  <a:cubicBezTo>
                    <a:pt x="0" y="404"/>
                    <a:pt x="0" y="1009"/>
                    <a:pt x="0" y="1615"/>
                  </a:cubicBezTo>
                  <a:cubicBezTo>
                    <a:pt x="1271" y="4643"/>
                    <a:pt x="3812" y="7873"/>
                    <a:pt x="5082" y="10901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37" name="Shape 237"/>
            <p:cNvSpPr/>
            <p:nvPr/>
          </p:nvSpPr>
          <p:spPr>
            <a:xfrm>
              <a:off x="784083" y="3145516"/>
              <a:ext cx="1168189" cy="271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88" y="21030"/>
                  </a:moveTo>
                  <a:cubicBezTo>
                    <a:pt x="661" y="19052"/>
                    <a:pt x="1396" y="17037"/>
                    <a:pt x="2571" y="15097"/>
                  </a:cubicBezTo>
                  <a:cubicBezTo>
                    <a:pt x="3747" y="13196"/>
                    <a:pt x="5363" y="11332"/>
                    <a:pt x="7273" y="9583"/>
                  </a:cubicBezTo>
                  <a:cubicBezTo>
                    <a:pt x="9110" y="7796"/>
                    <a:pt x="11314" y="6123"/>
                    <a:pt x="13739" y="4525"/>
                  </a:cubicBezTo>
                  <a:cubicBezTo>
                    <a:pt x="14914" y="3727"/>
                    <a:pt x="16163" y="2928"/>
                    <a:pt x="17486" y="2206"/>
                  </a:cubicBezTo>
                  <a:cubicBezTo>
                    <a:pt x="18147" y="1825"/>
                    <a:pt x="18808" y="1445"/>
                    <a:pt x="19469" y="1065"/>
                  </a:cubicBezTo>
                  <a:cubicBezTo>
                    <a:pt x="20131" y="723"/>
                    <a:pt x="20865" y="342"/>
                    <a:pt x="21600" y="0"/>
                  </a:cubicBezTo>
                  <a:cubicBezTo>
                    <a:pt x="21527" y="0"/>
                    <a:pt x="21527" y="0"/>
                    <a:pt x="21527" y="0"/>
                  </a:cubicBezTo>
                  <a:cubicBezTo>
                    <a:pt x="20792" y="342"/>
                    <a:pt x="20057" y="685"/>
                    <a:pt x="19396" y="1027"/>
                  </a:cubicBezTo>
                  <a:cubicBezTo>
                    <a:pt x="18735" y="1407"/>
                    <a:pt x="18073" y="1787"/>
                    <a:pt x="17412" y="2130"/>
                  </a:cubicBezTo>
                  <a:cubicBezTo>
                    <a:pt x="16016" y="2890"/>
                    <a:pt x="14767" y="3651"/>
                    <a:pt x="13592" y="4449"/>
                  </a:cubicBezTo>
                  <a:cubicBezTo>
                    <a:pt x="11094" y="6046"/>
                    <a:pt x="8890" y="7720"/>
                    <a:pt x="6980" y="9469"/>
                  </a:cubicBezTo>
                  <a:cubicBezTo>
                    <a:pt x="4996" y="11256"/>
                    <a:pt x="3380" y="13120"/>
                    <a:pt x="2204" y="15059"/>
                  </a:cubicBezTo>
                  <a:cubicBezTo>
                    <a:pt x="955" y="16923"/>
                    <a:pt x="220" y="18900"/>
                    <a:pt x="0" y="20877"/>
                  </a:cubicBezTo>
                  <a:cubicBezTo>
                    <a:pt x="220" y="21106"/>
                    <a:pt x="367" y="21334"/>
                    <a:pt x="514" y="21600"/>
                  </a:cubicBezTo>
                  <a:cubicBezTo>
                    <a:pt x="514" y="21410"/>
                    <a:pt x="514" y="21220"/>
                    <a:pt x="588" y="2103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38" name="Shape 238"/>
            <p:cNvSpPr/>
            <p:nvPr/>
          </p:nvSpPr>
          <p:spPr>
            <a:xfrm>
              <a:off x="866618" y="6600055"/>
              <a:ext cx="99996" cy="25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4320" y="7336"/>
                    <a:pt x="10368" y="14672"/>
                    <a:pt x="1641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24" y="14672"/>
                    <a:pt x="6912" y="7336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39" name="Shape 239"/>
            <p:cNvSpPr/>
            <p:nvPr/>
          </p:nvSpPr>
          <p:spPr>
            <a:xfrm>
              <a:off x="784083" y="5896885"/>
              <a:ext cx="114280" cy="67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4596"/>
                    <a:pt x="1490" y="9191"/>
                    <a:pt x="5214" y="13634"/>
                  </a:cubicBezTo>
                  <a:cubicBezTo>
                    <a:pt x="8193" y="15013"/>
                    <a:pt x="10428" y="16545"/>
                    <a:pt x="13407" y="17923"/>
                  </a:cubicBezTo>
                  <a:cubicBezTo>
                    <a:pt x="16386" y="19149"/>
                    <a:pt x="18621" y="20374"/>
                    <a:pt x="21600" y="21600"/>
                  </a:cubicBezTo>
                  <a:cubicBezTo>
                    <a:pt x="20855" y="21294"/>
                    <a:pt x="20855" y="20987"/>
                    <a:pt x="20110" y="20681"/>
                  </a:cubicBezTo>
                  <a:cubicBezTo>
                    <a:pt x="11917" y="15013"/>
                    <a:pt x="7448" y="9191"/>
                    <a:pt x="5959" y="3370"/>
                  </a:cubicBezTo>
                  <a:cubicBezTo>
                    <a:pt x="5214" y="2757"/>
                    <a:pt x="3724" y="2298"/>
                    <a:pt x="2979" y="1685"/>
                  </a:cubicBezTo>
                  <a:cubicBezTo>
                    <a:pt x="1490" y="1072"/>
                    <a:pt x="745" y="460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40" name="Shape 240"/>
            <p:cNvSpPr/>
            <p:nvPr/>
          </p:nvSpPr>
          <p:spPr>
            <a:xfrm>
              <a:off x="784083" y="5772344"/>
              <a:ext cx="31745" cy="22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1700"/>
                  </a:moveTo>
                  <a:cubicBezTo>
                    <a:pt x="2700" y="13050"/>
                    <a:pt x="5400" y="14850"/>
                    <a:pt x="10800" y="16650"/>
                  </a:cubicBezTo>
                  <a:cubicBezTo>
                    <a:pt x="13500" y="18450"/>
                    <a:pt x="18900" y="19800"/>
                    <a:pt x="21600" y="21600"/>
                  </a:cubicBezTo>
                  <a:cubicBezTo>
                    <a:pt x="18900" y="17100"/>
                    <a:pt x="18900" y="12600"/>
                    <a:pt x="18900" y="8550"/>
                  </a:cubicBezTo>
                  <a:cubicBezTo>
                    <a:pt x="13500" y="5400"/>
                    <a:pt x="8100" y="2700"/>
                    <a:pt x="0" y="0"/>
                  </a:cubicBezTo>
                  <a:cubicBezTo>
                    <a:pt x="0" y="450"/>
                    <a:pt x="0" y="1350"/>
                    <a:pt x="0" y="1800"/>
                  </a:cubicBezTo>
                  <a:cubicBezTo>
                    <a:pt x="0" y="4950"/>
                    <a:pt x="0" y="8550"/>
                    <a:pt x="0" y="117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41" name="Shape 241"/>
            <p:cNvSpPr/>
            <p:nvPr/>
          </p:nvSpPr>
          <p:spPr>
            <a:xfrm>
              <a:off x="811066" y="6322236"/>
              <a:ext cx="174594" cy="53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00" y="5449"/>
                  </a:moveTo>
                  <a:cubicBezTo>
                    <a:pt x="3436" y="3697"/>
                    <a:pt x="1964" y="1751"/>
                    <a:pt x="0" y="0"/>
                  </a:cubicBezTo>
                  <a:cubicBezTo>
                    <a:pt x="1473" y="3114"/>
                    <a:pt x="3436" y="6422"/>
                    <a:pt x="5400" y="9535"/>
                  </a:cubicBezTo>
                  <a:cubicBezTo>
                    <a:pt x="5891" y="10119"/>
                    <a:pt x="6382" y="10703"/>
                    <a:pt x="6873" y="11286"/>
                  </a:cubicBezTo>
                  <a:cubicBezTo>
                    <a:pt x="10800" y="14789"/>
                    <a:pt x="14727" y="18292"/>
                    <a:pt x="1914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182" y="17903"/>
                    <a:pt x="13745" y="14011"/>
                    <a:pt x="10800" y="10119"/>
                  </a:cubicBezTo>
                  <a:cubicBezTo>
                    <a:pt x="8836" y="8562"/>
                    <a:pt x="7364" y="7005"/>
                    <a:pt x="5400" y="5449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243" name="Shape 243"/>
          <p:cNvSpPr/>
          <p:nvPr/>
        </p:nvSpPr>
        <p:spPr>
          <a:xfrm>
            <a:off x="-1" y="0"/>
            <a:ext cx="182882" cy="6858000"/>
          </a:xfrm>
          <a:prstGeom prst="rect">
            <a:avLst/>
          </a:prstGeom>
          <a:solidFill>
            <a:srgbClr val="766F54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244" name="Shape 244"/>
          <p:cNvSpPr>
            <a:spLocks noGrp="1"/>
          </p:cNvSpPr>
          <p:nvPr>
            <p:ph type="title"/>
          </p:nvPr>
        </p:nvSpPr>
        <p:spPr>
          <a:xfrm>
            <a:off x="1942414" y="723900"/>
            <a:ext cx="6591987" cy="4439346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800">
                <a:solidFill>
                  <a:srgbClr val="262626"/>
                </a:solidFill>
              </a:rPr>
              <a:t>Title Text</a:t>
            </a:r>
          </a:p>
        </p:txBody>
      </p:sp>
      <p:sp>
        <p:nvSpPr>
          <p:cNvPr id="245" name="Shape 245"/>
          <p:cNvSpPr>
            <a:spLocks noGrp="1"/>
          </p:cNvSpPr>
          <p:nvPr>
            <p:ph type="body" idx="1"/>
          </p:nvPr>
        </p:nvSpPr>
        <p:spPr>
          <a:xfrm>
            <a:off x="1942414" y="5181600"/>
            <a:ext cx="6591987" cy="1676400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>
                <a:solidFill>
                  <a:srgbClr val="595959"/>
                </a:solidFill>
              </a:defRPr>
            </a:lvl1pPr>
            <a:lvl2pPr>
              <a:buClrTx/>
              <a:buFontTx/>
              <a:defRPr>
                <a:solidFill>
                  <a:srgbClr val="595959"/>
                </a:solidFill>
              </a:defRPr>
            </a:lvl2pPr>
            <a:lvl3pPr>
              <a:buClrTx/>
              <a:buFontTx/>
              <a:defRPr>
                <a:solidFill>
                  <a:srgbClr val="595959"/>
                </a:solidFill>
              </a:defRPr>
            </a:lvl3pPr>
            <a:lvl4pPr>
              <a:buClrTx/>
              <a:buFontTx/>
              <a:defRPr>
                <a:solidFill>
                  <a:srgbClr val="595959"/>
                </a:solidFill>
              </a:defRPr>
            </a:lvl4pPr>
            <a:lvl5pPr>
              <a:buClrTx/>
              <a:buFontTx/>
              <a:defRPr>
                <a:solidFill>
                  <a:srgbClr val="595959"/>
                </a:solidFill>
              </a:defRPr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595959"/>
                </a:solidFill>
              </a:rPr>
              <a:t>Body Level One</a:t>
            </a: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595959"/>
                </a:solidFill>
              </a:rPr>
              <a:t>Body Level Two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595959"/>
                </a:solidFill>
              </a:rPr>
              <a:t>Body Level Three</a:t>
            </a: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595959"/>
                </a:solidFill>
              </a:rPr>
              <a:t>Body Level Four</a:t>
            </a: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595959"/>
                </a:solidFill>
              </a:rPr>
              <a:t>Body Level Five</a:t>
            </a:r>
          </a:p>
        </p:txBody>
      </p:sp>
      <p:sp>
        <p:nvSpPr>
          <p:cNvPr id="246" name="Shape 246"/>
          <p:cNvSpPr/>
          <p:nvPr/>
        </p:nvSpPr>
        <p:spPr>
          <a:xfrm flipV="1">
            <a:off x="57" y="4910659"/>
            <a:ext cx="1365443" cy="508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3" h="21600" extrusionOk="0">
                <a:moveTo>
                  <a:pt x="21451" y="10139"/>
                </a:moveTo>
                <a:lnTo>
                  <a:pt x="17835" y="406"/>
                </a:lnTo>
                <a:cubicBezTo>
                  <a:pt x="17811" y="339"/>
                  <a:pt x="17781" y="270"/>
                  <a:pt x="17756" y="203"/>
                </a:cubicBezTo>
                <a:cubicBezTo>
                  <a:pt x="17683" y="0"/>
                  <a:pt x="17607" y="0"/>
                  <a:pt x="17531" y="0"/>
                </a:cubicBezTo>
                <a:lnTo>
                  <a:pt x="16099" y="0"/>
                </a:lnTo>
                <a:lnTo>
                  <a:pt x="0" y="134"/>
                </a:lnTo>
                <a:lnTo>
                  <a:pt x="0" y="21600"/>
                </a:lnTo>
                <a:lnTo>
                  <a:pt x="16099" y="21496"/>
                </a:lnTo>
                <a:lnTo>
                  <a:pt x="17531" y="21496"/>
                </a:lnTo>
                <a:cubicBezTo>
                  <a:pt x="17607" y="21496"/>
                  <a:pt x="17683" y="21295"/>
                  <a:pt x="17756" y="21295"/>
                </a:cubicBezTo>
                <a:cubicBezTo>
                  <a:pt x="17756" y="21090"/>
                  <a:pt x="17835" y="21090"/>
                  <a:pt x="17835" y="21090"/>
                </a:cubicBezTo>
                <a:lnTo>
                  <a:pt x="21451" y="11357"/>
                </a:lnTo>
                <a:cubicBezTo>
                  <a:pt x="21600" y="10951"/>
                  <a:pt x="21600" y="10547"/>
                  <a:pt x="21451" y="10139"/>
                </a:cubicBezTo>
                <a:close/>
              </a:path>
            </a:pathLst>
          </a:custGeom>
          <a:solidFill>
            <a:srgbClr val="A53010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247" name="Shape 247"/>
          <p:cNvSpPr>
            <a:spLocks noGrp="1"/>
          </p:cNvSpPr>
          <p:nvPr>
            <p:ph type="sldNum" sz="quarter" idx="2"/>
          </p:nvPr>
        </p:nvSpPr>
        <p:spPr>
          <a:xfrm>
            <a:off x="511228" y="4967530"/>
            <a:ext cx="584979" cy="3962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1" name="Group 261"/>
          <p:cNvGrpSpPr/>
          <p:nvPr/>
        </p:nvGrpSpPr>
        <p:grpSpPr>
          <a:xfrm>
            <a:off x="1" y="228600"/>
            <a:ext cx="1981201" cy="6638629"/>
            <a:chOff x="0" y="0"/>
            <a:chExt cx="1981200" cy="6638628"/>
          </a:xfrm>
        </p:grpSpPr>
        <p:sp>
          <p:nvSpPr>
            <p:cNvPr id="249" name="Shape 249"/>
            <p:cNvSpPr/>
            <p:nvPr/>
          </p:nvSpPr>
          <p:spPr>
            <a:xfrm>
              <a:off x="0" y="2346443"/>
              <a:ext cx="69925" cy="62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19636" y="18582"/>
                    <a:pt x="18655" y="15724"/>
                    <a:pt x="16691" y="12706"/>
                  </a:cubicBezTo>
                  <a:cubicBezTo>
                    <a:pt x="10800" y="8576"/>
                    <a:pt x="5891" y="4288"/>
                    <a:pt x="0" y="0"/>
                  </a:cubicBezTo>
                  <a:cubicBezTo>
                    <a:pt x="0" y="5559"/>
                    <a:pt x="0" y="5559"/>
                    <a:pt x="0" y="5559"/>
                  </a:cubicBezTo>
                  <a:cubicBezTo>
                    <a:pt x="5891" y="10165"/>
                    <a:pt x="12764" y="14929"/>
                    <a:pt x="19636" y="19694"/>
                  </a:cubicBezTo>
                  <a:cubicBezTo>
                    <a:pt x="19636" y="20329"/>
                    <a:pt x="20618" y="20965"/>
                    <a:pt x="21600" y="216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50" name="Shape 250"/>
            <p:cNvSpPr/>
            <p:nvPr/>
          </p:nvSpPr>
          <p:spPr>
            <a:xfrm>
              <a:off x="89348" y="2927929"/>
              <a:ext cx="449333" cy="232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269" y="15000"/>
                  </a:moveTo>
                  <a:cubicBezTo>
                    <a:pt x="15891" y="17229"/>
                    <a:pt x="18514" y="19414"/>
                    <a:pt x="21446" y="21600"/>
                  </a:cubicBezTo>
                  <a:cubicBezTo>
                    <a:pt x="21446" y="21214"/>
                    <a:pt x="21446" y="20871"/>
                    <a:pt x="21600" y="20486"/>
                  </a:cubicBezTo>
                  <a:cubicBezTo>
                    <a:pt x="19131" y="18643"/>
                    <a:pt x="16817" y="16757"/>
                    <a:pt x="14657" y="14871"/>
                  </a:cubicBezTo>
                  <a:cubicBezTo>
                    <a:pt x="8949" y="9986"/>
                    <a:pt x="4166" y="5014"/>
                    <a:pt x="0" y="0"/>
                  </a:cubicBezTo>
                  <a:cubicBezTo>
                    <a:pt x="309" y="857"/>
                    <a:pt x="617" y="1757"/>
                    <a:pt x="926" y="2614"/>
                  </a:cubicBezTo>
                  <a:cubicBezTo>
                    <a:pt x="4629" y="6771"/>
                    <a:pt x="8640" y="10929"/>
                    <a:pt x="13269" y="150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51" name="Shape 251"/>
            <p:cNvSpPr/>
            <p:nvPr/>
          </p:nvSpPr>
          <p:spPr>
            <a:xfrm>
              <a:off x="560692" y="5218460"/>
              <a:ext cx="423435" cy="142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9" y="1543"/>
                  </a:moveTo>
                  <a:cubicBezTo>
                    <a:pt x="818" y="1052"/>
                    <a:pt x="327" y="561"/>
                    <a:pt x="0" y="0"/>
                  </a:cubicBezTo>
                  <a:cubicBezTo>
                    <a:pt x="0" y="701"/>
                    <a:pt x="0" y="1332"/>
                    <a:pt x="0" y="2034"/>
                  </a:cubicBezTo>
                  <a:cubicBezTo>
                    <a:pt x="3436" y="5961"/>
                    <a:pt x="7200" y="9818"/>
                    <a:pt x="11127" y="13605"/>
                  </a:cubicBezTo>
                  <a:cubicBezTo>
                    <a:pt x="13909" y="16270"/>
                    <a:pt x="17018" y="18935"/>
                    <a:pt x="20127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491" y="18865"/>
                    <a:pt x="15382" y="16130"/>
                    <a:pt x="12600" y="13325"/>
                  </a:cubicBezTo>
                  <a:cubicBezTo>
                    <a:pt x="8509" y="9468"/>
                    <a:pt x="4745" y="5540"/>
                    <a:pt x="1309" y="1543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52" name="Shape 252"/>
            <p:cNvSpPr/>
            <p:nvPr/>
          </p:nvSpPr>
          <p:spPr>
            <a:xfrm>
              <a:off x="666874" y="6275199"/>
              <a:ext cx="119132" cy="363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346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4011" y="14491"/>
                    <a:pt x="7005" y="7382"/>
                    <a:pt x="0" y="0"/>
                  </a:cubicBezTo>
                  <a:cubicBezTo>
                    <a:pt x="4670" y="7382"/>
                    <a:pt x="9924" y="14491"/>
                    <a:pt x="16346" y="216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53" name="Shape 253"/>
            <p:cNvSpPr/>
            <p:nvPr/>
          </p:nvSpPr>
          <p:spPr>
            <a:xfrm>
              <a:off x="69924" y="2972659"/>
              <a:ext cx="571053" cy="332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58" y="19745"/>
                  </a:moveTo>
                  <a:cubicBezTo>
                    <a:pt x="17596" y="18489"/>
                    <a:pt x="15775" y="17232"/>
                    <a:pt x="14076" y="15976"/>
                  </a:cubicBezTo>
                  <a:cubicBezTo>
                    <a:pt x="10193" y="13074"/>
                    <a:pt x="7160" y="10082"/>
                    <a:pt x="4854" y="7060"/>
                  </a:cubicBezTo>
                  <a:cubicBezTo>
                    <a:pt x="3519" y="5235"/>
                    <a:pt x="2427" y="3381"/>
                    <a:pt x="1456" y="1526"/>
                  </a:cubicBezTo>
                  <a:cubicBezTo>
                    <a:pt x="971" y="1017"/>
                    <a:pt x="485" y="509"/>
                    <a:pt x="0" y="0"/>
                  </a:cubicBezTo>
                  <a:cubicBezTo>
                    <a:pt x="971" y="2363"/>
                    <a:pt x="2306" y="4757"/>
                    <a:pt x="4004" y="7090"/>
                  </a:cubicBezTo>
                  <a:cubicBezTo>
                    <a:pt x="6189" y="10142"/>
                    <a:pt x="9222" y="13134"/>
                    <a:pt x="12984" y="16065"/>
                  </a:cubicBezTo>
                  <a:cubicBezTo>
                    <a:pt x="14926" y="17531"/>
                    <a:pt x="17110" y="18967"/>
                    <a:pt x="19416" y="20373"/>
                  </a:cubicBezTo>
                  <a:cubicBezTo>
                    <a:pt x="20144" y="20792"/>
                    <a:pt x="20872" y="21181"/>
                    <a:pt x="21600" y="21600"/>
                  </a:cubicBezTo>
                  <a:cubicBezTo>
                    <a:pt x="21357" y="21450"/>
                    <a:pt x="21236" y="21331"/>
                    <a:pt x="21115" y="21181"/>
                  </a:cubicBezTo>
                  <a:cubicBezTo>
                    <a:pt x="20508" y="20702"/>
                    <a:pt x="20022" y="20224"/>
                    <a:pt x="19658" y="19745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54" name="Shape 254"/>
            <p:cNvSpPr/>
            <p:nvPr/>
          </p:nvSpPr>
          <p:spPr>
            <a:xfrm>
              <a:off x="18152" y="0"/>
              <a:ext cx="71197" cy="292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600" extrusionOk="0">
                  <a:moveTo>
                    <a:pt x="9565" y="19627"/>
                  </a:moveTo>
                  <a:cubicBezTo>
                    <a:pt x="10505" y="19763"/>
                    <a:pt x="10505" y="19899"/>
                    <a:pt x="10505" y="20035"/>
                  </a:cubicBezTo>
                  <a:cubicBezTo>
                    <a:pt x="13322" y="20511"/>
                    <a:pt x="17078" y="20988"/>
                    <a:pt x="19896" y="21498"/>
                  </a:cubicBezTo>
                  <a:cubicBezTo>
                    <a:pt x="19896" y="21532"/>
                    <a:pt x="19896" y="21566"/>
                    <a:pt x="20835" y="21600"/>
                  </a:cubicBezTo>
                  <a:cubicBezTo>
                    <a:pt x="18957" y="20920"/>
                    <a:pt x="17078" y="20273"/>
                    <a:pt x="15200" y="19593"/>
                  </a:cubicBezTo>
                  <a:cubicBezTo>
                    <a:pt x="7687" y="16123"/>
                    <a:pt x="3931" y="12654"/>
                    <a:pt x="3931" y="9150"/>
                  </a:cubicBezTo>
                  <a:cubicBezTo>
                    <a:pt x="4870" y="6089"/>
                    <a:pt x="7687" y="3061"/>
                    <a:pt x="13322" y="0"/>
                  </a:cubicBezTo>
                  <a:cubicBezTo>
                    <a:pt x="10505" y="0"/>
                    <a:pt x="10505" y="0"/>
                    <a:pt x="10505" y="0"/>
                  </a:cubicBezTo>
                  <a:cubicBezTo>
                    <a:pt x="3931" y="3027"/>
                    <a:pt x="1113" y="6089"/>
                    <a:pt x="174" y="9150"/>
                  </a:cubicBezTo>
                  <a:cubicBezTo>
                    <a:pt x="-765" y="12654"/>
                    <a:pt x="2052" y="16123"/>
                    <a:pt x="9565" y="1962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55" name="Shape 255"/>
            <p:cNvSpPr/>
            <p:nvPr/>
          </p:nvSpPr>
          <p:spPr>
            <a:xfrm>
              <a:off x="54385" y="2715463"/>
              <a:ext cx="54387" cy="49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41" y="3836"/>
                    <a:pt x="3812" y="7469"/>
                    <a:pt x="6353" y="11305"/>
                  </a:cubicBezTo>
                  <a:cubicBezTo>
                    <a:pt x="11435" y="14736"/>
                    <a:pt x="16518" y="18168"/>
                    <a:pt x="21600" y="21600"/>
                  </a:cubicBezTo>
                  <a:cubicBezTo>
                    <a:pt x="19059" y="17563"/>
                    <a:pt x="16518" y="13323"/>
                    <a:pt x="13976" y="9286"/>
                  </a:cubicBezTo>
                  <a:cubicBezTo>
                    <a:pt x="12706" y="9084"/>
                    <a:pt x="12706" y="8882"/>
                    <a:pt x="12706" y="8680"/>
                  </a:cubicBezTo>
                  <a:cubicBezTo>
                    <a:pt x="8894" y="5652"/>
                    <a:pt x="3812" y="282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56" name="Shape 256"/>
            <p:cNvSpPr/>
            <p:nvPr/>
          </p:nvSpPr>
          <p:spPr>
            <a:xfrm>
              <a:off x="534794" y="5250144"/>
              <a:ext cx="132081" cy="10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3016"/>
                    <a:pt x="1054" y="6032"/>
                    <a:pt x="2634" y="9049"/>
                  </a:cubicBezTo>
                  <a:cubicBezTo>
                    <a:pt x="4215" y="11384"/>
                    <a:pt x="6322" y="13816"/>
                    <a:pt x="8956" y="16151"/>
                  </a:cubicBezTo>
                  <a:cubicBezTo>
                    <a:pt x="10010" y="16735"/>
                    <a:pt x="11590" y="17319"/>
                    <a:pt x="12644" y="17903"/>
                  </a:cubicBezTo>
                  <a:cubicBezTo>
                    <a:pt x="15805" y="19168"/>
                    <a:pt x="18439" y="20335"/>
                    <a:pt x="21600" y="21600"/>
                  </a:cubicBezTo>
                  <a:cubicBezTo>
                    <a:pt x="21073" y="21308"/>
                    <a:pt x="20546" y="20919"/>
                    <a:pt x="20020" y="20627"/>
                  </a:cubicBezTo>
                  <a:cubicBezTo>
                    <a:pt x="13698" y="16735"/>
                    <a:pt x="9483" y="12843"/>
                    <a:pt x="6849" y="8951"/>
                  </a:cubicBezTo>
                  <a:cubicBezTo>
                    <a:pt x="5795" y="6616"/>
                    <a:pt x="4741" y="4378"/>
                    <a:pt x="4215" y="2141"/>
                  </a:cubicBezTo>
                  <a:cubicBezTo>
                    <a:pt x="4215" y="2043"/>
                    <a:pt x="3688" y="1946"/>
                    <a:pt x="3688" y="1751"/>
                  </a:cubicBezTo>
                  <a:cubicBezTo>
                    <a:pt x="2634" y="1168"/>
                    <a:pt x="1054" y="58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57" name="Shape 257"/>
            <p:cNvSpPr/>
            <p:nvPr/>
          </p:nvSpPr>
          <p:spPr>
            <a:xfrm>
              <a:off x="538679" y="1170426"/>
              <a:ext cx="1442522" cy="404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36" y="21010"/>
                  </a:moveTo>
                  <a:cubicBezTo>
                    <a:pt x="480" y="18992"/>
                    <a:pt x="1248" y="17000"/>
                    <a:pt x="2400" y="15081"/>
                  </a:cubicBezTo>
                  <a:cubicBezTo>
                    <a:pt x="3600" y="13162"/>
                    <a:pt x="5232" y="11317"/>
                    <a:pt x="7152" y="9545"/>
                  </a:cubicBezTo>
                  <a:cubicBezTo>
                    <a:pt x="9072" y="7774"/>
                    <a:pt x="11280" y="6101"/>
                    <a:pt x="13680" y="4502"/>
                  </a:cubicBezTo>
                  <a:cubicBezTo>
                    <a:pt x="14880" y="3715"/>
                    <a:pt x="16176" y="2928"/>
                    <a:pt x="17472" y="2190"/>
                  </a:cubicBezTo>
                  <a:cubicBezTo>
                    <a:pt x="18144" y="1821"/>
                    <a:pt x="18816" y="1427"/>
                    <a:pt x="19488" y="1082"/>
                  </a:cubicBezTo>
                  <a:cubicBezTo>
                    <a:pt x="20208" y="713"/>
                    <a:pt x="20880" y="369"/>
                    <a:pt x="21600" y="25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0832" y="344"/>
                    <a:pt x="20160" y="689"/>
                    <a:pt x="19440" y="1058"/>
                  </a:cubicBezTo>
                  <a:cubicBezTo>
                    <a:pt x="18768" y="1402"/>
                    <a:pt x="18096" y="1771"/>
                    <a:pt x="17424" y="2165"/>
                  </a:cubicBezTo>
                  <a:cubicBezTo>
                    <a:pt x="16080" y="2903"/>
                    <a:pt x="14784" y="3666"/>
                    <a:pt x="13584" y="4453"/>
                  </a:cubicBezTo>
                  <a:cubicBezTo>
                    <a:pt x="11136" y="6052"/>
                    <a:pt x="8880" y="7725"/>
                    <a:pt x="6960" y="9496"/>
                  </a:cubicBezTo>
                  <a:cubicBezTo>
                    <a:pt x="4992" y="11243"/>
                    <a:pt x="3360" y="13113"/>
                    <a:pt x="2160" y="15031"/>
                  </a:cubicBezTo>
                  <a:cubicBezTo>
                    <a:pt x="912" y="16975"/>
                    <a:pt x="144" y="18968"/>
                    <a:pt x="0" y="21010"/>
                  </a:cubicBezTo>
                  <a:cubicBezTo>
                    <a:pt x="0" y="21059"/>
                    <a:pt x="0" y="21083"/>
                    <a:pt x="0" y="21133"/>
                  </a:cubicBezTo>
                  <a:cubicBezTo>
                    <a:pt x="96" y="21280"/>
                    <a:pt x="192" y="21452"/>
                    <a:pt x="336" y="21600"/>
                  </a:cubicBezTo>
                  <a:cubicBezTo>
                    <a:pt x="336" y="21403"/>
                    <a:pt x="336" y="21206"/>
                    <a:pt x="336" y="2101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58" name="Shape 258"/>
            <p:cNvSpPr/>
            <p:nvPr/>
          </p:nvSpPr>
          <p:spPr>
            <a:xfrm>
              <a:off x="640976" y="6301291"/>
              <a:ext cx="112658" cy="33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4320" y="7101"/>
                    <a:pt x="9874" y="14499"/>
                    <a:pt x="1604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4194" y="14499"/>
                    <a:pt x="6789" y="7101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59" name="Shape 259"/>
            <p:cNvSpPr/>
            <p:nvPr/>
          </p:nvSpPr>
          <p:spPr>
            <a:xfrm>
              <a:off x="534794" y="5130865"/>
              <a:ext cx="25899" cy="22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00" y="19800"/>
                  </a:moveTo>
                  <a:cubicBezTo>
                    <a:pt x="18900" y="20700"/>
                    <a:pt x="21600" y="21150"/>
                    <a:pt x="21600" y="21600"/>
                  </a:cubicBezTo>
                  <a:cubicBezTo>
                    <a:pt x="21600" y="17100"/>
                    <a:pt x="21600" y="13050"/>
                    <a:pt x="21600" y="8550"/>
                  </a:cubicBezTo>
                  <a:cubicBezTo>
                    <a:pt x="13500" y="5850"/>
                    <a:pt x="8100" y="2700"/>
                    <a:pt x="2700" y="0"/>
                  </a:cubicBezTo>
                  <a:cubicBezTo>
                    <a:pt x="0" y="4050"/>
                    <a:pt x="0" y="7650"/>
                    <a:pt x="0" y="11700"/>
                  </a:cubicBezTo>
                  <a:cubicBezTo>
                    <a:pt x="5400" y="14400"/>
                    <a:pt x="13500" y="17100"/>
                    <a:pt x="18900" y="198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60" name="Shape 260"/>
            <p:cNvSpPr/>
            <p:nvPr/>
          </p:nvSpPr>
          <p:spPr>
            <a:xfrm>
              <a:off x="590475" y="6016138"/>
              <a:ext cx="165748" cy="622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908" y="2880"/>
                  </a:moveTo>
                  <a:cubicBezTo>
                    <a:pt x="2077" y="1920"/>
                    <a:pt x="831" y="960"/>
                    <a:pt x="0" y="0"/>
                  </a:cubicBezTo>
                  <a:cubicBezTo>
                    <a:pt x="1246" y="2560"/>
                    <a:pt x="2908" y="5120"/>
                    <a:pt x="4985" y="7680"/>
                  </a:cubicBezTo>
                  <a:cubicBezTo>
                    <a:pt x="5400" y="8480"/>
                    <a:pt x="5815" y="9120"/>
                    <a:pt x="6646" y="9920"/>
                  </a:cubicBezTo>
                  <a:cubicBezTo>
                    <a:pt x="11215" y="13760"/>
                    <a:pt x="16200" y="17760"/>
                    <a:pt x="2118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031" y="17440"/>
                    <a:pt x="13292" y="13280"/>
                    <a:pt x="9969" y="8960"/>
                  </a:cubicBezTo>
                  <a:cubicBezTo>
                    <a:pt x="7477" y="6880"/>
                    <a:pt x="5400" y="4960"/>
                    <a:pt x="2908" y="288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grpSp>
        <p:nvGrpSpPr>
          <p:cNvPr id="274" name="Group 274"/>
          <p:cNvGrpSpPr/>
          <p:nvPr/>
        </p:nvGrpSpPr>
        <p:grpSpPr>
          <a:xfrm>
            <a:off x="20421" y="285"/>
            <a:ext cx="1952272" cy="6852968"/>
            <a:chOff x="0" y="0"/>
            <a:chExt cx="1952271" cy="6852967"/>
          </a:xfrm>
        </p:grpSpPr>
        <p:sp>
          <p:nvSpPr>
            <p:cNvPr id="262" name="Shape 262"/>
            <p:cNvSpPr/>
            <p:nvPr/>
          </p:nvSpPr>
          <p:spPr>
            <a:xfrm>
              <a:off x="0" y="0"/>
              <a:ext cx="409501" cy="440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8" y="4930"/>
                  </a:moveTo>
                  <a:cubicBezTo>
                    <a:pt x="2307" y="6762"/>
                    <a:pt x="3565" y="8617"/>
                    <a:pt x="5452" y="10448"/>
                  </a:cubicBezTo>
                  <a:cubicBezTo>
                    <a:pt x="7130" y="12279"/>
                    <a:pt x="9227" y="14110"/>
                    <a:pt x="11953" y="15942"/>
                  </a:cubicBezTo>
                  <a:cubicBezTo>
                    <a:pt x="14470" y="17773"/>
                    <a:pt x="17616" y="19581"/>
                    <a:pt x="21181" y="21389"/>
                  </a:cubicBezTo>
                  <a:cubicBezTo>
                    <a:pt x="21390" y="21459"/>
                    <a:pt x="21600" y="21530"/>
                    <a:pt x="21600" y="21600"/>
                  </a:cubicBezTo>
                  <a:cubicBezTo>
                    <a:pt x="21390" y="21248"/>
                    <a:pt x="20971" y="20872"/>
                    <a:pt x="20761" y="20520"/>
                  </a:cubicBezTo>
                  <a:cubicBezTo>
                    <a:pt x="20761" y="20450"/>
                    <a:pt x="20761" y="20379"/>
                    <a:pt x="20761" y="20332"/>
                  </a:cubicBezTo>
                  <a:cubicBezTo>
                    <a:pt x="17825" y="18853"/>
                    <a:pt x="15309" y="17397"/>
                    <a:pt x="13212" y="15918"/>
                  </a:cubicBezTo>
                  <a:cubicBezTo>
                    <a:pt x="10485" y="14087"/>
                    <a:pt x="8179" y="12279"/>
                    <a:pt x="6291" y="10424"/>
                  </a:cubicBezTo>
                  <a:cubicBezTo>
                    <a:pt x="4404" y="8593"/>
                    <a:pt x="2936" y="6762"/>
                    <a:pt x="1887" y="4907"/>
                  </a:cubicBezTo>
                  <a:cubicBezTo>
                    <a:pt x="1468" y="3991"/>
                    <a:pt x="1049" y="3076"/>
                    <a:pt x="629" y="2160"/>
                  </a:cubicBezTo>
                  <a:cubicBezTo>
                    <a:pt x="419" y="1432"/>
                    <a:pt x="210" y="728"/>
                    <a:pt x="2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8"/>
                    <a:pt x="210" y="1432"/>
                    <a:pt x="210" y="2160"/>
                  </a:cubicBezTo>
                  <a:cubicBezTo>
                    <a:pt x="629" y="3076"/>
                    <a:pt x="839" y="3991"/>
                    <a:pt x="1468" y="493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63" name="Shape 263"/>
            <p:cNvSpPr/>
            <p:nvPr/>
          </p:nvSpPr>
          <p:spPr>
            <a:xfrm>
              <a:off x="433309" y="4316188"/>
              <a:ext cx="350776" cy="158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09" y="14989"/>
                  </a:moveTo>
                  <a:cubicBezTo>
                    <a:pt x="15709" y="17215"/>
                    <a:pt x="18409" y="19440"/>
                    <a:pt x="21600" y="21600"/>
                  </a:cubicBezTo>
                  <a:cubicBezTo>
                    <a:pt x="21600" y="21142"/>
                    <a:pt x="21600" y="20618"/>
                    <a:pt x="21600" y="20160"/>
                  </a:cubicBezTo>
                  <a:cubicBezTo>
                    <a:pt x="21600" y="20095"/>
                    <a:pt x="21600" y="19964"/>
                    <a:pt x="21600" y="19898"/>
                  </a:cubicBezTo>
                  <a:cubicBezTo>
                    <a:pt x="19391" y="18196"/>
                    <a:pt x="17182" y="16495"/>
                    <a:pt x="15218" y="14793"/>
                  </a:cubicBezTo>
                  <a:cubicBezTo>
                    <a:pt x="9327" y="9949"/>
                    <a:pt x="4173" y="4975"/>
                    <a:pt x="0" y="0"/>
                  </a:cubicBezTo>
                  <a:cubicBezTo>
                    <a:pt x="491" y="1375"/>
                    <a:pt x="982" y="2749"/>
                    <a:pt x="1718" y="4124"/>
                  </a:cubicBezTo>
                  <a:cubicBezTo>
                    <a:pt x="5155" y="7789"/>
                    <a:pt x="8836" y="11389"/>
                    <a:pt x="13009" y="14989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64" name="Shape 264"/>
            <p:cNvSpPr/>
            <p:nvPr/>
          </p:nvSpPr>
          <p:spPr>
            <a:xfrm>
              <a:off x="811066" y="5862397"/>
              <a:ext cx="357124" cy="99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0" y="1565"/>
                  </a:moveTo>
                  <a:cubicBezTo>
                    <a:pt x="960" y="1043"/>
                    <a:pt x="480" y="522"/>
                    <a:pt x="0" y="0"/>
                  </a:cubicBezTo>
                  <a:cubicBezTo>
                    <a:pt x="0" y="939"/>
                    <a:pt x="0" y="1983"/>
                    <a:pt x="240" y="3026"/>
                  </a:cubicBezTo>
                  <a:cubicBezTo>
                    <a:pt x="3360" y="6470"/>
                    <a:pt x="6480" y="9913"/>
                    <a:pt x="10080" y="13252"/>
                  </a:cubicBezTo>
                  <a:cubicBezTo>
                    <a:pt x="12960" y="16070"/>
                    <a:pt x="16080" y="18887"/>
                    <a:pt x="192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240" y="18783"/>
                    <a:pt x="15120" y="15861"/>
                    <a:pt x="12000" y="12835"/>
                  </a:cubicBezTo>
                  <a:cubicBezTo>
                    <a:pt x="8160" y="9183"/>
                    <a:pt x="4800" y="5322"/>
                    <a:pt x="1440" y="1565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65" name="Shape 265"/>
            <p:cNvSpPr/>
            <p:nvPr/>
          </p:nvSpPr>
          <p:spPr>
            <a:xfrm>
              <a:off x="409500" y="4364089"/>
              <a:ext cx="457119" cy="223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70" y="18917"/>
                  </a:moveTo>
                  <a:cubicBezTo>
                    <a:pt x="17468" y="17946"/>
                    <a:pt x="15965" y="16928"/>
                    <a:pt x="14650" y="15911"/>
                  </a:cubicBezTo>
                  <a:cubicBezTo>
                    <a:pt x="10706" y="12997"/>
                    <a:pt x="7701" y="9991"/>
                    <a:pt x="5447" y="6984"/>
                  </a:cubicBezTo>
                  <a:cubicBezTo>
                    <a:pt x="4132" y="5504"/>
                    <a:pt x="3193" y="3978"/>
                    <a:pt x="2442" y="2451"/>
                  </a:cubicBezTo>
                  <a:cubicBezTo>
                    <a:pt x="1690" y="1619"/>
                    <a:pt x="751" y="833"/>
                    <a:pt x="0" y="0"/>
                  </a:cubicBezTo>
                  <a:cubicBezTo>
                    <a:pt x="939" y="2359"/>
                    <a:pt x="2254" y="4718"/>
                    <a:pt x="3944" y="7030"/>
                  </a:cubicBezTo>
                  <a:cubicBezTo>
                    <a:pt x="6198" y="10083"/>
                    <a:pt x="9203" y="13090"/>
                    <a:pt x="12960" y="16050"/>
                  </a:cubicBezTo>
                  <a:cubicBezTo>
                    <a:pt x="14838" y="17484"/>
                    <a:pt x="16904" y="18964"/>
                    <a:pt x="19346" y="20397"/>
                  </a:cubicBezTo>
                  <a:cubicBezTo>
                    <a:pt x="20097" y="20767"/>
                    <a:pt x="20849" y="21184"/>
                    <a:pt x="21600" y="21600"/>
                  </a:cubicBezTo>
                  <a:cubicBezTo>
                    <a:pt x="21412" y="21461"/>
                    <a:pt x="21224" y="21322"/>
                    <a:pt x="21037" y="21184"/>
                  </a:cubicBezTo>
                  <a:cubicBezTo>
                    <a:pt x="20285" y="20444"/>
                    <a:pt x="19534" y="19657"/>
                    <a:pt x="18970" y="18917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66" name="Shape 266"/>
            <p:cNvSpPr/>
            <p:nvPr/>
          </p:nvSpPr>
          <p:spPr>
            <a:xfrm>
              <a:off x="368068" y="1288916"/>
              <a:ext cx="141428" cy="3027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extrusionOk="0">
                  <a:moveTo>
                    <a:pt x="9750" y="21600"/>
                  </a:moveTo>
                  <a:cubicBezTo>
                    <a:pt x="8550" y="21191"/>
                    <a:pt x="7950" y="20781"/>
                    <a:pt x="7350" y="20372"/>
                  </a:cubicBezTo>
                  <a:cubicBezTo>
                    <a:pt x="4350" y="18085"/>
                    <a:pt x="2550" y="15833"/>
                    <a:pt x="2550" y="13581"/>
                  </a:cubicBezTo>
                  <a:cubicBezTo>
                    <a:pt x="2550" y="11295"/>
                    <a:pt x="4350" y="9043"/>
                    <a:pt x="7350" y="6756"/>
                  </a:cubicBezTo>
                  <a:cubicBezTo>
                    <a:pt x="8550" y="5630"/>
                    <a:pt x="10350" y="4504"/>
                    <a:pt x="12750" y="3378"/>
                  </a:cubicBezTo>
                  <a:cubicBezTo>
                    <a:pt x="15150" y="2252"/>
                    <a:pt x="17550" y="1126"/>
                    <a:pt x="21150" y="0"/>
                  </a:cubicBezTo>
                  <a:cubicBezTo>
                    <a:pt x="20550" y="0"/>
                    <a:pt x="20550" y="0"/>
                    <a:pt x="20550" y="0"/>
                  </a:cubicBezTo>
                  <a:cubicBezTo>
                    <a:pt x="16950" y="1126"/>
                    <a:pt x="13950" y="2252"/>
                    <a:pt x="11550" y="3378"/>
                  </a:cubicBezTo>
                  <a:cubicBezTo>
                    <a:pt x="9150" y="4504"/>
                    <a:pt x="7350" y="5630"/>
                    <a:pt x="5550" y="6756"/>
                  </a:cubicBezTo>
                  <a:cubicBezTo>
                    <a:pt x="1950" y="9009"/>
                    <a:pt x="150" y="11295"/>
                    <a:pt x="150" y="13581"/>
                  </a:cubicBezTo>
                  <a:cubicBezTo>
                    <a:pt x="-450" y="15731"/>
                    <a:pt x="750" y="17915"/>
                    <a:pt x="3750" y="20099"/>
                  </a:cubicBezTo>
                  <a:cubicBezTo>
                    <a:pt x="5550" y="20576"/>
                    <a:pt x="7350" y="21088"/>
                    <a:pt x="9150" y="21566"/>
                  </a:cubicBezTo>
                  <a:cubicBezTo>
                    <a:pt x="9150" y="21566"/>
                    <a:pt x="9750" y="21600"/>
                    <a:pt x="9750" y="216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67" name="Shape 267"/>
            <p:cNvSpPr/>
            <p:nvPr/>
          </p:nvSpPr>
          <p:spPr>
            <a:xfrm>
              <a:off x="898362" y="6571315"/>
              <a:ext cx="111106" cy="28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71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86" y="14644"/>
                    <a:pt x="6943" y="7322"/>
                    <a:pt x="0" y="0"/>
                  </a:cubicBezTo>
                  <a:cubicBezTo>
                    <a:pt x="4629" y="7322"/>
                    <a:pt x="10029" y="14644"/>
                    <a:pt x="16971" y="216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68" name="Shape 268"/>
            <p:cNvSpPr/>
            <p:nvPr/>
          </p:nvSpPr>
          <p:spPr>
            <a:xfrm>
              <a:off x="393628" y="4107345"/>
              <a:ext cx="68252" cy="511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82" y="10901"/>
                  </a:moveTo>
                  <a:cubicBezTo>
                    <a:pt x="10165" y="14535"/>
                    <a:pt x="16518" y="17966"/>
                    <a:pt x="21600" y="21600"/>
                  </a:cubicBezTo>
                  <a:cubicBezTo>
                    <a:pt x="17788" y="17361"/>
                    <a:pt x="15247" y="13121"/>
                    <a:pt x="12706" y="8882"/>
                  </a:cubicBezTo>
                  <a:cubicBezTo>
                    <a:pt x="12706" y="8882"/>
                    <a:pt x="11435" y="8680"/>
                    <a:pt x="11435" y="8680"/>
                  </a:cubicBezTo>
                  <a:cubicBezTo>
                    <a:pt x="7624" y="5854"/>
                    <a:pt x="3812" y="2826"/>
                    <a:pt x="0" y="0"/>
                  </a:cubicBezTo>
                  <a:cubicBezTo>
                    <a:pt x="0" y="404"/>
                    <a:pt x="0" y="1009"/>
                    <a:pt x="0" y="1615"/>
                  </a:cubicBezTo>
                  <a:cubicBezTo>
                    <a:pt x="1271" y="4643"/>
                    <a:pt x="3812" y="7873"/>
                    <a:pt x="5082" y="10901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69" name="Shape 269"/>
            <p:cNvSpPr/>
            <p:nvPr/>
          </p:nvSpPr>
          <p:spPr>
            <a:xfrm>
              <a:off x="784083" y="3145516"/>
              <a:ext cx="1168189" cy="271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88" y="21030"/>
                  </a:moveTo>
                  <a:cubicBezTo>
                    <a:pt x="661" y="19052"/>
                    <a:pt x="1396" y="17037"/>
                    <a:pt x="2571" y="15097"/>
                  </a:cubicBezTo>
                  <a:cubicBezTo>
                    <a:pt x="3747" y="13196"/>
                    <a:pt x="5363" y="11332"/>
                    <a:pt x="7273" y="9583"/>
                  </a:cubicBezTo>
                  <a:cubicBezTo>
                    <a:pt x="9110" y="7796"/>
                    <a:pt x="11314" y="6123"/>
                    <a:pt x="13739" y="4525"/>
                  </a:cubicBezTo>
                  <a:cubicBezTo>
                    <a:pt x="14914" y="3727"/>
                    <a:pt x="16163" y="2928"/>
                    <a:pt x="17486" y="2206"/>
                  </a:cubicBezTo>
                  <a:cubicBezTo>
                    <a:pt x="18147" y="1825"/>
                    <a:pt x="18808" y="1445"/>
                    <a:pt x="19469" y="1065"/>
                  </a:cubicBezTo>
                  <a:cubicBezTo>
                    <a:pt x="20131" y="723"/>
                    <a:pt x="20865" y="342"/>
                    <a:pt x="21600" y="0"/>
                  </a:cubicBezTo>
                  <a:cubicBezTo>
                    <a:pt x="21527" y="0"/>
                    <a:pt x="21527" y="0"/>
                    <a:pt x="21527" y="0"/>
                  </a:cubicBezTo>
                  <a:cubicBezTo>
                    <a:pt x="20792" y="342"/>
                    <a:pt x="20057" y="685"/>
                    <a:pt x="19396" y="1027"/>
                  </a:cubicBezTo>
                  <a:cubicBezTo>
                    <a:pt x="18735" y="1407"/>
                    <a:pt x="18073" y="1787"/>
                    <a:pt x="17412" y="2130"/>
                  </a:cubicBezTo>
                  <a:cubicBezTo>
                    <a:pt x="16016" y="2890"/>
                    <a:pt x="14767" y="3651"/>
                    <a:pt x="13592" y="4449"/>
                  </a:cubicBezTo>
                  <a:cubicBezTo>
                    <a:pt x="11094" y="6046"/>
                    <a:pt x="8890" y="7720"/>
                    <a:pt x="6980" y="9469"/>
                  </a:cubicBezTo>
                  <a:cubicBezTo>
                    <a:pt x="4996" y="11256"/>
                    <a:pt x="3380" y="13120"/>
                    <a:pt x="2204" y="15059"/>
                  </a:cubicBezTo>
                  <a:cubicBezTo>
                    <a:pt x="955" y="16923"/>
                    <a:pt x="220" y="18900"/>
                    <a:pt x="0" y="20877"/>
                  </a:cubicBezTo>
                  <a:cubicBezTo>
                    <a:pt x="220" y="21106"/>
                    <a:pt x="367" y="21334"/>
                    <a:pt x="514" y="21600"/>
                  </a:cubicBezTo>
                  <a:cubicBezTo>
                    <a:pt x="514" y="21410"/>
                    <a:pt x="514" y="21220"/>
                    <a:pt x="588" y="2103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70" name="Shape 270"/>
            <p:cNvSpPr/>
            <p:nvPr/>
          </p:nvSpPr>
          <p:spPr>
            <a:xfrm>
              <a:off x="866618" y="6600055"/>
              <a:ext cx="99996" cy="25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4320" y="7336"/>
                    <a:pt x="10368" y="14672"/>
                    <a:pt x="1641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24" y="14672"/>
                    <a:pt x="6912" y="7336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71" name="Shape 271"/>
            <p:cNvSpPr/>
            <p:nvPr/>
          </p:nvSpPr>
          <p:spPr>
            <a:xfrm>
              <a:off x="784083" y="5896885"/>
              <a:ext cx="114280" cy="67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4596"/>
                    <a:pt x="1490" y="9191"/>
                    <a:pt x="5214" y="13634"/>
                  </a:cubicBezTo>
                  <a:cubicBezTo>
                    <a:pt x="8193" y="15013"/>
                    <a:pt x="10428" y="16545"/>
                    <a:pt x="13407" y="17923"/>
                  </a:cubicBezTo>
                  <a:cubicBezTo>
                    <a:pt x="16386" y="19149"/>
                    <a:pt x="18621" y="20374"/>
                    <a:pt x="21600" y="21600"/>
                  </a:cubicBezTo>
                  <a:cubicBezTo>
                    <a:pt x="20855" y="21294"/>
                    <a:pt x="20855" y="20987"/>
                    <a:pt x="20110" y="20681"/>
                  </a:cubicBezTo>
                  <a:cubicBezTo>
                    <a:pt x="11917" y="15013"/>
                    <a:pt x="7448" y="9191"/>
                    <a:pt x="5959" y="3370"/>
                  </a:cubicBezTo>
                  <a:cubicBezTo>
                    <a:pt x="5214" y="2757"/>
                    <a:pt x="3724" y="2298"/>
                    <a:pt x="2979" y="1685"/>
                  </a:cubicBezTo>
                  <a:cubicBezTo>
                    <a:pt x="1490" y="1072"/>
                    <a:pt x="745" y="460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72" name="Shape 272"/>
            <p:cNvSpPr/>
            <p:nvPr/>
          </p:nvSpPr>
          <p:spPr>
            <a:xfrm>
              <a:off x="784083" y="5772344"/>
              <a:ext cx="31745" cy="22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1700"/>
                  </a:moveTo>
                  <a:cubicBezTo>
                    <a:pt x="2700" y="13050"/>
                    <a:pt x="5400" y="14850"/>
                    <a:pt x="10800" y="16650"/>
                  </a:cubicBezTo>
                  <a:cubicBezTo>
                    <a:pt x="13500" y="18450"/>
                    <a:pt x="18900" y="19800"/>
                    <a:pt x="21600" y="21600"/>
                  </a:cubicBezTo>
                  <a:cubicBezTo>
                    <a:pt x="18900" y="17100"/>
                    <a:pt x="18900" y="12600"/>
                    <a:pt x="18900" y="8550"/>
                  </a:cubicBezTo>
                  <a:cubicBezTo>
                    <a:pt x="13500" y="5400"/>
                    <a:pt x="8100" y="2700"/>
                    <a:pt x="0" y="0"/>
                  </a:cubicBezTo>
                  <a:cubicBezTo>
                    <a:pt x="0" y="450"/>
                    <a:pt x="0" y="1350"/>
                    <a:pt x="0" y="1800"/>
                  </a:cubicBezTo>
                  <a:cubicBezTo>
                    <a:pt x="0" y="4950"/>
                    <a:pt x="0" y="8550"/>
                    <a:pt x="0" y="117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73" name="Shape 273"/>
            <p:cNvSpPr/>
            <p:nvPr/>
          </p:nvSpPr>
          <p:spPr>
            <a:xfrm>
              <a:off x="811066" y="6322236"/>
              <a:ext cx="174594" cy="53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00" y="5449"/>
                  </a:moveTo>
                  <a:cubicBezTo>
                    <a:pt x="3436" y="3697"/>
                    <a:pt x="1964" y="1751"/>
                    <a:pt x="0" y="0"/>
                  </a:cubicBezTo>
                  <a:cubicBezTo>
                    <a:pt x="1473" y="3114"/>
                    <a:pt x="3436" y="6422"/>
                    <a:pt x="5400" y="9535"/>
                  </a:cubicBezTo>
                  <a:cubicBezTo>
                    <a:pt x="5891" y="10119"/>
                    <a:pt x="6382" y="10703"/>
                    <a:pt x="6873" y="11286"/>
                  </a:cubicBezTo>
                  <a:cubicBezTo>
                    <a:pt x="10800" y="14789"/>
                    <a:pt x="14727" y="18292"/>
                    <a:pt x="1914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182" y="17903"/>
                    <a:pt x="13745" y="14011"/>
                    <a:pt x="10800" y="10119"/>
                  </a:cubicBezTo>
                  <a:cubicBezTo>
                    <a:pt x="8836" y="8562"/>
                    <a:pt x="7364" y="7005"/>
                    <a:pt x="5400" y="5449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275" name="Shape 275"/>
          <p:cNvSpPr/>
          <p:nvPr/>
        </p:nvSpPr>
        <p:spPr>
          <a:xfrm>
            <a:off x="-1" y="0"/>
            <a:ext cx="182882" cy="6858000"/>
          </a:xfrm>
          <a:prstGeom prst="rect">
            <a:avLst/>
          </a:prstGeom>
          <a:solidFill>
            <a:srgbClr val="766F54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276" name="Shape 276"/>
          <p:cNvSpPr>
            <a:spLocks noGrp="1"/>
          </p:cNvSpPr>
          <p:nvPr>
            <p:ph type="title"/>
          </p:nvPr>
        </p:nvSpPr>
        <p:spPr>
          <a:xfrm>
            <a:off x="2188123" y="389744"/>
            <a:ext cx="6109588" cy="3335312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800">
                <a:solidFill>
                  <a:srgbClr val="262626"/>
                </a:solidFill>
              </a:rPr>
              <a:t>Title Text</a:t>
            </a:r>
          </a:p>
        </p:txBody>
      </p:sp>
      <p:sp>
        <p:nvSpPr>
          <p:cNvPr id="277" name="Shape 277"/>
          <p:cNvSpPr>
            <a:spLocks noGrp="1"/>
          </p:cNvSpPr>
          <p:nvPr>
            <p:ph type="body" idx="1"/>
          </p:nvPr>
        </p:nvSpPr>
        <p:spPr>
          <a:xfrm>
            <a:off x="1942414" y="3725055"/>
            <a:ext cx="6688293" cy="145654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ClrTx/>
              <a:buSzTx/>
              <a:buFontTx/>
              <a:buNone/>
              <a:defRPr sz="2400">
                <a:solidFill>
                  <a:srgbClr val="A53010"/>
                </a:solid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A53010"/>
                </a:solid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A53010"/>
                </a:solid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A53010"/>
                </a:solid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A53010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A5301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A5301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A5301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A5301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A53010"/>
                </a:solidFill>
              </a:rPr>
              <a:t>Body Level Five</a:t>
            </a:r>
          </a:p>
        </p:txBody>
      </p:sp>
      <p:sp>
        <p:nvSpPr>
          <p:cNvPr id="278" name="Shape 278"/>
          <p:cNvSpPr/>
          <p:nvPr/>
        </p:nvSpPr>
        <p:spPr>
          <a:xfrm flipV="1">
            <a:off x="57" y="4910659"/>
            <a:ext cx="1365443" cy="508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3" h="21600" extrusionOk="0">
                <a:moveTo>
                  <a:pt x="21451" y="10139"/>
                </a:moveTo>
                <a:lnTo>
                  <a:pt x="17835" y="406"/>
                </a:lnTo>
                <a:cubicBezTo>
                  <a:pt x="17811" y="339"/>
                  <a:pt x="17781" y="270"/>
                  <a:pt x="17756" y="203"/>
                </a:cubicBezTo>
                <a:cubicBezTo>
                  <a:pt x="17683" y="0"/>
                  <a:pt x="17607" y="0"/>
                  <a:pt x="17531" y="0"/>
                </a:cubicBezTo>
                <a:lnTo>
                  <a:pt x="16099" y="0"/>
                </a:lnTo>
                <a:lnTo>
                  <a:pt x="0" y="134"/>
                </a:lnTo>
                <a:lnTo>
                  <a:pt x="0" y="21600"/>
                </a:lnTo>
                <a:lnTo>
                  <a:pt x="16099" y="21496"/>
                </a:lnTo>
                <a:lnTo>
                  <a:pt x="17531" y="21496"/>
                </a:lnTo>
                <a:cubicBezTo>
                  <a:pt x="17607" y="21496"/>
                  <a:pt x="17683" y="21295"/>
                  <a:pt x="17756" y="21295"/>
                </a:cubicBezTo>
                <a:cubicBezTo>
                  <a:pt x="17756" y="21090"/>
                  <a:pt x="17835" y="21090"/>
                  <a:pt x="17835" y="21090"/>
                </a:cubicBezTo>
                <a:lnTo>
                  <a:pt x="21451" y="11357"/>
                </a:lnTo>
                <a:cubicBezTo>
                  <a:pt x="21600" y="10951"/>
                  <a:pt x="21600" y="10547"/>
                  <a:pt x="21451" y="10139"/>
                </a:cubicBezTo>
                <a:close/>
              </a:path>
            </a:pathLst>
          </a:custGeom>
          <a:solidFill>
            <a:srgbClr val="A53010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279" name="Shape 279"/>
          <p:cNvSpPr>
            <a:spLocks noGrp="1"/>
          </p:cNvSpPr>
          <p:nvPr>
            <p:ph type="sldNum" sz="quarter" idx="2"/>
          </p:nvPr>
        </p:nvSpPr>
        <p:spPr>
          <a:xfrm>
            <a:off x="511228" y="4967530"/>
            <a:ext cx="584979" cy="3962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280" name="Shape 280"/>
          <p:cNvSpPr/>
          <p:nvPr/>
        </p:nvSpPr>
        <p:spPr>
          <a:xfrm>
            <a:off x="1808315" y="327092"/>
            <a:ext cx="457320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>
                <a:solidFill>
                  <a:srgbClr val="A5301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A53010"/>
                </a:solidFill>
              </a:rPr>
              <a:t>“</a:t>
            </a:r>
          </a:p>
        </p:txBody>
      </p:sp>
      <p:sp>
        <p:nvSpPr>
          <p:cNvPr id="281" name="Shape 281"/>
          <p:cNvSpPr/>
          <p:nvPr/>
        </p:nvSpPr>
        <p:spPr>
          <a:xfrm>
            <a:off x="8169533" y="2584393"/>
            <a:ext cx="457320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>
                <a:solidFill>
                  <a:srgbClr val="A5301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A53010"/>
                </a:solidFill>
              </a:rPr>
              <a:t>”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5" name="Group 295"/>
          <p:cNvGrpSpPr/>
          <p:nvPr/>
        </p:nvGrpSpPr>
        <p:grpSpPr>
          <a:xfrm>
            <a:off x="1" y="228600"/>
            <a:ext cx="1981201" cy="6638629"/>
            <a:chOff x="0" y="0"/>
            <a:chExt cx="1981200" cy="6638628"/>
          </a:xfrm>
        </p:grpSpPr>
        <p:sp>
          <p:nvSpPr>
            <p:cNvPr id="283" name="Shape 283"/>
            <p:cNvSpPr/>
            <p:nvPr/>
          </p:nvSpPr>
          <p:spPr>
            <a:xfrm>
              <a:off x="0" y="2346443"/>
              <a:ext cx="69925" cy="62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19636" y="18582"/>
                    <a:pt x="18655" y="15724"/>
                    <a:pt x="16691" y="12706"/>
                  </a:cubicBezTo>
                  <a:cubicBezTo>
                    <a:pt x="10800" y="8576"/>
                    <a:pt x="5891" y="4288"/>
                    <a:pt x="0" y="0"/>
                  </a:cubicBezTo>
                  <a:cubicBezTo>
                    <a:pt x="0" y="5559"/>
                    <a:pt x="0" y="5559"/>
                    <a:pt x="0" y="5559"/>
                  </a:cubicBezTo>
                  <a:cubicBezTo>
                    <a:pt x="5891" y="10165"/>
                    <a:pt x="12764" y="14929"/>
                    <a:pt x="19636" y="19694"/>
                  </a:cubicBezTo>
                  <a:cubicBezTo>
                    <a:pt x="19636" y="20329"/>
                    <a:pt x="20618" y="20965"/>
                    <a:pt x="21600" y="216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84" name="Shape 284"/>
            <p:cNvSpPr/>
            <p:nvPr/>
          </p:nvSpPr>
          <p:spPr>
            <a:xfrm>
              <a:off x="89348" y="2927929"/>
              <a:ext cx="449333" cy="232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269" y="15000"/>
                  </a:moveTo>
                  <a:cubicBezTo>
                    <a:pt x="15891" y="17229"/>
                    <a:pt x="18514" y="19414"/>
                    <a:pt x="21446" y="21600"/>
                  </a:cubicBezTo>
                  <a:cubicBezTo>
                    <a:pt x="21446" y="21214"/>
                    <a:pt x="21446" y="20871"/>
                    <a:pt x="21600" y="20486"/>
                  </a:cubicBezTo>
                  <a:cubicBezTo>
                    <a:pt x="19131" y="18643"/>
                    <a:pt x="16817" y="16757"/>
                    <a:pt x="14657" y="14871"/>
                  </a:cubicBezTo>
                  <a:cubicBezTo>
                    <a:pt x="8949" y="9986"/>
                    <a:pt x="4166" y="5014"/>
                    <a:pt x="0" y="0"/>
                  </a:cubicBezTo>
                  <a:cubicBezTo>
                    <a:pt x="309" y="857"/>
                    <a:pt x="617" y="1757"/>
                    <a:pt x="926" y="2614"/>
                  </a:cubicBezTo>
                  <a:cubicBezTo>
                    <a:pt x="4629" y="6771"/>
                    <a:pt x="8640" y="10929"/>
                    <a:pt x="13269" y="150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85" name="Shape 285"/>
            <p:cNvSpPr/>
            <p:nvPr/>
          </p:nvSpPr>
          <p:spPr>
            <a:xfrm>
              <a:off x="560692" y="5218460"/>
              <a:ext cx="423435" cy="142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9" y="1543"/>
                  </a:moveTo>
                  <a:cubicBezTo>
                    <a:pt x="818" y="1052"/>
                    <a:pt x="327" y="561"/>
                    <a:pt x="0" y="0"/>
                  </a:cubicBezTo>
                  <a:cubicBezTo>
                    <a:pt x="0" y="701"/>
                    <a:pt x="0" y="1332"/>
                    <a:pt x="0" y="2034"/>
                  </a:cubicBezTo>
                  <a:cubicBezTo>
                    <a:pt x="3436" y="5961"/>
                    <a:pt x="7200" y="9818"/>
                    <a:pt x="11127" y="13605"/>
                  </a:cubicBezTo>
                  <a:cubicBezTo>
                    <a:pt x="13909" y="16270"/>
                    <a:pt x="17018" y="18935"/>
                    <a:pt x="20127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491" y="18865"/>
                    <a:pt x="15382" y="16130"/>
                    <a:pt x="12600" y="13325"/>
                  </a:cubicBezTo>
                  <a:cubicBezTo>
                    <a:pt x="8509" y="9468"/>
                    <a:pt x="4745" y="5540"/>
                    <a:pt x="1309" y="1543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86" name="Shape 286"/>
            <p:cNvSpPr/>
            <p:nvPr/>
          </p:nvSpPr>
          <p:spPr>
            <a:xfrm>
              <a:off x="666874" y="6275199"/>
              <a:ext cx="119132" cy="363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346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4011" y="14491"/>
                    <a:pt x="7005" y="7382"/>
                    <a:pt x="0" y="0"/>
                  </a:cubicBezTo>
                  <a:cubicBezTo>
                    <a:pt x="4670" y="7382"/>
                    <a:pt x="9924" y="14491"/>
                    <a:pt x="16346" y="216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87" name="Shape 287"/>
            <p:cNvSpPr/>
            <p:nvPr/>
          </p:nvSpPr>
          <p:spPr>
            <a:xfrm>
              <a:off x="69924" y="2972659"/>
              <a:ext cx="571053" cy="332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58" y="19745"/>
                  </a:moveTo>
                  <a:cubicBezTo>
                    <a:pt x="17596" y="18489"/>
                    <a:pt x="15775" y="17232"/>
                    <a:pt x="14076" y="15976"/>
                  </a:cubicBezTo>
                  <a:cubicBezTo>
                    <a:pt x="10193" y="13074"/>
                    <a:pt x="7160" y="10082"/>
                    <a:pt x="4854" y="7060"/>
                  </a:cubicBezTo>
                  <a:cubicBezTo>
                    <a:pt x="3519" y="5235"/>
                    <a:pt x="2427" y="3381"/>
                    <a:pt x="1456" y="1526"/>
                  </a:cubicBezTo>
                  <a:cubicBezTo>
                    <a:pt x="971" y="1017"/>
                    <a:pt x="485" y="509"/>
                    <a:pt x="0" y="0"/>
                  </a:cubicBezTo>
                  <a:cubicBezTo>
                    <a:pt x="971" y="2363"/>
                    <a:pt x="2306" y="4757"/>
                    <a:pt x="4004" y="7090"/>
                  </a:cubicBezTo>
                  <a:cubicBezTo>
                    <a:pt x="6189" y="10142"/>
                    <a:pt x="9222" y="13134"/>
                    <a:pt x="12984" y="16065"/>
                  </a:cubicBezTo>
                  <a:cubicBezTo>
                    <a:pt x="14926" y="17531"/>
                    <a:pt x="17110" y="18967"/>
                    <a:pt x="19416" y="20373"/>
                  </a:cubicBezTo>
                  <a:cubicBezTo>
                    <a:pt x="20144" y="20792"/>
                    <a:pt x="20872" y="21181"/>
                    <a:pt x="21600" y="21600"/>
                  </a:cubicBezTo>
                  <a:cubicBezTo>
                    <a:pt x="21357" y="21450"/>
                    <a:pt x="21236" y="21331"/>
                    <a:pt x="21115" y="21181"/>
                  </a:cubicBezTo>
                  <a:cubicBezTo>
                    <a:pt x="20508" y="20702"/>
                    <a:pt x="20022" y="20224"/>
                    <a:pt x="19658" y="19745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88" name="Shape 288"/>
            <p:cNvSpPr/>
            <p:nvPr/>
          </p:nvSpPr>
          <p:spPr>
            <a:xfrm>
              <a:off x="18152" y="0"/>
              <a:ext cx="71197" cy="292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600" extrusionOk="0">
                  <a:moveTo>
                    <a:pt x="9565" y="19627"/>
                  </a:moveTo>
                  <a:cubicBezTo>
                    <a:pt x="10505" y="19763"/>
                    <a:pt x="10505" y="19899"/>
                    <a:pt x="10505" y="20035"/>
                  </a:cubicBezTo>
                  <a:cubicBezTo>
                    <a:pt x="13322" y="20511"/>
                    <a:pt x="17078" y="20988"/>
                    <a:pt x="19896" y="21498"/>
                  </a:cubicBezTo>
                  <a:cubicBezTo>
                    <a:pt x="19896" y="21532"/>
                    <a:pt x="19896" y="21566"/>
                    <a:pt x="20835" y="21600"/>
                  </a:cubicBezTo>
                  <a:cubicBezTo>
                    <a:pt x="18957" y="20920"/>
                    <a:pt x="17078" y="20273"/>
                    <a:pt x="15200" y="19593"/>
                  </a:cubicBezTo>
                  <a:cubicBezTo>
                    <a:pt x="7687" y="16123"/>
                    <a:pt x="3931" y="12654"/>
                    <a:pt x="3931" y="9150"/>
                  </a:cubicBezTo>
                  <a:cubicBezTo>
                    <a:pt x="4870" y="6089"/>
                    <a:pt x="7687" y="3061"/>
                    <a:pt x="13322" y="0"/>
                  </a:cubicBezTo>
                  <a:cubicBezTo>
                    <a:pt x="10505" y="0"/>
                    <a:pt x="10505" y="0"/>
                    <a:pt x="10505" y="0"/>
                  </a:cubicBezTo>
                  <a:cubicBezTo>
                    <a:pt x="3931" y="3027"/>
                    <a:pt x="1113" y="6089"/>
                    <a:pt x="174" y="9150"/>
                  </a:cubicBezTo>
                  <a:cubicBezTo>
                    <a:pt x="-765" y="12654"/>
                    <a:pt x="2052" y="16123"/>
                    <a:pt x="9565" y="1962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89" name="Shape 289"/>
            <p:cNvSpPr/>
            <p:nvPr/>
          </p:nvSpPr>
          <p:spPr>
            <a:xfrm>
              <a:off x="54385" y="2715463"/>
              <a:ext cx="54387" cy="49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41" y="3836"/>
                    <a:pt x="3812" y="7469"/>
                    <a:pt x="6353" y="11305"/>
                  </a:cubicBezTo>
                  <a:cubicBezTo>
                    <a:pt x="11435" y="14736"/>
                    <a:pt x="16518" y="18168"/>
                    <a:pt x="21600" y="21600"/>
                  </a:cubicBezTo>
                  <a:cubicBezTo>
                    <a:pt x="19059" y="17563"/>
                    <a:pt x="16518" y="13323"/>
                    <a:pt x="13976" y="9286"/>
                  </a:cubicBezTo>
                  <a:cubicBezTo>
                    <a:pt x="12706" y="9084"/>
                    <a:pt x="12706" y="8882"/>
                    <a:pt x="12706" y="8680"/>
                  </a:cubicBezTo>
                  <a:cubicBezTo>
                    <a:pt x="8894" y="5652"/>
                    <a:pt x="3812" y="282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90" name="Shape 290"/>
            <p:cNvSpPr/>
            <p:nvPr/>
          </p:nvSpPr>
          <p:spPr>
            <a:xfrm>
              <a:off x="534794" y="5250144"/>
              <a:ext cx="132081" cy="10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3016"/>
                    <a:pt x="1054" y="6032"/>
                    <a:pt x="2634" y="9049"/>
                  </a:cubicBezTo>
                  <a:cubicBezTo>
                    <a:pt x="4215" y="11384"/>
                    <a:pt x="6322" y="13816"/>
                    <a:pt x="8956" y="16151"/>
                  </a:cubicBezTo>
                  <a:cubicBezTo>
                    <a:pt x="10010" y="16735"/>
                    <a:pt x="11590" y="17319"/>
                    <a:pt x="12644" y="17903"/>
                  </a:cubicBezTo>
                  <a:cubicBezTo>
                    <a:pt x="15805" y="19168"/>
                    <a:pt x="18439" y="20335"/>
                    <a:pt x="21600" y="21600"/>
                  </a:cubicBezTo>
                  <a:cubicBezTo>
                    <a:pt x="21073" y="21308"/>
                    <a:pt x="20546" y="20919"/>
                    <a:pt x="20020" y="20627"/>
                  </a:cubicBezTo>
                  <a:cubicBezTo>
                    <a:pt x="13698" y="16735"/>
                    <a:pt x="9483" y="12843"/>
                    <a:pt x="6849" y="8951"/>
                  </a:cubicBezTo>
                  <a:cubicBezTo>
                    <a:pt x="5795" y="6616"/>
                    <a:pt x="4741" y="4378"/>
                    <a:pt x="4215" y="2141"/>
                  </a:cubicBezTo>
                  <a:cubicBezTo>
                    <a:pt x="4215" y="2043"/>
                    <a:pt x="3688" y="1946"/>
                    <a:pt x="3688" y="1751"/>
                  </a:cubicBezTo>
                  <a:cubicBezTo>
                    <a:pt x="2634" y="1168"/>
                    <a:pt x="1054" y="58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91" name="Shape 291"/>
            <p:cNvSpPr/>
            <p:nvPr/>
          </p:nvSpPr>
          <p:spPr>
            <a:xfrm>
              <a:off x="538679" y="1170426"/>
              <a:ext cx="1442522" cy="404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36" y="21010"/>
                  </a:moveTo>
                  <a:cubicBezTo>
                    <a:pt x="480" y="18992"/>
                    <a:pt x="1248" y="17000"/>
                    <a:pt x="2400" y="15081"/>
                  </a:cubicBezTo>
                  <a:cubicBezTo>
                    <a:pt x="3600" y="13162"/>
                    <a:pt x="5232" y="11317"/>
                    <a:pt x="7152" y="9545"/>
                  </a:cubicBezTo>
                  <a:cubicBezTo>
                    <a:pt x="9072" y="7774"/>
                    <a:pt x="11280" y="6101"/>
                    <a:pt x="13680" y="4502"/>
                  </a:cubicBezTo>
                  <a:cubicBezTo>
                    <a:pt x="14880" y="3715"/>
                    <a:pt x="16176" y="2928"/>
                    <a:pt x="17472" y="2190"/>
                  </a:cubicBezTo>
                  <a:cubicBezTo>
                    <a:pt x="18144" y="1821"/>
                    <a:pt x="18816" y="1427"/>
                    <a:pt x="19488" y="1082"/>
                  </a:cubicBezTo>
                  <a:cubicBezTo>
                    <a:pt x="20208" y="713"/>
                    <a:pt x="20880" y="369"/>
                    <a:pt x="21600" y="25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0832" y="344"/>
                    <a:pt x="20160" y="689"/>
                    <a:pt x="19440" y="1058"/>
                  </a:cubicBezTo>
                  <a:cubicBezTo>
                    <a:pt x="18768" y="1402"/>
                    <a:pt x="18096" y="1771"/>
                    <a:pt x="17424" y="2165"/>
                  </a:cubicBezTo>
                  <a:cubicBezTo>
                    <a:pt x="16080" y="2903"/>
                    <a:pt x="14784" y="3666"/>
                    <a:pt x="13584" y="4453"/>
                  </a:cubicBezTo>
                  <a:cubicBezTo>
                    <a:pt x="11136" y="6052"/>
                    <a:pt x="8880" y="7725"/>
                    <a:pt x="6960" y="9496"/>
                  </a:cubicBezTo>
                  <a:cubicBezTo>
                    <a:pt x="4992" y="11243"/>
                    <a:pt x="3360" y="13113"/>
                    <a:pt x="2160" y="15031"/>
                  </a:cubicBezTo>
                  <a:cubicBezTo>
                    <a:pt x="912" y="16975"/>
                    <a:pt x="144" y="18968"/>
                    <a:pt x="0" y="21010"/>
                  </a:cubicBezTo>
                  <a:cubicBezTo>
                    <a:pt x="0" y="21059"/>
                    <a:pt x="0" y="21083"/>
                    <a:pt x="0" y="21133"/>
                  </a:cubicBezTo>
                  <a:cubicBezTo>
                    <a:pt x="96" y="21280"/>
                    <a:pt x="192" y="21452"/>
                    <a:pt x="336" y="21600"/>
                  </a:cubicBezTo>
                  <a:cubicBezTo>
                    <a:pt x="336" y="21403"/>
                    <a:pt x="336" y="21206"/>
                    <a:pt x="336" y="2101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92" name="Shape 292"/>
            <p:cNvSpPr/>
            <p:nvPr/>
          </p:nvSpPr>
          <p:spPr>
            <a:xfrm>
              <a:off x="640976" y="6301291"/>
              <a:ext cx="112658" cy="33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4320" y="7101"/>
                    <a:pt x="9874" y="14499"/>
                    <a:pt x="1604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4194" y="14499"/>
                    <a:pt x="6789" y="7101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93" name="Shape 293"/>
            <p:cNvSpPr/>
            <p:nvPr/>
          </p:nvSpPr>
          <p:spPr>
            <a:xfrm>
              <a:off x="534794" y="5130865"/>
              <a:ext cx="25899" cy="22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00" y="19800"/>
                  </a:moveTo>
                  <a:cubicBezTo>
                    <a:pt x="18900" y="20700"/>
                    <a:pt x="21600" y="21150"/>
                    <a:pt x="21600" y="21600"/>
                  </a:cubicBezTo>
                  <a:cubicBezTo>
                    <a:pt x="21600" y="17100"/>
                    <a:pt x="21600" y="13050"/>
                    <a:pt x="21600" y="8550"/>
                  </a:cubicBezTo>
                  <a:cubicBezTo>
                    <a:pt x="13500" y="5850"/>
                    <a:pt x="8100" y="2700"/>
                    <a:pt x="2700" y="0"/>
                  </a:cubicBezTo>
                  <a:cubicBezTo>
                    <a:pt x="0" y="4050"/>
                    <a:pt x="0" y="7650"/>
                    <a:pt x="0" y="11700"/>
                  </a:cubicBezTo>
                  <a:cubicBezTo>
                    <a:pt x="5400" y="14400"/>
                    <a:pt x="13500" y="17100"/>
                    <a:pt x="18900" y="198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94" name="Shape 294"/>
            <p:cNvSpPr/>
            <p:nvPr/>
          </p:nvSpPr>
          <p:spPr>
            <a:xfrm>
              <a:off x="590475" y="6016138"/>
              <a:ext cx="165748" cy="622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908" y="2880"/>
                  </a:moveTo>
                  <a:cubicBezTo>
                    <a:pt x="2077" y="1920"/>
                    <a:pt x="831" y="960"/>
                    <a:pt x="0" y="0"/>
                  </a:cubicBezTo>
                  <a:cubicBezTo>
                    <a:pt x="1246" y="2560"/>
                    <a:pt x="2908" y="5120"/>
                    <a:pt x="4985" y="7680"/>
                  </a:cubicBezTo>
                  <a:cubicBezTo>
                    <a:pt x="5400" y="8480"/>
                    <a:pt x="5815" y="9120"/>
                    <a:pt x="6646" y="9920"/>
                  </a:cubicBezTo>
                  <a:cubicBezTo>
                    <a:pt x="11215" y="13760"/>
                    <a:pt x="16200" y="17760"/>
                    <a:pt x="2118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031" y="17440"/>
                    <a:pt x="13292" y="13280"/>
                    <a:pt x="9969" y="8960"/>
                  </a:cubicBezTo>
                  <a:cubicBezTo>
                    <a:pt x="7477" y="6880"/>
                    <a:pt x="5400" y="4960"/>
                    <a:pt x="2908" y="288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grpSp>
        <p:nvGrpSpPr>
          <p:cNvPr id="308" name="Group 308"/>
          <p:cNvGrpSpPr/>
          <p:nvPr/>
        </p:nvGrpSpPr>
        <p:grpSpPr>
          <a:xfrm>
            <a:off x="20421" y="285"/>
            <a:ext cx="1952272" cy="6852968"/>
            <a:chOff x="0" y="0"/>
            <a:chExt cx="1952271" cy="6852967"/>
          </a:xfrm>
        </p:grpSpPr>
        <p:sp>
          <p:nvSpPr>
            <p:cNvPr id="296" name="Shape 296"/>
            <p:cNvSpPr/>
            <p:nvPr/>
          </p:nvSpPr>
          <p:spPr>
            <a:xfrm>
              <a:off x="0" y="0"/>
              <a:ext cx="409501" cy="440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8" y="4930"/>
                  </a:moveTo>
                  <a:cubicBezTo>
                    <a:pt x="2307" y="6762"/>
                    <a:pt x="3565" y="8617"/>
                    <a:pt x="5452" y="10448"/>
                  </a:cubicBezTo>
                  <a:cubicBezTo>
                    <a:pt x="7130" y="12279"/>
                    <a:pt x="9227" y="14110"/>
                    <a:pt x="11953" y="15942"/>
                  </a:cubicBezTo>
                  <a:cubicBezTo>
                    <a:pt x="14470" y="17773"/>
                    <a:pt x="17616" y="19581"/>
                    <a:pt x="21181" y="21389"/>
                  </a:cubicBezTo>
                  <a:cubicBezTo>
                    <a:pt x="21390" y="21459"/>
                    <a:pt x="21600" y="21530"/>
                    <a:pt x="21600" y="21600"/>
                  </a:cubicBezTo>
                  <a:cubicBezTo>
                    <a:pt x="21390" y="21248"/>
                    <a:pt x="20971" y="20872"/>
                    <a:pt x="20761" y="20520"/>
                  </a:cubicBezTo>
                  <a:cubicBezTo>
                    <a:pt x="20761" y="20450"/>
                    <a:pt x="20761" y="20379"/>
                    <a:pt x="20761" y="20332"/>
                  </a:cubicBezTo>
                  <a:cubicBezTo>
                    <a:pt x="17825" y="18853"/>
                    <a:pt x="15309" y="17397"/>
                    <a:pt x="13212" y="15918"/>
                  </a:cubicBezTo>
                  <a:cubicBezTo>
                    <a:pt x="10485" y="14087"/>
                    <a:pt x="8179" y="12279"/>
                    <a:pt x="6291" y="10424"/>
                  </a:cubicBezTo>
                  <a:cubicBezTo>
                    <a:pt x="4404" y="8593"/>
                    <a:pt x="2936" y="6762"/>
                    <a:pt x="1887" y="4907"/>
                  </a:cubicBezTo>
                  <a:cubicBezTo>
                    <a:pt x="1468" y="3991"/>
                    <a:pt x="1049" y="3076"/>
                    <a:pt x="629" y="2160"/>
                  </a:cubicBezTo>
                  <a:cubicBezTo>
                    <a:pt x="419" y="1432"/>
                    <a:pt x="210" y="728"/>
                    <a:pt x="2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8"/>
                    <a:pt x="210" y="1432"/>
                    <a:pt x="210" y="2160"/>
                  </a:cubicBezTo>
                  <a:cubicBezTo>
                    <a:pt x="629" y="3076"/>
                    <a:pt x="839" y="3991"/>
                    <a:pt x="1468" y="493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97" name="Shape 297"/>
            <p:cNvSpPr/>
            <p:nvPr/>
          </p:nvSpPr>
          <p:spPr>
            <a:xfrm>
              <a:off x="433309" y="4316188"/>
              <a:ext cx="350776" cy="158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09" y="14989"/>
                  </a:moveTo>
                  <a:cubicBezTo>
                    <a:pt x="15709" y="17215"/>
                    <a:pt x="18409" y="19440"/>
                    <a:pt x="21600" y="21600"/>
                  </a:cubicBezTo>
                  <a:cubicBezTo>
                    <a:pt x="21600" y="21142"/>
                    <a:pt x="21600" y="20618"/>
                    <a:pt x="21600" y="20160"/>
                  </a:cubicBezTo>
                  <a:cubicBezTo>
                    <a:pt x="21600" y="20095"/>
                    <a:pt x="21600" y="19964"/>
                    <a:pt x="21600" y="19898"/>
                  </a:cubicBezTo>
                  <a:cubicBezTo>
                    <a:pt x="19391" y="18196"/>
                    <a:pt x="17182" y="16495"/>
                    <a:pt x="15218" y="14793"/>
                  </a:cubicBezTo>
                  <a:cubicBezTo>
                    <a:pt x="9327" y="9949"/>
                    <a:pt x="4173" y="4975"/>
                    <a:pt x="0" y="0"/>
                  </a:cubicBezTo>
                  <a:cubicBezTo>
                    <a:pt x="491" y="1375"/>
                    <a:pt x="982" y="2749"/>
                    <a:pt x="1718" y="4124"/>
                  </a:cubicBezTo>
                  <a:cubicBezTo>
                    <a:pt x="5155" y="7789"/>
                    <a:pt x="8836" y="11389"/>
                    <a:pt x="13009" y="14989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98" name="Shape 298"/>
            <p:cNvSpPr/>
            <p:nvPr/>
          </p:nvSpPr>
          <p:spPr>
            <a:xfrm>
              <a:off x="811066" y="5862397"/>
              <a:ext cx="357124" cy="99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0" y="1565"/>
                  </a:moveTo>
                  <a:cubicBezTo>
                    <a:pt x="960" y="1043"/>
                    <a:pt x="480" y="522"/>
                    <a:pt x="0" y="0"/>
                  </a:cubicBezTo>
                  <a:cubicBezTo>
                    <a:pt x="0" y="939"/>
                    <a:pt x="0" y="1983"/>
                    <a:pt x="240" y="3026"/>
                  </a:cubicBezTo>
                  <a:cubicBezTo>
                    <a:pt x="3360" y="6470"/>
                    <a:pt x="6480" y="9913"/>
                    <a:pt x="10080" y="13252"/>
                  </a:cubicBezTo>
                  <a:cubicBezTo>
                    <a:pt x="12960" y="16070"/>
                    <a:pt x="16080" y="18887"/>
                    <a:pt x="192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240" y="18783"/>
                    <a:pt x="15120" y="15861"/>
                    <a:pt x="12000" y="12835"/>
                  </a:cubicBezTo>
                  <a:cubicBezTo>
                    <a:pt x="8160" y="9183"/>
                    <a:pt x="4800" y="5322"/>
                    <a:pt x="1440" y="1565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99" name="Shape 299"/>
            <p:cNvSpPr/>
            <p:nvPr/>
          </p:nvSpPr>
          <p:spPr>
            <a:xfrm>
              <a:off x="409500" y="4364089"/>
              <a:ext cx="457119" cy="223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70" y="18917"/>
                  </a:moveTo>
                  <a:cubicBezTo>
                    <a:pt x="17468" y="17946"/>
                    <a:pt x="15965" y="16928"/>
                    <a:pt x="14650" y="15911"/>
                  </a:cubicBezTo>
                  <a:cubicBezTo>
                    <a:pt x="10706" y="12997"/>
                    <a:pt x="7701" y="9991"/>
                    <a:pt x="5447" y="6984"/>
                  </a:cubicBezTo>
                  <a:cubicBezTo>
                    <a:pt x="4132" y="5504"/>
                    <a:pt x="3193" y="3978"/>
                    <a:pt x="2442" y="2451"/>
                  </a:cubicBezTo>
                  <a:cubicBezTo>
                    <a:pt x="1690" y="1619"/>
                    <a:pt x="751" y="833"/>
                    <a:pt x="0" y="0"/>
                  </a:cubicBezTo>
                  <a:cubicBezTo>
                    <a:pt x="939" y="2359"/>
                    <a:pt x="2254" y="4718"/>
                    <a:pt x="3944" y="7030"/>
                  </a:cubicBezTo>
                  <a:cubicBezTo>
                    <a:pt x="6198" y="10083"/>
                    <a:pt x="9203" y="13090"/>
                    <a:pt x="12960" y="16050"/>
                  </a:cubicBezTo>
                  <a:cubicBezTo>
                    <a:pt x="14838" y="17484"/>
                    <a:pt x="16904" y="18964"/>
                    <a:pt x="19346" y="20397"/>
                  </a:cubicBezTo>
                  <a:cubicBezTo>
                    <a:pt x="20097" y="20767"/>
                    <a:pt x="20849" y="21184"/>
                    <a:pt x="21600" y="21600"/>
                  </a:cubicBezTo>
                  <a:cubicBezTo>
                    <a:pt x="21412" y="21461"/>
                    <a:pt x="21224" y="21322"/>
                    <a:pt x="21037" y="21184"/>
                  </a:cubicBezTo>
                  <a:cubicBezTo>
                    <a:pt x="20285" y="20444"/>
                    <a:pt x="19534" y="19657"/>
                    <a:pt x="18970" y="18917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00" name="Shape 300"/>
            <p:cNvSpPr/>
            <p:nvPr/>
          </p:nvSpPr>
          <p:spPr>
            <a:xfrm>
              <a:off x="368068" y="1288916"/>
              <a:ext cx="141428" cy="3027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extrusionOk="0">
                  <a:moveTo>
                    <a:pt x="9750" y="21600"/>
                  </a:moveTo>
                  <a:cubicBezTo>
                    <a:pt x="8550" y="21191"/>
                    <a:pt x="7950" y="20781"/>
                    <a:pt x="7350" y="20372"/>
                  </a:cubicBezTo>
                  <a:cubicBezTo>
                    <a:pt x="4350" y="18085"/>
                    <a:pt x="2550" y="15833"/>
                    <a:pt x="2550" y="13581"/>
                  </a:cubicBezTo>
                  <a:cubicBezTo>
                    <a:pt x="2550" y="11295"/>
                    <a:pt x="4350" y="9043"/>
                    <a:pt x="7350" y="6756"/>
                  </a:cubicBezTo>
                  <a:cubicBezTo>
                    <a:pt x="8550" y="5630"/>
                    <a:pt x="10350" y="4504"/>
                    <a:pt x="12750" y="3378"/>
                  </a:cubicBezTo>
                  <a:cubicBezTo>
                    <a:pt x="15150" y="2252"/>
                    <a:pt x="17550" y="1126"/>
                    <a:pt x="21150" y="0"/>
                  </a:cubicBezTo>
                  <a:cubicBezTo>
                    <a:pt x="20550" y="0"/>
                    <a:pt x="20550" y="0"/>
                    <a:pt x="20550" y="0"/>
                  </a:cubicBezTo>
                  <a:cubicBezTo>
                    <a:pt x="16950" y="1126"/>
                    <a:pt x="13950" y="2252"/>
                    <a:pt x="11550" y="3378"/>
                  </a:cubicBezTo>
                  <a:cubicBezTo>
                    <a:pt x="9150" y="4504"/>
                    <a:pt x="7350" y="5630"/>
                    <a:pt x="5550" y="6756"/>
                  </a:cubicBezTo>
                  <a:cubicBezTo>
                    <a:pt x="1950" y="9009"/>
                    <a:pt x="150" y="11295"/>
                    <a:pt x="150" y="13581"/>
                  </a:cubicBezTo>
                  <a:cubicBezTo>
                    <a:pt x="-450" y="15731"/>
                    <a:pt x="750" y="17915"/>
                    <a:pt x="3750" y="20099"/>
                  </a:cubicBezTo>
                  <a:cubicBezTo>
                    <a:pt x="5550" y="20576"/>
                    <a:pt x="7350" y="21088"/>
                    <a:pt x="9150" y="21566"/>
                  </a:cubicBezTo>
                  <a:cubicBezTo>
                    <a:pt x="9150" y="21566"/>
                    <a:pt x="9750" y="21600"/>
                    <a:pt x="9750" y="216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01" name="Shape 301"/>
            <p:cNvSpPr/>
            <p:nvPr/>
          </p:nvSpPr>
          <p:spPr>
            <a:xfrm>
              <a:off x="898362" y="6571315"/>
              <a:ext cx="111106" cy="28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71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86" y="14644"/>
                    <a:pt x="6943" y="7322"/>
                    <a:pt x="0" y="0"/>
                  </a:cubicBezTo>
                  <a:cubicBezTo>
                    <a:pt x="4629" y="7322"/>
                    <a:pt x="10029" y="14644"/>
                    <a:pt x="16971" y="216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02" name="Shape 302"/>
            <p:cNvSpPr/>
            <p:nvPr/>
          </p:nvSpPr>
          <p:spPr>
            <a:xfrm>
              <a:off x="393628" y="4107345"/>
              <a:ext cx="68252" cy="511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82" y="10901"/>
                  </a:moveTo>
                  <a:cubicBezTo>
                    <a:pt x="10165" y="14535"/>
                    <a:pt x="16518" y="17966"/>
                    <a:pt x="21600" y="21600"/>
                  </a:cubicBezTo>
                  <a:cubicBezTo>
                    <a:pt x="17788" y="17361"/>
                    <a:pt x="15247" y="13121"/>
                    <a:pt x="12706" y="8882"/>
                  </a:cubicBezTo>
                  <a:cubicBezTo>
                    <a:pt x="12706" y="8882"/>
                    <a:pt x="11435" y="8680"/>
                    <a:pt x="11435" y="8680"/>
                  </a:cubicBezTo>
                  <a:cubicBezTo>
                    <a:pt x="7624" y="5854"/>
                    <a:pt x="3812" y="2826"/>
                    <a:pt x="0" y="0"/>
                  </a:cubicBezTo>
                  <a:cubicBezTo>
                    <a:pt x="0" y="404"/>
                    <a:pt x="0" y="1009"/>
                    <a:pt x="0" y="1615"/>
                  </a:cubicBezTo>
                  <a:cubicBezTo>
                    <a:pt x="1271" y="4643"/>
                    <a:pt x="3812" y="7873"/>
                    <a:pt x="5082" y="10901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03" name="Shape 303"/>
            <p:cNvSpPr/>
            <p:nvPr/>
          </p:nvSpPr>
          <p:spPr>
            <a:xfrm>
              <a:off x="784083" y="3145516"/>
              <a:ext cx="1168189" cy="271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88" y="21030"/>
                  </a:moveTo>
                  <a:cubicBezTo>
                    <a:pt x="661" y="19052"/>
                    <a:pt x="1396" y="17037"/>
                    <a:pt x="2571" y="15097"/>
                  </a:cubicBezTo>
                  <a:cubicBezTo>
                    <a:pt x="3747" y="13196"/>
                    <a:pt x="5363" y="11332"/>
                    <a:pt x="7273" y="9583"/>
                  </a:cubicBezTo>
                  <a:cubicBezTo>
                    <a:pt x="9110" y="7796"/>
                    <a:pt x="11314" y="6123"/>
                    <a:pt x="13739" y="4525"/>
                  </a:cubicBezTo>
                  <a:cubicBezTo>
                    <a:pt x="14914" y="3727"/>
                    <a:pt x="16163" y="2928"/>
                    <a:pt x="17486" y="2206"/>
                  </a:cubicBezTo>
                  <a:cubicBezTo>
                    <a:pt x="18147" y="1825"/>
                    <a:pt x="18808" y="1445"/>
                    <a:pt x="19469" y="1065"/>
                  </a:cubicBezTo>
                  <a:cubicBezTo>
                    <a:pt x="20131" y="723"/>
                    <a:pt x="20865" y="342"/>
                    <a:pt x="21600" y="0"/>
                  </a:cubicBezTo>
                  <a:cubicBezTo>
                    <a:pt x="21527" y="0"/>
                    <a:pt x="21527" y="0"/>
                    <a:pt x="21527" y="0"/>
                  </a:cubicBezTo>
                  <a:cubicBezTo>
                    <a:pt x="20792" y="342"/>
                    <a:pt x="20057" y="685"/>
                    <a:pt x="19396" y="1027"/>
                  </a:cubicBezTo>
                  <a:cubicBezTo>
                    <a:pt x="18735" y="1407"/>
                    <a:pt x="18073" y="1787"/>
                    <a:pt x="17412" y="2130"/>
                  </a:cubicBezTo>
                  <a:cubicBezTo>
                    <a:pt x="16016" y="2890"/>
                    <a:pt x="14767" y="3651"/>
                    <a:pt x="13592" y="4449"/>
                  </a:cubicBezTo>
                  <a:cubicBezTo>
                    <a:pt x="11094" y="6046"/>
                    <a:pt x="8890" y="7720"/>
                    <a:pt x="6980" y="9469"/>
                  </a:cubicBezTo>
                  <a:cubicBezTo>
                    <a:pt x="4996" y="11256"/>
                    <a:pt x="3380" y="13120"/>
                    <a:pt x="2204" y="15059"/>
                  </a:cubicBezTo>
                  <a:cubicBezTo>
                    <a:pt x="955" y="16923"/>
                    <a:pt x="220" y="18900"/>
                    <a:pt x="0" y="20877"/>
                  </a:cubicBezTo>
                  <a:cubicBezTo>
                    <a:pt x="220" y="21106"/>
                    <a:pt x="367" y="21334"/>
                    <a:pt x="514" y="21600"/>
                  </a:cubicBezTo>
                  <a:cubicBezTo>
                    <a:pt x="514" y="21410"/>
                    <a:pt x="514" y="21220"/>
                    <a:pt x="588" y="2103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04" name="Shape 304"/>
            <p:cNvSpPr/>
            <p:nvPr/>
          </p:nvSpPr>
          <p:spPr>
            <a:xfrm>
              <a:off x="866618" y="6600055"/>
              <a:ext cx="99996" cy="25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4320" y="7336"/>
                    <a:pt x="10368" y="14672"/>
                    <a:pt x="1641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24" y="14672"/>
                    <a:pt x="6912" y="7336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05" name="Shape 305"/>
            <p:cNvSpPr/>
            <p:nvPr/>
          </p:nvSpPr>
          <p:spPr>
            <a:xfrm>
              <a:off x="784083" y="5896885"/>
              <a:ext cx="114280" cy="67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4596"/>
                    <a:pt x="1490" y="9191"/>
                    <a:pt x="5214" y="13634"/>
                  </a:cubicBezTo>
                  <a:cubicBezTo>
                    <a:pt x="8193" y="15013"/>
                    <a:pt x="10428" y="16545"/>
                    <a:pt x="13407" y="17923"/>
                  </a:cubicBezTo>
                  <a:cubicBezTo>
                    <a:pt x="16386" y="19149"/>
                    <a:pt x="18621" y="20374"/>
                    <a:pt x="21600" y="21600"/>
                  </a:cubicBezTo>
                  <a:cubicBezTo>
                    <a:pt x="20855" y="21294"/>
                    <a:pt x="20855" y="20987"/>
                    <a:pt x="20110" y="20681"/>
                  </a:cubicBezTo>
                  <a:cubicBezTo>
                    <a:pt x="11917" y="15013"/>
                    <a:pt x="7448" y="9191"/>
                    <a:pt x="5959" y="3370"/>
                  </a:cubicBezTo>
                  <a:cubicBezTo>
                    <a:pt x="5214" y="2757"/>
                    <a:pt x="3724" y="2298"/>
                    <a:pt x="2979" y="1685"/>
                  </a:cubicBezTo>
                  <a:cubicBezTo>
                    <a:pt x="1490" y="1072"/>
                    <a:pt x="745" y="460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06" name="Shape 306"/>
            <p:cNvSpPr/>
            <p:nvPr/>
          </p:nvSpPr>
          <p:spPr>
            <a:xfrm>
              <a:off x="784083" y="5772344"/>
              <a:ext cx="31745" cy="22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1700"/>
                  </a:moveTo>
                  <a:cubicBezTo>
                    <a:pt x="2700" y="13050"/>
                    <a:pt x="5400" y="14850"/>
                    <a:pt x="10800" y="16650"/>
                  </a:cubicBezTo>
                  <a:cubicBezTo>
                    <a:pt x="13500" y="18450"/>
                    <a:pt x="18900" y="19800"/>
                    <a:pt x="21600" y="21600"/>
                  </a:cubicBezTo>
                  <a:cubicBezTo>
                    <a:pt x="18900" y="17100"/>
                    <a:pt x="18900" y="12600"/>
                    <a:pt x="18900" y="8550"/>
                  </a:cubicBezTo>
                  <a:cubicBezTo>
                    <a:pt x="13500" y="5400"/>
                    <a:pt x="8100" y="2700"/>
                    <a:pt x="0" y="0"/>
                  </a:cubicBezTo>
                  <a:cubicBezTo>
                    <a:pt x="0" y="450"/>
                    <a:pt x="0" y="1350"/>
                    <a:pt x="0" y="1800"/>
                  </a:cubicBezTo>
                  <a:cubicBezTo>
                    <a:pt x="0" y="4950"/>
                    <a:pt x="0" y="8550"/>
                    <a:pt x="0" y="117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07" name="Shape 307"/>
            <p:cNvSpPr/>
            <p:nvPr/>
          </p:nvSpPr>
          <p:spPr>
            <a:xfrm>
              <a:off x="811066" y="6322236"/>
              <a:ext cx="174594" cy="53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00" y="5449"/>
                  </a:moveTo>
                  <a:cubicBezTo>
                    <a:pt x="3436" y="3697"/>
                    <a:pt x="1964" y="1751"/>
                    <a:pt x="0" y="0"/>
                  </a:cubicBezTo>
                  <a:cubicBezTo>
                    <a:pt x="1473" y="3114"/>
                    <a:pt x="3436" y="6422"/>
                    <a:pt x="5400" y="9535"/>
                  </a:cubicBezTo>
                  <a:cubicBezTo>
                    <a:pt x="5891" y="10119"/>
                    <a:pt x="6382" y="10703"/>
                    <a:pt x="6873" y="11286"/>
                  </a:cubicBezTo>
                  <a:cubicBezTo>
                    <a:pt x="10800" y="14789"/>
                    <a:pt x="14727" y="18292"/>
                    <a:pt x="1914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182" y="17903"/>
                    <a:pt x="13745" y="14011"/>
                    <a:pt x="10800" y="10119"/>
                  </a:cubicBezTo>
                  <a:cubicBezTo>
                    <a:pt x="8836" y="8562"/>
                    <a:pt x="7364" y="7005"/>
                    <a:pt x="5400" y="5449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309" name="Shape 309"/>
          <p:cNvSpPr/>
          <p:nvPr/>
        </p:nvSpPr>
        <p:spPr>
          <a:xfrm>
            <a:off x="-1" y="0"/>
            <a:ext cx="182882" cy="6858000"/>
          </a:xfrm>
          <a:prstGeom prst="rect">
            <a:avLst/>
          </a:prstGeom>
          <a:solidFill>
            <a:srgbClr val="766F54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310" name="Shape 310"/>
          <p:cNvSpPr>
            <a:spLocks noGrp="1"/>
          </p:cNvSpPr>
          <p:nvPr>
            <p:ph type="title"/>
          </p:nvPr>
        </p:nvSpPr>
        <p:spPr>
          <a:xfrm>
            <a:off x="1942415" y="403446"/>
            <a:ext cx="6591985" cy="3327942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800">
                <a:solidFill>
                  <a:srgbClr val="262626"/>
                </a:solidFill>
              </a:rPr>
              <a:t>Title Text</a:t>
            </a:r>
          </a:p>
        </p:txBody>
      </p:sp>
      <p:sp>
        <p:nvSpPr>
          <p:cNvPr id="311" name="Shape 311"/>
          <p:cNvSpPr>
            <a:spLocks noGrp="1"/>
          </p:cNvSpPr>
          <p:nvPr>
            <p:ph type="body" idx="1"/>
          </p:nvPr>
        </p:nvSpPr>
        <p:spPr>
          <a:xfrm>
            <a:off x="1942414" y="3731387"/>
            <a:ext cx="6591987" cy="145021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ClrTx/>
              <a:buSzTx/>
              <a:buFontTx/>
              <a:buNone/>
              <a:defRPr sz="2400">
                <a:solidFill>
                  <a:srgbClr val="A53010"/>
                </a:solid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A53010"/>
                </a:solid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A53010"/>
                </a:solid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A53010"/>
                </a:solid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A53010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A5301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A5301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A5301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A5301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A53010"/>
                </a:solidFill>
              </a:rPr>
              <a:t>Body Level Five</a:t>
            </a:r>
          </a:p>
        </p:txBody>
      </p:sp>
      <p:sp>
        <p:nvSpPr>
          <p:cNvPr id="312" name="Shape 312"/>
          <p:cNvSpPr/>
          <p:nvPr/>
        </p:nvSpPr>
        <p:spPr>
          <a:xfrm flipV="1">
            <a:off x="57" y="4910659"/>
            <a:ext cx="1365443" cy="508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3" h="21600" extrusionOk="0">
                <a:moveTo>
                  <a:pt x="21451" y="10139"/>
                </a:moveTo>
                <a:lnTo>
                  <a:pt x="17835" y="406"/>
                </a:lnTo>
                <a:cubicBezTo>
                  <a:pt x="17811" y="339"/>
                  <a:pt x="17781" y="270"/>
                  <a:pt x="17756" y="203"/>
                </a:cubicBezTo>
                <a:cubicBezTo>
                  <a:pt x="17683" y="0"/>
                  <a:pt x="17607" y="0"/>
                  <a:pt x="17531" y="0"/>
                </a:cubicBezTo>
                <a:lnTo>
                  <a:pt x="16099" y="0"/>
                </a:lnTo>
                <a:lnTo>
                  <a:pt x="0" y="134"/>
                </a:lnTo>
                <a:lnTo>
                  <a:pt x="0" y="21600"/>
                </a:lnTo>
                <a:lnTo>
                  <a:pt x="16099" y="21496"/>
                </a:lnTo>
                <a:lnTo>
                  <a:pt x="17531" y="21496"/>
                </a:lnTo>
                <a:cubicBezTo>
                  <a:pt x="17607" y="21496"/>
                  <a:pt x="17683" y="21295"/>
                  <a:pt x="17756" y="21295"/>
                </a:cubicBezTo>
                <a:cubicBezTo>
                  <a:pt x="17756" y="21090"/>
                  <a:pt x="17835" y="21090"/>
                  <a:pt x="17835" y="21090"/>
                </a:cubicBezTo>
                <a:lnTo>
                  <a:pt x="21451" y="11357"/>
                </a:lnTo>
                <a:cubicBezTo>
                  <a:pt x="21600" y="10951"/>
                  <a:pt x="21600" y="10547"/>
                  <a:pt x="21451" y="10139"/>
                </a:cubicBezTo>
                <a:close/>
              </a:path>
            </a:pathLst>
          </a:custGeom>
          <a:solidFill>
            <a:srgbClr val="A53010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313" name="Shape 313"/>
          <p:cNvSpPr>
            <a:spLocks noGrp="1"/>
          </p:cNvSpPr>
          <p:nvPr>
            <p:ph type="sldNum" sz="quarter" idx="2"/>
          </p:nvPr>
        </p:nvSpPr>
        <p:spPr>
          <a:xfrm>
            <a:off x="511228" y="4967530"/>
            <a:ext cx="584979" cy="3962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1" cy="150949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262626"/>
                </a:solidFill>
              </a:rPr>
              <a:t>Title Text</a:t>
            </a:r>
          </a:p>
        </p:txBody>
      </p:sp>
      <p:sp>
        <p:nvSpPr>
          <p:cNvPr id="316" name="Shape 31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One</a:t>
            </a: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Two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Three</a:t>
            </a: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Four</a:t>
            </a: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Five</a:t>
            </a:r>
          </a:p>
        </p:txBody>
      </p:sp>
      <p:sp>
        <p:nvSpPr>
          <p:cNvPr id="317" name="Shape 3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>
            <a:spLocks noGrp="1"/>
          </p:cNvSpPr>
          <p:nvPr>
            <p:ph type="title"/>
          </p:nvPr>
        </p:nvSpPr>
        <p:spPr>
          <a:xfrm>
            <a:off x="6878535" y="0"/>
            <a:ext cx="1656133" cy="6538629"/>
          </a:xfrm>
          <a:prstGeom prst="rect">
            <a:avLst/>
          </a:prstGeom>
        </p:spPr>
        <p:txBody>
          <a:bodyPr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262626"/>
                </a:solidFill>
              </a:rPr>
              <a:t>Title Text</a:t>
            </a:r>
          </a:p>
        </p:txBody>
      </p:sp>
      <p:sp>
        <p:nvSpPr>
          <p:cNvPr id="320" name="Shape 320"/>
          <p:cNvSpPr>
            <a:spLocks noGrp="1"/>
          </p:cNvSpPr>
          <p:nvPr>
            <p:ph type="body" idx="1"/>
          </p:nvPr>
        </p:nvSpPr>
        <p:spPr>
          <a:xfrm>
            <a:off x="1942415" y="627405"/>
            <a:ext cx="4716350" cy="6230596"/>
          </a:xfrm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One</a:t>
            </a: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Two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Three</a:t>
            </a: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Four</a:t>
            </a: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Five</a:t>
            </a:r>
          </a:p>
        </p:txBody>
      </p:sp>
      <p:sp>
        <p:nvSpPr>
          <p:cNvPr id="321" name="Shape 3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262626"/>
                </a:solidFill>
              </a:rP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One</a:t>
            </a: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Two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Three</a:t>
            </a: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Four</a:t>
            </a: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 82"/>
          <p:cNvGrpSpPr/>
          <p:nvPr/>
        </p:nvGrpSpPr>
        <p:grpSpPr>
          <a:xfrm>
            <a:off x="1" y="228600"/>
            <a:ext cx="1981201" cy="6638629"/>
            <a:chOff x="0" y="0"/>
            <a:chExt cx="1981200" cy="6638628"/>
          </a:xfrm>
        </p:grpSpPr>
        <p:sp>
          <p:nvSpPr>
            <p:cNvPr id="70" name="Shape 70"/>
            <p:cNvSpPr/>
            <p:nvPr/>
          </p:nvSpPr>
          <p:spPr>
            <a:xfrm>
              <a:off x="0" y="2346443"/>
              <a:ext cx="69925" cy="62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19636" y="18582"/>
                    <a:pt x="18655" y="15724"/>
                    <a:pt x="16691" y="12706"/>
                  </a:cubicBezTo>
                  <a:cubicBezTo>
                    <a:pt x="10800" y="8576"/>
                    <a:pt x="5891" y="4288"/>
                    <a:pt x="0" y="0"/>
                  </a:cubicBezTo>
                  <a:cubicBezTo>
                    <a:pt x="0" y="5559"/>
                    <a:pt x="0" y="5559"/>
                    <a:pt x="0" y="5559"/>
                  </a:cubicBezTo>
                  <a:cubicBezTo>
                    <a:pt x="5891" y="10165"/>
                    <a:pt x="12764" y="14929"/>
                    <a:pt x="19636" y="19694"/>
                  </a:cubicBezTo>
                  <a:cubicBezTo>
                    <a:pt x="19636" y="20329"/>
                    <a:pt x="20618" y="20965"/>
                    <a:pt x="21600" y="216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1" name="Shape 71"/>
            <p:cNvSpPr/>
            <p:nvPr/>
          </p:nvSpPr>
          <p:spPr>
            <a:xfrm>
              <a:off x="89348" y="2927929"/>
              <a:ext cx="449333" cy="232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269" y="15000"/>
                  </a:moveTo>
                  <a:cubicBezTo>
                    <a:pt x="15891" y="17229"/>
                    <a:pt x="18514" y="19414"/>
                    <a:pt x="21446" y="21600"/>
                  </a:cubicBezTo>
                  <a:cubicBezTo>
                    <a:pt x="21446" y="21214"/>
                    <a:pt x="21446" y="20871"/>
                    <a:pt x="21600" y="20486"/>
                  </a:cubicBezTo>
                  <a:cubicBezTo>
                    <a:pt x="19131" y="18643"/>
                    <a:pt x="16817" y="16757"/>
                    <a:pt x="14657" y="14871"/>
                  </a:cubicBezTo>
                  <a:cubicBezTo>
                    <a:pt x="8949" y="9986"/>
                    <a:pt x="4166" y="5014"/>
                    <a:pt x="0" y="0"/>
                  </a:cubicBezTo>
                  <a:cubicBezTo>
                    <a:pt x="309" y="857"/>
                    <a:pt x="617" y="1757"/>
                    <a:pt x="926" y="2614"/>
                  </a:cubicBezTo>
                  <a:cubicBezTo>
                    <a:pt x="4629" y="6771"/>
                    <a:pt x="8640" y="10929"/>
                    <a:pt x="13269" y="150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2" name="Shape 72"/>
            <p:cNvSpPr/>
            <p:nvPr/>
          </p:nvSpPr>
          <p:spPr>
            <a:xfrm>
              <a:off x="560692" y="5218460"/>
              <a:ext cx="423435" cy="142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9" y="1543"/>
                  </a:moveTo>
                  <a:cubicBezTo>
                    <a:pt x="818" y="1052"/>
                    <a:pt x="327" y="561"/>
                    <a:pt x="0" y="0"/>
                  </a:cubicBezTo>
                  <a:cubicBezTo>
                    <a:pt x="0" y="701"/>
                    <a:pt x="0" y="1332"/>
                    <a:pt x="0" y="2034"/>
                  </a:cubicBezTo>
                  <a:cubicBezTo>
                    <a:pt x="3436" y="5961"/>
                    <a:pt x="7200" y="9818"/>
                    <a:pt x="11127" y="13605"/>
                  </a:cubicBezTo>
                  <a:cubicBezTo>
                    <a:pt x="13909" y="16270"/>
                    <a:pt x="17018" y="18935"/>
                    <a:pt x="20127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491" y="18865"/>
                    <a:pt x="15382" y="16130"/>
                    <a:pt x="12600" y="13325"/>
                  </a:cubicBezTo>
                  <a:cubicBezTo>
                    <a:pt x="8509" y="9468"/>
                    <a:pt x="4745" y="5540"/>
                    <a:pt x="1309" y="1543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666874" y="6275199"/>
              <a:ext cx="119132" cy="363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346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4011" y="14491"/>
                    <a:pt x="7005" y="7382"/>
                    <a:pt x="0" y="0"/>
                  </a:cubicBezTo>
                  <a:cubicBezTo>
                    <a:pt x="4670" y="7382"/>
                    <a:pt x="9924" y="14491"/>
                    <a:pt x="16346" y="216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69924" y="2972659"/>
              <a:ext cx="571053" cy="332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58" y="19745"/>
                  </a:moveTo>
                  <a:cubicBezTo>
                    <a:pt x="17596" y="18489"/>
                    <a:pt x="15775" y="17232"/>
                    <a:pt x="14076" y="15976"/>
                  </a:cubicBezTo>
                  <a:cubicBezTo>
                    <a:pt x="10193" y="13074"/>
                    <a:pt x="7160" y="10082"/>
                    <a:pt x="4854" y="7060"/>
                  </a:cubicBezTo>
                  <a:cubicBezTo>
                    <a:pt x="3519" y="5235"/>
                    <a:pt x="2427" y="3381"/>
                    <a:pt x="1456" y="1526"/>
                  </a:cubicBezTo>
                  <a:cubicBezTo>
                    <a:pt x="971" y="1017"/>
                    <a:pt x="485" y="509"/>
                    <a:pt x="0" y="0"/>
                  </a:cubicBezTo>
                  <a:cubicBezTo>
                    <a:pt x="971" y="2363"/>
                    <a:pt x="2306" y="4757"/>
                    <a:pt x="4004" y="7090"/>
                  </a:cubicBezTo>
                  <a:cubicBezTo>
                    <a:pt x="6189" y="10142"/>
                    <a:pt x="9222" y="13134"/>
                    <a:pt x="12984" y="16065"/>
                  </a:cubicBezTo>
                  <a:cubicBezTo>
                    <a:pt x="14926" y="17531"/>
                    <a:pt x="17110" y="18967"/>
                    <a:pt x="19416" y="20373"/>
                  </a:cubicBezTo>
                  <a:cubicBezTo>
                    <a:pt x="20144" y="20792"/>
                    <a:pt x="20872" y="21181"/>
                    <a:pt x="21600" y="21600"/>
                  </a:cubicBezTo>
                  <a:cubicBezTo>
                    <a:pt x="21357" y="21450"/>
                    <a:pt x="21236" y="21331"/>
                    <a:pt x="21115" y="21181"/>
                  </a:cubicBezTo>
                  <a:cubicBezTo>
                    <a:pt x="20508" y="20702"/>
                    <a:pt x="20022" y="20224"/>
                    <a:pt x="19658" y="19745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5" name="Shape 75"/>
            <p:cNvSpPr/>
            <p:nvPr/>
          </p:nvSpPr>
          <p:spPr>
            <a:xfrm>
              <a:off x="18152" y="0"/>
              <a:ext cx="71197" cy="292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600" extrusionOk="0">
                  <a:moveTo>
                    <a:pt x="9565" y="19627"/>
                  </a:moveTo>
                  <a:cubicBezTo>
                    <a:pt x="10505" y="19763"/>
                    <a:pt x="10505" y="19899"/>
                    <a:pt x="10505" y="20035"/>
                  </a:cubicBezTo>
                  <a:cubicBezTo>
                    <a:pt x="13322" y="20511"/>
                    <a:pt x="17078" y="20988"/>
                    <a:pt x="19896" y="21498"/>
                  </a:cubicBezTo>
                  <a:cubicBezTo>
                    <a:pt x="19896" y="21532"/>
                    <a:pt x="19896" y="21566"/>
                    <a:pt x="20835" y="21600"/>
                  </a:cubicBezTo>
                  <a:cubicBezTo>
                    <a:pt x="18957" y="20920"/>
                    <a:pt x="17078" y="20273"/>
                    <a:pt x="15200" y="19593"/>
                  </a:cubicBezTo>
                  <a:cubicBezTo>
                    <a:pt x="7687" y="16123"/>
                    <a:pt x="3931" y="12654"/>
                    <a:pt x="3931" y="9150"/>
                  </a:cubicBezTo>
                  <a:cubicBezTo>
                    <a:pt x="4870" y="6089"/>
                    <a:pt x="7687" y="3061"/>
                    <a:pt x="13322" y="0"/>
                  </a:cubicBezTo>
                  <a:cubicBezTo>
                    <a:pt x="10505" y="0"/>
                    <a:pt x="10505" y="0"/>
                    <a:pt x="10505" y="0"/>
                  </a:cubicBezTo>
                  <a:cubicBezTo>
                    <a:pt x="3931" y="3027"/>
                    <a:pt x="1113" y="6089"/>
                    <a:pt x="174" y="9150"/>
                  </a:cubicBezTo>
                  <a:cubicBezTo>
                    <a:pt x="-765" y="12654"/>
                    <a:pt x="2052" y="16123"/>
                    <a:pt x="9565" y="1962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6" name="Shape 76"/>
            <p:cNvSpPr/>
            <p:nvPr/>
          </p:nvSpPr>
          <p:spPr>
            <a:xfrm>
              <a:off x="54385" y="2715463"/>
              <a:ext cx="54387" cy="49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41" y="3836"/>
                    <a:pt x="3812" y="7469"/>
                    <a:pt x="6353" y="11305"/>
                  </a:cubicBezTo>
                  <a:cubicBezTo>
                    <a:pt x="11435" y="14736"/>
                    <a:pt x="16518" y="18168"/>
                    <a:pt x="21600" y="21600"/>
                  </a:cubicBezTo>
                  <a:cubicBezTo>
                    <a:pt x="19059" y="17563"/>
                    <a:pt x="16518" y="13323"/>
                    <a:pt x="13976" y="9286"/>
                  </a:cubicBezTo>
                  <a:cubicBezTo>
                    <a:pt x="12706" y="9084"/>
                    <a:pt x="12706" y="8882"/>
                    <a:pt x="12706" y="8680"/>
                  </a:cubicBezTo>
                  <a:cubicBezTo>
                    <a:pt x="8894" y="5652"/>
                    <a:pt x="3812" y="282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534794" y="5250144"/>
              <a:ext cx="132081" cy="10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3016"/>
                    <a:pt x="1054" y="6032"/>
                    <a:pt x="2634" y="9049"/>
                  </a:cubicBezTo>
                  <a:cubicBezTo>
                    <a:pt x="4215" y="11384"/>
                    <a:pt x="6322" y="13816"/>
                    <a:pt x="8956" y="16151"/>
                  </a:cubicBezTo>
                  <a:cubicBezTo>
                    <a:pt x="10010" y="16735"/>
                    <a:pt x="11590" y="17319"/>
                    <a:pt x="12644" y="17903"/>
                  </a:cubicBezTo>
                  <a:cubicBezTo>
                    <a:pt x="15805" y="19168"/>
                    <a:pt x="18439" y="20335"/>
                    <a:pt x="21600" y="21600"/>
                  </a:cubicBezTo>
                  <a:cubicBezTo>
                    <a:pt x="21073" y="21308"/>
                    <a:pt x="20546" y="20919"/>
                    <a:pt x="20020" y="20627"/>
                  </a:cubicBezTo>
                  <a:cubicBezTo>
                    <a:pt x="13698" y="16735"/>
                    <a:pt x="9483" y="12843"/>
                    <a:pt x="6849" y="8951"/>
                  </a:cubicBezTo>
                  <a:cubicBezTo>
                    <a:pt x="5795" y="6616"/>
                    <a:pt x="4741" y="4378"/>
                    <a:pt x="4215" y="2141"/>
                  </a:cubicBezTo>
                  <a:cubicBezTo>
                    <a:pt x="4215" y="2043"/>
                    <a:pt x="3688" y="1946"/>
                    <a:pt x="3688" y="1751"/>
                  </a:cubicBezTo>
                  <a:cubicBezTo>
                    <a:pt x="2634" y="1168"/>
                    <a:pt x="1054" y="58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8" name="Shape 78"/>
            <p:cNvSpPr/>
            <p:nvPr/>
          </p:nvSpPr>
          <p:spPr>
            <a:xfrm>
              <a:off x="538679" y="1170426"/>
              <a:ext cx="1442522" cy="404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36" y="21010"/>
                  </a:moveTo>
                  <a:cubicBezTo>
                    <a:pt x="480" y="18992"/>
                    <a:pt x="1248" y="17000"/>
                    <a:pt x="2400" y="15081"/>
                  </a:cubicBezTo>
                  <a:cubicBezTo>
                    <a:pt x="3600" y="13162"/>
                    <a:pt x="5232" y="11317"/>
                    <a:pt x="7152" y="9545"/>
                  </a:cubicBezTo>
                  <a:cubicBezTo>
                    <a:pt x="9072" y="7774"/>
                    <a:pt x="11280" y="6101"/>
                    <a:pt x="13680" y="4502"/>
                  </a:cubicBezTo>
                  <a:cubicBezTo>
                    <a:pt x="14880" y="3715"/>
                    <a:pt x="16176" y="2928"/>
                    <a:pt x="17472" y="2190"/>
                  </a:cubicBezTo>
                  <a:cubicBezTo>
                    <a:pt x="18144" y="1821"/>
                    <a:pt x="18816" y="1427"/>
                    <a:pt x="19488" y="1082"/>
                  </a:cubicBezTo>
                  <a:cubicBezTo>
                    <a:pt x="20208" y="713"/>
                    <a:pt x="20880" y="369"/>
                    <a:pt x="21600" y="25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0832" y="344"/>
                    <a:pt x="20160" y="689"/>
                    <a:pt x="19440" y="1058"/>
                  </a:cubicBezTo>
                  <a:cubicBezTo>
                    <a:pt x="18768" y="1402"/>
                    <a:pt x="18096" y="1771"/>
                    <a:pt x="17424" y="2165"/>
                  </a:cubicBezTo>
                  <a:cubicBezTo>
                    <a:pt x="16080" y="2903"/>
                    <a:pt x="14784" y="3666"/>
                    <a:pt x="13584" y="4453"/>
                  </a:cubicBezTo>
                  <a:cubicBezTo>
                    <a:pt x="11136" y="6052"/>
                    <a:pt x="8880" y="7725"/>
                    <a:pt x="6960" y="9496"/>
                  </a:cubicBezTo>
                  <a:cubicBezTo>
                    <a:pt x="4992" y="11243"/>
                    <a:pt x="3360" y="13113"/>
                    <a:pt x="2160" y="15031"/>
                  </a:cubicBezTo>
                  <a:cubicBezTo>
                    <a:pt x="912" y="16975"/>
                    <a:pt x="144" y="18968"/>
                    <a:pt x="0" y="21010"/>
                  </a:cubicBezTo>
                  <a:cubicBezTo>
                    <a:pt x="0" y="21059"/>
                    <a:pt x="0" y="21083"/>
                    <a:pt x="0" y="21133"/>
                  </a:cubicBezTo>
                  <a:cubicBezTo>
                    <a:pt x="96" y="21280"/>
                    <a:pt x="192" y="21452"/>
                    <a:pt x="336" y="21600"/>
                  </a:cubicBezTo>
                  <a:cubicBezTo>
                    <a:pt x="336" y="21403"/>
                    <a:pt x="336" y="21206"/>
                    <a:pt x="336" y="2101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9" name="Shape 79"/>
            <p:cNvSpPr/>
            <p:nvPr/>
          </p:nvSpPr>
          <p:spPr>
            <a:xfrm>
              <a:off x="640976" y="6301291"/>
              <a:ext cx="112658" cy="33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4320" y="7101"/>
                    <a:pt x="9874" y="14499"/>
                    <a:pt x="1604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4194" y="14499"/>
                    <a:pt x="6789" y="7101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0" name="Shape 80"/>
            <p:cNvSpPr/>
            <p:nvPr/>
          </p:nvSpPr>
          <p:spPr>
            <a:xfrm>
              <a:off x="534794" y="5130865"/>
              <a:ext cx="25899" cy="22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00" y="19800"/>
                  </a:moveTo>
                  <a:cubicBezTo>
                    <a:pt x="18900" y="20700"/>
                    <a:pt x="21600" y="21150"/>
                    <a:pt x="21600" y="21600"/>
                  </a:cubicBezTo>
                  <a:cubicBezTo>
                    <a:pt x="21600" y="17100"/>
                    <a:pt x="21600" y="13050"/>
                    <a:pt x="21600" y="8550"/>
                  </a:cubicBezTo>
                  <a:cubicBezTo>
                    <a:pt x="13500" y="5850"/>
                    <a:pt x="8100" y="2700"/>
                    <a:pt x="2700" y="0"/>
                  </a:cubicBezTo>
                  <a:cubicBezTo>
                    <a:pt x="0" y="4050"/>
                    <a:pt x="0" y="7650"/>
                    <a:pt x="0" y="11700"/>
                  </a:cubicBezTo>
                  <a:cubicBezTo>
                    <a:pt x="5400" y="14400"/>
                    <a:pt x="13500" y="17100"/>
                    <a:pt x="18900" y="198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1" name="Shape 81"/>
            <p:cNvSpPr/>
            <p:nvPr/>
          </p:nvSpPr>
          <p:spPr>
            <a:xfrm>
              <a:off x="590475" y="6016138"/>
              <a:ext cx="165748" cy="622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908" y="2880"/>
                  </a:moveTo>
                  <a:cubicBezTo>
                    <a:pt x="2077" y="1920"/>
                    <a:pt x="831" y="960"/>
                    <a:pt x="0" y="0"/>
                  </a:cubicBezTo>
                  <a:cubicBezTo>
                    <a:pt x="1246" y="2560"/>
                    <a:pt x="2908" y="5120"/>
                    <a:pt x="4985" y="7680"/>
                  </a:cubicBezTo>
                  <a:cubicBezTo>
                    <a:pt x="5400" y="8480"/>
                    <a:pt x="5815" y="9120"/>
                    <a:pt x="6646" y="9920"/>
                  </a:cubicBezTo>
                  <a:cubicBezTo>
                    <a:pt x="11215" y="13760"/>
                    <a:pt x="16200" y="17760"/>
                    <a:pt x="2118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031" y="17440"/>
                    <a:pt x="13292" y="13280"/>
                    <a:pt x="9969" y="8960"/>
                  </a:cubicBezTo>
                  <a:cubicBezTo>
                    <a:pt x="7477" y="6880"/>
                    <a:pt x="5400" y="4960"/>
                    <a:pt x="2908" y="288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grpSp>
        <p:nvGrpSpPr>
          <p:cNvPr id="95" name="Group 95"/>
          <p:cNvGrpSpPr/>
          <p:nvPr/>
        </p:nvGrpSpPr>
        <p:grpSpPr>
          <a:xfrm>
            <a:off x="20421" y="285"/>
            <a:ext cx="1952272" cy="6852968"/>
            <a:chOff x="0" y="0"/>
            <a:chExt cx="1952271" cy="6852967"/>
          </a:xfrm>
        </p:grpSpPr>
        <p:sp>
          <p:nvSpPr>
            <p:cNvPr id="83" name="Shape 83"/>
            <p:cNvSpPr/>
            <p:nvPr/>
          </p:nvSpPr>
          <p:spPr>
            <a:xfrm>
              <a:off x="0" y="0"/>
              <a:ext cx="409501" cy="440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8" y="4930"/>
                  </a:moveTo>
                  <a:cubicBezTo>
                    <a:pt x="2307" y="6762"/>
                    <a:pt x="3565" y="8617"/>
                    <a:pt x="5452" y="10448"/>
                  </a:cubicBezTo>
                  <a:cubicBezTo>
                    <a:pt x="7130" y="12279"/>
                    <a:pt x="9227" y="14110"/>
                    <a:pt x="11953" y="15942"/>
                  </a:cubicBezTo>
                  <a:cubicBezTo>
                    <a:pt x="14470" y="17773"/>
                    <a:pt x="17616" y="19581"/>
                    <a:pt x="21181" y="21389"/>
                  </a:cubicBezTo>
                  <a:cubicBezTo>
                    <a:pt x="21390" y="21459"/>
                    <a:pt x="21600" y="21530"/>
                    <a:pt x="21600" y="21600"/>
                  </a:cubicBezTo>
                  <a:cubicBezTo>
                    <a:pt x="21390" y="21248"/>
                    <a:pt x="20971" y="20872"/>
                    <a:pt x="20761" y="20520"/>
                  </a:cubicBezTo>
                  <a:cubicBezTo>
                    <a:pt x="20761" y="20450"/>
                    <a:pt x="20761" y="20379"/>
                    <a:pt x="20761" y="20332"/>
                  </a:cubicBezTo>
                  <a:cubicBezTo>
                    <a:pt x="17825" y="18853"/>
                    <a:pt x="15309" y="17397"/>
                    <a:pt x="13212" y="15918"/>
                  </a:cubicBezTo>
                  <a:cubicBezTo>
                    <a:pt x="10485" y="14087"/>
                    <a:pt x="8179" y="12279"/>
                    <a:pt x="6291" y="10424"/>
                  </a:cubicBezTo>
                  <a:cubicBezTo>
                    <a:pt x="4404" y="8593"/>
                    <a:pt x="2936" y="6762"/>
                    <a:pt x="1887" y="4907"/>
                  </a:cubicBezTo>
                  <a:cubicBezTo>
                    <a:pt x="1468" y="3991"/>
                    <a:pt x="1049" y="3076"/>
                    <a:pt x="629" y="2160"/>
                  </a:cubicBezTo>
                  <a:cubicBezTo>
                    <a:pt x="419" y="1432"/>
                    <a:pt x="210" y="728"/>
                    <a:pt x="2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8"/>
                    <a:pt x="210" y="1432"/>
                    <a:pt x="210" y="2160"/>
                  </a:cubicBezTo>
                  <a:cubicBezTo>
                    <a:pt x="629" y="3076"/>
                    <a:pt x="839" y="3991"/>
                    <a:pt x="1468" y="493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4" name="Shape 84"/>
            <p:cNvSpPr/>
            <p:nvPr/>
          </p:nvSpPr>
          <p:spPr>
            <a:xfrm>
              <a:off x="433309" y="4316188"/>
              <a:ext cx="350776" cy="158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09" y="14989"/>
                  </a:moveTo>
                  <a:cubicBezTo>
                    <a:pt x="15709" y="17215"/>
                    <a:pt x="18409" y="19440"/>
                    <a:pt x="21600" y="21600"/>
                  </a:cubicBezTo>
                  <a:cubicBezTo>
                    <a:pt x="21600" y="21142"/>
                    <a:pt x="21600" y="20618"/>
                    <a:pt x="21600" y="20160"/>
                  </a:cubicBezTo>
                  <a:cubicBezTo>
                    <a:pt x="21600" y="20095"/>
                    <a:pt x="21600" y="19964"/>
                    <a:pt x="21600" y="19898"/>
                  </a:cubicBezTo>
                  <a:cubicBezTo>
                    <a:pt x="19391" y="18196"/>
                    <a:pt x="17182" y="16495"/>
                    <a:pt x="15218" y="14793"/>
                  </a:cubicBezTo>
                  <a:cubicBezTo>
                    <a:pt x="9327" y="9949"/>
                    <a:pt x="4173" y="4975"/>
                    <a:pt x="0" y="0"/>
                  </a:cubicBezTo>
                  <a:cubicBezTo>
                    <a:pt x="491" y="1375"/>
                    <a:pt x="982" y="2749"/>
                    <a:pt x="1718" y="4124"/>
                  </a:cubicBezTo>
                  <a:cubicBezTo>
                    <a:pt x="5155" y="7789"/>
                    <a:pt x="8836" y="11389"/>
                    <a:pt x="13009" y="14989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5" name="Shape 85"/>
            <p:cNvSpPr/>
            <p:nvPr/>
          </p:nvSpPr>
          <p:spPr>
            <a:xfrm>
              <a:off x="811066" y="5862397"/>
              <a:ext cx="357124" cy="99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0" y="1565"/>
                  </a:moveTo>
                  <a:cubicBezTo>
                    <a:pt x="960" y="1043"/>
                    <a:pt x="480" y="522"/>
                    <a:pt x="0" y="0"/>
                  </a:cubicBezTo>
                  <a:cubicBezTo>
                    <a:pt x="0" y="939"/>
                    <a:pt x="0" y="1983"/>
                    <a:pt x="240" y="3026"/>
                  </a:cubicBezTo>
                  <a:cubicBezTo>
                    <a:pt x="3360" y="6470"/>
                    <a:pt x="6480" y="9913"/>
                    <a:pt x="10080" y="13252"/>
                  </a:cubicBezTo>
                  <a:cubicBezTo>
                    <a:pt x="12960" y="16070"/>
                    <a:pt x="16080" y="18887"/>
                    <a:pt x="192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240" y="18783"/>
                    <a:pt x="15120" y="15861"/>
                    <a:pt x="12000" y="12835"/>
                  </a:cubicBezTo>
                  <a:cubicBezTo>
                    <a:pt x="8160" y="9183"/>
                    <a:pt x="4800" y="5322"/>
                    <a:pt x="1440" y="1565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409500" y="4364089"/>
              <a:ext cx="457119" cy="223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70" y="18917"/>
                  </a:moveTo>
                  <a:cubicBezTo>
                    <a:pt x="17468" y="17946"/>
                    <a:pt x="15965" y="16928"/>
                    <a:pt x="14650" y="15911"/>
                  </a:cubicBezTo>
                  <a:cubicBezTo>
                    <a:pt x="10706" y="12997"/>
                    <a:pt x="7701" y="9991"/>
                    <a:pt x="5447" y="6984"/>
                  </a:cubicBezTo>
                  <a:cubicBezTo>
                    <a:pt x="4132" y="5504"/>
                    <a:pt x="3193" y="3978"/>
                    <a:pt x="2442" y="2451"/>
                  </a:cubicBezTo>
                  <a:cubicBezTo>
                    <a:pt x="1690" y="1619"/>
                    <a:pt x="751" y="833"/>
                    <a:pt x="0" y="0"/>
                  </a:cubicBezTo>
                  <a:cubicBezTo>
                    <a:pt x="939" y="2359"/>
                    <a:pt x="2254" y="4718"/>
                    <a:pt x="3944" y="7030"/>
                  </a:cubicBezTo>
                  <a:cubicBezTo>
                    <a:pt x="6198" y="10083"/>
                    <a:pt x="9203" y="13090"/>
                    <a:pt x="12960" y="16050"/>
                  </a:cubicBezTo>
                  <a:cubicBezTo>
                    <a:pt x="14838" y="17484"/>
                    <a:pt x="16904" y="18964"/>
                    <a:pt x="19346" y="20397"/>
                  </a:cubicBezTo>
                  <a:cubicBezTo>
                    <a:pt x="20097" y="20767"/>
                    <a:pt x="20849" y="21184"/>
                    <a:pt x="21600" y="21600"/>
                  </a:cubicBezTo>
                  <a:cubicBezTo>
                    <a:pt x="21412" y="21461"/>
                    <a:pt x="21224" y="21322"/>
                    <a:pt x="21037" y="21184"/>
                  </a:cubicBezTo>
                  <a:cubicBezTo>
                    <a:pt x="20285" y="20444"/>
                    <a:pt x="19534" y="19657"/>
                    <a:pt x="18970" y="18917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368068" y="1288916"/>
              <a:ext cx="141428" cy="3027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extrusionOk="0">
                  <a:moveTo>
                    <a:pt x="9750" y="21600"/>
                  </a:moveTo>
                  <a:cubicBezTo>
                    <a:pt x="8550" y="21191"/>
                    <a:pt x="7950" y="20781"/>
                    <a:pt x="7350" y="20372"/>
                  </a:cubicBezTo>
                  <a:cubicBezTo>
                    <a:pt x="4350" y="18085"/>
                    <a:pt x="2550" y="15833"/>
                    <a:pt x="2550" y="13581"/>
                  </a:cubicBezTo>
                  <a:cubicBezTo>
                    <a:pt x="2550" y="11295"/>
                    <a:pt x="4350" y="9043"/>
                    <a:pt x="7350" y="6756"/>
                  </a:cubicBezTo>
                  <a:cubicBezTo>
                    <a:pt x="8550" y="5630"/>
                    <a:pt x="10350" y="4504"/>
                    <a:pt x="12750" y="3378"/>
                  </a:cubicBezTo>
                  <a:cubicBezTo>
                    <a:pt x="15150" y="2252"/>
                    <a:pt x="17550" y="1126"/>
                    <a:pt x="21150" y="0"/>
                  </a:cubicBezTo>
                  <a:cubicBezTo>
                    <a:pt x="20550" y="0"/>
                    <a:pt x="20550" y="0"/>
                    <a:pt x="20550" y="0"/>
                  </a:cubicBezTo>
                  <a:cubicBezTo>
                    <a:pt x="16950" y="1126"/>
                    <a:pt x="13950" y="2252"/>
                    <a:pt x="11550" y="3378"/>
                  </a:cubicBezTo>
                  <a:cubicBezTo>
                    <a:pt x="9150" y="4504"/>
                    <a:pt x="7350" y="5630"/>
                    <a:pt x="5550" y="6756"/>
                  </a:cubicBezTo>
                  <a:cubicBezTo>
                    <a:pt x="1950" y="9009"/>
                    <a:pt x="150" y="11295"/>
                    <a:pt x="150" y="13581"/>
                  </a:cubicBezTo>
                  <a:cubicBezTo>
                    <a:pt x="-450" y="15731"/>
                    <a:pt x="750" y="17915"/>
                    <a:pt x="3750" y="20099"/>
                  </a:cubicBezTo>
                  <a:cubicBezTo>
                    <a:pt x="5550" y="20576"/>
                    <a:pt x="7350" y="21088"/>
                    <a:pt x="9150" y="21566"/>
                  </a:cubicBezTo>
                  <a:cubicBezTo>
                    <a:pt x="9150" y="21566"/>
                    <a:pt x="9750" y="21600"/>
                    <a:pt x="9750" y="216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898362" y="6571315"/>
              <a:ext cx="111106" cy="28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71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86" y="14644"/>
                    <a:pt x="6943" y="7322"/>
                    <a:pt x="0" y="0"/>
                  </a:cubicBezTo>
                  <a:cubicBezTo>
                    <a:pt x="4629" y="7322"/>
                    <a:pt x="10029" y="14644"/>
                    <a:pt x="16971" y="216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9" name="Shape 89"/>
            <p:cNvSpPr/>
            <p:nvPr/>
          </p:nvSpPr>
          <p:spPr>
            <a:xfrm>
              <a:off x="393628" y="4107345"/>
              <a:ext cx="68252" cy="511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82" y="10901"/>
                  </a:moveTo>
                  <a:cubicBezTo>
                    <a:pt x="10165" y="14535"/>
                    <a:pt x="16518" y="17966"/>
                    <a:pt x="21600" y="21600"/>
                  </a:cubicBezTo>
                  <a:cubicBezTo>
                    <a:pt x="17788" y="17361"/>
                    <a:pt x="15247" y="13121"/>
                    <a:pt x="12706" y="8882"/>
                  </a:cubicBezTo>
                  <a:cubicBezTo>
                    <a:pt x="12706" y="8882"/>
                    <a:pt x="11435" y="8680"/>
                    <a:pt x="11435" y="8680"/>
                  </a:cubicBezTo>
                  <a:cubicBezTo>
                    <a:pt x="7624" y="5854"/>
                    <a:pt x="3812" y="2826"/>
                    <a:pt x="0" y="0"/>
                  </a:cubicBezTo>
                  <a:cubicBezTo>
                    <a:pt x="0" y="404"/>
                    <a:pt x="0" y="1009"/>
                    <a:pt x="0" y="1615"/>
                  </a:cubicBezTo>
                  <a:cubicBezTo>
                    <a:pt x="1271" y="4643"/>
                    <a:pt x="3812" y="7873"/>
                    <a:pt x="5082" y="10901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784083" y="3145516"/>
              <a:ext cx="1168189" cy="271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88" y="21030"/>
                  </a:moveTo>
                  <a:cubicBezTo>
                    <a:pt x="661" y="19052"/>
                    <a:pt x="1396" y="17037"/>
                    <a:pt x="2571" y="15097"/>
                  </a:cubicBezTo>
                  <a:cubicBezTo>
                    <a:pt x="3747" y="13196"/>
                    <a:pt x="5363" y="11332"/>
                    <a:pt x="7273" y="9583"/>
                  </a:cubicBezTo>
                  <a:cubicBezTo>
                    <a:pt x="9110" y="7796"/>
                    <a:pt x="11314" y="6123"/>
                    <a:pt x="13739" y="4525"/>
                  </a:cubicBezTo>
                  <a:cubicBezTo>
                    <a:pt x="14914" y="3727"/>
                    <a:pt x="16163" y="2928"/>
                    <a:pt x="17486" y="2206"/>
                  </a:cubicBezTo>
                  <a:cubicBezTo>
                    <a:pt x="18147" y="1825"/>
                    <a:pt x="18808" y="1445"/>
                    <a:pt x="19469" y="1065"/>
                  </a:cubicBezTo>
                  <a:cubicBezTo>
                    <a:pt x="20131" y="723"/>
                    <a:pt x="20865" y="342"/>
                    <a:pt x="21600" y="0"/>
                  </a:cubicBezTo>
                  <a:cubicBezTo>
                    <a:pt x="21527" y="0"/>
                    <a:pt x="21527" y="0"/>
                    <a:pt x="21527" y="0"/>
                  </a:cubicBezTo>
                  <a:cubicBezTo>
                    <a:pt x="20792" y="342"/>
                    <a:pt x="20057" y="685"/>
                    <a:pt x="19396" y="1027"/>
                  </a:cubicBezTo>
                  <a:cubicBezTo>
                    <a:pt x="18735" y="1407"/>
                    <a:pt x="18073" y="1787"/>
                    <a:pt x="17412" y="2130"/>
                  </a:cubicBezTo>
                  <a:cubicBezTo>
                    <a:pt x="16016" y="2890"/>
                    <a:pt x="14767" y="3651"/>
                    <a:pt x="13592" y="4449"/>
                  </a:cubicBezTo>
                  <a:cubicBezTo>
                    <a:pt x="11094" y="6046"/>
                    <a:pt x="8890" y="7720"/>
                    <a:pt x="6980" y="9469"/>
                  </a:cubicBezTo>
                  <a:cubicBezTo>
                    <a:pt x="4996" y="11256"/>
                    <a:pt x="3380" y="13120"/>
                    <a:pt x="2204" y="15059"/>
                  </a:cubicBezTo>
                  <a:cubicBezTo>
                    <a:pt x="955" y="16923"/>
                    <a:pt x="220" y="18900"/>
                    <a:pt x="0" y="20877"/>
                  </a:cubicBezTo>
                  <a:cubicBezTo>
                    <a:pt x="220" y="21106"/>
                    <a:pt x="367" y="21334"/>
                    <a:pt x="514" y="21600"/>
                  </a:cubicBezTo>
                  <a:cubicBezTo>
                    <a:pt x="514" y="21410"/>
                    <a:pt x="514" y="21220"/>
                    <a:pt x="588" y="2103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866618" y="6600055"/>
              <a:ext cx="99996" cy="25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4320" y="7336"/>
                    <a:pt x="10368" y="14672"/>
                    <a:pt x="1641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24" y="14672"/>
                    <a:pt x="6912" y="7336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784083" y="5896885"/>
              <a:ext cx="114280" cy="67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4596"/>
                    <a:pt x="1490" y="9191"/>
                    <a:pt x="5214" y="13634"/>
                  </a:cubicBezTo>
                  <a:cubicBezTo>
                    <a:pt x="8193" y="15013"/>
                    <a:pt x="10428" y="16545"/>
                    <a:pt x="13407" y="17923"/>
                  </a:cubicBezTo>
                  <a:cubicBezTo>
                    <a:pt x="16386" y="19149"/>
                    <a:pt x="18621" y="20374"/>
                    <a:pt x="21600" y="21600"/>
                  </a:cubicBezTo>
                  <a:cubicBezTo>
                    <a:pt x="20855" y="21294"/>
                    <a:pt x="20855" y="20987"/>
                    <a:pt x="20110" y="20681"/>
                  </a:cubicBezTo>
                  <a:cubicBezTo>
                    <a:pt x="11917" y="15013"/>
                    <a:pt x="7448" y="9191"/>
                    <a:pt x="5959" y="3370"/>
                  </a:cubicBezTo>
                  <a:cubicBezTo>
                    <a:pt x="5214" y="2757"/>
                    <a:pt x="3724" y="2298"/>
                    <a:pt x="2979" y="1685"/>
                  </a:cubicBezTo>
                  <a:cubicBezTo>
                    <a:pt x="1490" y="1072"/>
                    <a:pt x="745" y="460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3" name="Shape 93"/>
            <p:cNvSpPr/>
            <p:nvPr/>
          </p:nvSpPr>
          <p:spPr>
            <a:xfrm>
              <a:off x="784083" y="5772344"/>
              <a:ext cx="31745" cy="22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1700"/>
                  </a:moveTo>
                  <a:cubicBezTo>
                    <a:pt x="2700" y="13050"/>
                    <a:pt x="5400" y="14850"/>
                    <a:pt x="10800" y="16650"/>
                  </a:cubicBezTo>
                  <a:cubicBezTo>
                    <a:pt x="13500" y="18450"/>
                    <a:pt x="18900" y="19800"/>
                    <a:pt x="21600" y="21600"/>
                  </a:cubicBezTo>
                  <a:cubicBezTo>
                    <a:pt x="18900" y="17100"/>
                    <a:pt x="18900" y="12600"/>
                    <a:pt x="18900" y="8550"/>
                  </a:cubicBezTo>
                  <a:cubicBezTo>
                    <a:pt x="13500" y="5400"/>
                    <a:pt x="8100" y="2700"/>
                    <a:pt x="0" y="0"/>
                  </a:cubicBezTo>
                  <a:cubicBezTo>
                    <a:pt x="0" y="450"/>
                    <a:pt x="0" y="1350"/>
                    <a:pt x="0" y="1800"/>
                  </a:cubicBezTo>
                  <a:cubicBezTo>
                    <a:pt x="0" y="4950"/>
                    <a:pt x="0" y="8550"/>
                    <a:pt x="0" y="117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4" name="Shape 94"/>
            <p:cNvSpPr/>
            <p:nvPr/>
          </p:nvSpPr>
          <p:spPr>
            <a:xfrm>
              <a:off x="811066" y="6322236"/>
              <a:ext cx="174594" cy="53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00" y="5449"/>
                  </a:moveTo>
                  <a:cubicBezTo>
                    <a:pt x="3436" y="3697"/>
                    <a:pt x="1964" y="1751"/>
                    <a:pt x="0" y="0"/>
                  </a:cubicBezTo>
                  <a:cubicBezTo>
                    <a:pt x="1473" y="3114"/>
                    <a:pt x="3436" y="6422"/>
                    <a:pt x="5400" y="9535"/>
                  </a:cubicBezTo>
                  <a:cubicBezTo>
                    <a:pt x="5891" y="10119"/>
                    <a:pt x="6382" y="10703"/>
                    <a:pt x="6873" y="11286"/>
                  </a:cubicBezTo>
                  <a:cubicBezTo>
                    <a:pt x="10800" y="14789"/>
                    <a:pt x="14727" y="18292"/>
                    <a:pt x="1914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182" y="17903"/>
                    <a:pt x="13745" y="14011"/>
                    <a:pt x="10800" y="10119"/>
                  </a:cubicBezTo>
                  <a:cubicBezTo>
                    <a:pt x="8836" y="8562"/>
                    <a:pt x="7364" y="7005"/>
                    <a:pt x="5400" y="5449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96" name="Shape 96"/>
          <p:cNvSpPr/>
          <p:nvPr/>
        </p:nvSpPr>
        <p:spPr>
          <a:xfrm>
            <a:off x="-1" y="0"/>
            <a:ext cx="182882" cy="6858000"/>
          </a:xfrm>
          <a:prstGeom prst="rect">
            <a:avLst/>
          </a:prstGeom>
          <a:solidFill>
            <a:srgbClr val="766F54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97" name="Shape 97"/>
          <p:cNvSpPr>
            <a:spLocks noGrp="1"/>
          </p:cNvSpPr>
          <p:nvPr>
            <p:ph type="title"/>
          </p:nvPr>
        </p:nvSpPr>
        <p:spPr>
          <a:xfrm>
            <a:off x="1942414" y="360061"/>
            <a:ext cx="6591987" cy="3183301"/>
          </a:xfrm>
          <a:prstGeom prst="rect">
            <a:avLst/>
          </a:prstGeom>
        </p:spPr>
        <p:txBody>
          <a:bodyPr anchor="b"/>
          <a:lstStyle>
            <a:lvl1pPr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262626"/>
                </a:solidFill>
              </a:rPr>
              <a:t>Title Text</a:t>
            </a:r>
          </a:p>
        </p:txBody>
      </p:sp>
      <p:sp>
        <p:nvSpPr>
          <p:cNvPr id="98" name="Shape 98"/>
          <p:cNvSpPr>
            <a:spLocks noGrp="1"/>
          </p:cNvSpPr>
          <p:nvPr>
            <p:ph type="body" idx="1"/>
          </p:nvPr>
        </p:nvSpPr>
        <p:spPr>
          <a:xfrm>
            <a:off x="1942414" y="3581400"/>
            <a:ext cx="6591987" cy="2574901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000">
                <a:solidFill>
                  <a:srgbClr val="595959"/>
                </a:solidFill>
              </a:defRPr>
            </a:lvl1pPr>
            <a:lvl2pPr marL="0" indent="457200">
              <a:buClrTx/>
              <a:buSzTx/>
              <a:buFontTx/>
              <a:buNone/>
              <a:defRPr sz="2000">
                <a:solidFill>
                  <a:srgbClr val="595959"/>
                </a:solidFill>
              </a:defRPr>
            </a:lvl2pPr>
            <a:lvl3pPr marL="0" indent="914400">
              <a:buClrTx/>
              <a:buSzTx/>
              <a:buFontTx/>
              <a:buNone/>
              <a:defRPr sz="2000">
                <a:solidFill>
                  <a:srgbClr val="595959"/>
                </a:solidFill>
              </a:defRPr>
            </a:lvl3pPr>
            <a:lvl4pPr marL="0" indent="1371600">
              <a:buClrTx/>
              <a:buSzTx/>
              <a:buFontTx/>
              <a:buNone/>
              <a:defRPr sz="2000">
                <a:solidFill>
                  <a:srgbClr val="595959"/>
                </a:solidFill>
              </a:defRPr>
            </a:lvl4pPr>
            <a:lvl5pPr marL="0" indent="1828800">
              <a:buClrTx/>
              <a:buSzTx/>
              <a:buFontTx/>
              <a:buNone/>
              <a:defRPr sz="2000">
                <a:solidFill>
                  <a:srgbClr val="595959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95959"/>
                </a:solidFill>
              </a:rPr>
              <a:t>Body Level Five</a:t>
            </a:r>
          </a:p>
        </p:txBody>
      </p:sp>
      <p:sp>
        <p:nvSpPr>
          <p:cNvPr id="99" name="Shape 99"/>
          <p:cNvSpPr/>
          <p:nvPr/>
        </p:nvSpPr>
        <p:spPr>
          <a:xfrm flipV="1">
            <a:off x="57" y="3166527"/>
            <a:ext cx="1365443" cy="508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3" h="21600" extrusionOk="0">
                <a:moveTo>
                  <a:pt x="21451" y="10139"/>
                </a:moveTo>
                <a:lnTo>
                  <a:pt x="17835" y="406"/>
                </a:lnTo>
                <a:cubicBezTo>
                  <a:pt x="17811" y="339"/>
                  <a:pt x="17781" y="270"/>
                  <a:pt x="17756" y="203"/>
                </a:cubicBezTo>
                <a:cubicBezTo>
                  <a:pt x="17683" y="0"/>
                  <a:pt x="17607" y="0"/>
                  <a:pt x="17531" y="0"/>
                </a:cubicBezTo>
                <a:lnTo>
                  <a:pt x="16099" y="0"/>
                </a:lnTo>
                <a:lnTo>
                  <a:pt x="0" y="134"/>
                </a:lnTo>
                <a:lnTo>
                  <a:pt x="0" y="21600"/>
                </a:lnTo>
                <a:lnTo>
                  <a:pt x="16099" y="21496"/>
                </a:lnTo>
                <a:lnTo>
                  <a:pt x="17531" y="21496"/>
                </a:lnTo>
                <a:cubicBezTo>
                  <a:pt x="17607" y="21496"/>
                  <a:pt x="17683" y="21295"/>
                  <a:pt x="17756" y="21295"/>
                </a:cubicBezTo>
                <a:cubicBezTo>
                  <a:pt x="17756" y="21090"/>
                  <a:pt x="17835" y="21090"/>
                  <a:pt x="17835" y="21090"/>
                </a:cubicBezTo>
                <a:lnTo>
                  <a:pt x="21451" y="11357"/>
                </a:lnTo>
                <a:cubicBezTo>
                  <a:pt x="21600" y="10951"/>
                  <a:pt x="21600" y="10547"/>
                  <a:pt x="21451" y="10139"/>
                </a:cubicBezTo>
                <a:close/>
              </a:path>
            </a:pathLst>
          </a:custGeom>
          <a:solidFill>
            <a:srgbClr val="A53010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00" name="Shape 100"/>
          <p:cNvSpPr>
            <a:spLocks noGrp="1"/>
          </p:cNvSpPr>
          <p:nvPr>
            <p:ph type="sldNum" sz="quarter" idx="2"/>
          </p:nvPr>
        </p:nvSpPr>
        <p:spPr>
          <a:xfrm>
            <a:off x="511228" y="3228582"/>
            <a:ext cx="584979" cy="3962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1" cy="151259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262626"/>
                </a:solidFill>
              </a:rPr>
              <a:t>Title Text</a:t>
            </a:r>
          </a:p>
        </p:txBody>
      </p:sp>
      <p:sp>
        <p:nvSpPr>
          <p:cNvPr id="103" name="Shape 103"/>
          <p:cNvSpPr>
            <a:spLocks noGrp="1"/>
          </p:cNvSpPr>
          <p:nvPr>
            <p:ph type="body" idx="1"/>
          </p:nvPr>
        </p:nvSpPr>
        <p:spPr>
          <a:xfrm>
            <a:off x="1942415" y="2136706"/>
            <a:ext cx="3197532" cy="4721294"/>
          </a:xfrm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One</a:t>
            </a: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Two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Three</a:t>
            </a: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Four</a:t>
            </a: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Five</a:t>
            </a:r>
          </a:p>
        </p:txBody>
      </p:sp>
      <p:sp>
        <p:nvSpPr>
          <p:cNvPr id="104" name="Shape 10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1" cy="1441704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262626"/>
                </a:solidFill>
              </a:rPr>
              <a:t>Title Text</a:t>
            </a:r>
          </a:p>
        </p:txBody>
      </p:sp>
      <p:sp>
        <p:nvSpPr>
          <p:cNvPr id="107" name="Shape 107"/>
          <p:cNvSpPr>
            <a:spLocks noGrp="1"/>
          </p:cNvSpPr>
          <p:nvPr>
            <p:ph type="body" idx="1"/>
          </p:nvPr>
        </p:nvSpPr>
        <p:spPr>
          <a:xfrm>
            <a:off x="2265352" y="2065813"/>
            <a:ext cx="2874597" cy="73707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ClrTx/>
              <a:buSzTx/>
              <a:buFontTx/>
              <a:buNone/>
              <a:defRPr sz="2400"/>
            </a:lvl1pPr>
            <a:lvl2pPr marL="0" indent="457200">
              <a:buClrTx/>
              <a:buSzTx/>
              <a:buFontTx/>
              <a:buNone/>
              <a:defRPr sz="2400"/>
            </a:lvl2pPr>
            <a:lvl3pPr marL="0" indent="914400">
              <a:buClrTx/>
              <a:buSzTx/>
              <a:buFontTx/>
              <a:buNone/>
              <a:defRPr sz="2400"/>
            </a:lvl3pPr>
            <a:lvl4pPr marL="0" indent="1371600">
              <a:buClrTx/>
              <a:buSzTx/>
              <a:buFontTx/>
              <a:buNone/>
              <a:defRPr sz="2400"/>
            </a:lvl4pPr>
            <a:lvl5pPr marL="0" indent="1828800">
              <a:buClrTx/>
              <a:buSzTx/>
              <a:buFontTx/>
              <a:buNone/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Body Level Five</a:t>
            </a:r>
          </a:p>
        </p:txBody>
      </p:sp>
      <p:sp>
        <p:nvSpPr>
          <p:cNvPr id="108" name="Shape 10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1" cy="128089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262626"/>
                </a:solidFill>
              </a:rPr>
              <a:t>Title Text</a:t>
            </a:r>
          </a:p>
        </p:txBody>
      </p:sp>
      <p:sp>
        <p:nvSpPr>
          <p:cNvPr id="111" name="Shape 1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title"/>
          </p:nvPr>
        </p:nvSpPr>
        <p:spPr>
          <a:xfrm>
            <a:off x="1942414" y="0"/>
            <a:ext cx="2629586" cy="142240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262626"/>
                </a:solidFill>
              </a:rPr>
              <a:t>Title Text</a:t>
            </a:r>
          </a:p>
        </p:txBody>
      </p:sp>
      <p:sp>
        <p:nvSpPr>
          <p:cNvPr id="116" name="Shape 116"/>
          <p:cNvSpPr>
            <a:spLocks noGrp="1"/>
          </p:cNvSpPr>
          <p:nvPr>
            <p:ph type="body" idx="1"/>
          </p:nvPr>
        </p:nvSpPr>
        <p:spPr>
          <a:xfrm>
            <a:off x="4743494" y="0"/>
            <a:ext cx="3790906" cy="6307141"/>
          </a:xfrm>
          <a:prstGeom prst="rect">
            <a:avLst/>
          </a:prstGeom>
        </p:spPr>
        <p:txBody>
          <a:bodyPr anchor="ctr"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One</a:t>
            </a: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Two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Three</a:t>
            </a: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Four</a:t>
            </a: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Five</a:t>
            </a:r>
          </a:p>
        </p:txBody>
      </p:sp>
      <p:sp>
        <p:nvSpPr>
          <p:cNvPr id="117" name="Shape 1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oup 131"/>
          <p:cNvGrpSpPr/>
          <p:nvPr/>
        </p:nvGrpSpPr>
        <p:grpSpPr>
          <a:xfrm>
            <a:off x="1" y="228600"/>
            <a:ext cx="1981201" cy="6638629"/>
            <a:chOff x="0" y="0"/>
            <a:chExt cx="1981200" cy="6638628"/>
          </a:xfrm>
        </p:grpSpPr>
        <p:sp>
          <p:nvSpPr>
            <p:cNvPr id="119" name="Shape 119"/>
            <p:cNvSpPr/>
            <p:nvPr/>
          </p:nvSpPr>
          <p:spPr>
            <a:xfrm>
              <a:off x="0" y="2346443"/>
              <a:ext cx="69925" cy="62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19636" y="18582"/>
                    <a:pt x="18655" y="15724"/>
                    <a:pt x="16691" y="12706"/>
                  </a:cubicBezTo>
                  <a:cubicBezTo>
                    <a:pt x="10800" y="8576"/>
                    <a:pt x="5891" y="4288"/>
                    <a:pt x="0" y="0"/>
                  </a:cubicBezTo>
                  <a:cubicBezTo>
                    <a:pt x="0" y="5559"/>
                    <a:pt x="0" y="5559"/>
                    <a:pt x="0" y="5559"/>
                  </a:cubicBezTo>
                  <a:cubicBezTo>
                    <a:pt x="5891" y="10165"/>
                    <a:pt x="12764" y="14929"/>
                    <a:pt x="19636" y="19694"/>
                  </a:cubicBezTo>
                  <a:cubicBezTo>
                    <a:pt x="19636" y="20329"/>
                    <a:pt x="20618" y="20965"/>
                    <a:pt x="21600" y="216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20" name="Shape 120"/>
            <p:cNvSpPr/>
            <p:nvPr/>
          </p:nvSpPr>
          <p:spPr>
            <a:xfrm>
              <a:off x="89348" y="2927929"/>
              <a:ext cx="449333" cy="232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269" y="15000"/>
                  </a:moveTo>
                  <a:cubicBezTo>
                    <a:pt x="15891" y="17229"/>
                    <a:pt x="18514" y="19414"/>
                    <a:pt x="21446" y="21600"/>
                  </a:cubicBezTo>
                  <a:cubicBezTo>
                    <a:pt x="21446" y="21214"/>
                    <a:pt x="21446" y="20871"/>
                    <a:pt x="21600" y="20486"/>
                  </a:cubicBezTo>
                  <a:cubicBezTo>
                    <a:pt x="19131" y="18643"/>
                    <a:pt x="16817" y="16757"/>
                    <a:pt x="14657" y="14871"/>
                  </a:cubicBezTo>
                  <a:cubicBezTo>
                    <a:pt x="8949" y="9986"/>
                    <a:pt x="4166" y="5014"/>
                    <a:pt x="0" y="0"/>
                  </a:cubicBezTo>
                  <a:cubicBezTo>
                    <a:pt x="309" y="857"/>
                    <a:pt x="617" y="1757"/>
                    <a:pt x="926" y="2614"/>
                  </a:cubicBezTo>
                  <a:cubicBezTo>
                    <a:pt x="4629" y="6771"/>
                    <a:pt x="8640" y="10929"/>
                    <a:pt x="13269" y="150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21" name="Shape 121"/>
            <p:cNvSpPr/>
            <p:nvPr/>
          </p:nvSpPr>
          <p:spPr>
            <a:xfrm>
              <a:off x="560692" y="5218460"/>
              <a:ext cx="423435" cy="142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9" y="1543"/>
                  </a:moveTo>
                  <a:cubicBezTo>
                    <a:pt x="818" y="1052"/>
                    <a:pt x="327" y="561"/>
                    <a:pt x="0" y="0"/>
                  </a:cubicBezTo>
                  <a:cubicBezTo>
                    <a:pt x="0" y="701"/>
                    <a:pt x="0" y="1332"/>
                    <a:pt x="0" y="2034"/>
                  </a:cubicBezTo>
                  <a:cubicBezTo>
                    <a:pt x="3436" y="5961"/>
                    <a:pt x="7200" y="9818"/>
                    <a:pt x="11127" y="13605"/>
                  </a:cubicBezTo>
                  <a:cubicBezTo>
                    <a:pt x="13909" y="16270"/>
                    <a:pt x="17018" y="18935"/>
                    <a:pt x="20127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491" y="18865"/>
                    <a:pt x="15382" y="16130"/>
                    <a:pt x="12600" y="13325"/>
                  </a:cubicBezTo>
                  <a:cubicBezTo>
                    <a:pt x="8509" y="9468"/>
                    <a:pt x="4745" y="5540"/>
                    <a:pt x="1309" y="1543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666874" y="6275199"/>
              <a:ext cx="119132" cy="363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346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4011" y="14491"/>
                    <a:pt x="7005" y="7382"/>
                    <a:pt x="0" y="0"/>
                  </a:cubicBezTo>
                  <a:cubicBezTo>
                    <a:pt x="4670" y="7382"/>
                    <a:pt x="9924" y="14491"/>
                    <a:pt x="16346" y="216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69924" y="2972659"/>
              <a:ext cx="571053" cy="332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58" y="19745"/>
                  </a:moveTo>
                  <a:cubicBezTo>
                    <a:pt x="17596" y="18489"/>
                    <a:pt x="15775" y="17232"/>
                    <a:pt x="14076" y="15976"/>
                  </a:cubicBezTo>
                  <a:cubicBezTo>
                    <a:pt x="10193" y="13074"/>
                    <a:pt x="7160" y="10082"/>
                    <a:pt x="4854" y="7060"/>
                  </a:cubicBezTo>
                  <a:cubicBezTo>
                    <a:pt x="3519" y="5235"/>
                    <a:pt x="2427" y="3381"/>
                    <a:pt x="1456" y="1526"/>
                  </a:cubicBezTo>
                  <a:cubicBezTo>
                    <a:pt x="971" y="1017"/>
                    <a:pt x="485" y="509"/>
                    <a:pt x="0" y="0"/>
                  </a:cubicBezTo>
                  <a:cubicBezTo>
                    <a:pt x="971" y="2363"/>
                    <a:pt x="2306" y="4757"/>
                    <a:pt x="4004" y="7090"/>
                  </a:cubicBezTo>
                  <a:cubicBezTo>
                    <a:pt x="6189" y="10142"/>
                    <a:pt x="9222" y="13134"/>
                    <a:pt x="12984" y="16065"/>
                  </a:cubicBezTo>
                  <a:cubicBezTo>
                    <a:pt x="14926" y="17531"/>
                    <a:pt x="17110" y="18967"/>
                    <a:pt x="19416" y="20373"/>
                  </a:cubicBezTo>
                  <a:cubicBezTo>
                    <a:pt x="20144" y="20792"/>
                    <a:pt x="20872" y="21181"/>
                    <a:pt x="21600" y="21600"/>
                  </a:cubicBezTo>
                  <a:cubicBezTo>
                    <a:pt x="21357" y="21450"/>
                    <a:pt x="21236" y="21331"/>
                    <a:pt x="21115" y="21181"/>
                  </a:cubicBezTo>
                  <a:cubicBezTo>
                    <a:pt x="20508" y="20702"/>
                    <a:pt x="20022" y="20224"/>
                    <a:pt x="19658" y="19745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24" name="Shape 124"/>
            <p:cNvSpPr/>
            <p:nvPr/>
          </p:nvSpPr>
          <p:spPr>
            <a:xfrm>
              <a:off x="18152" y="0"/>
              <a:ext cx="71197" cy="292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600" extrusionOk="0">
                  <a:moveTo>
                    <a:pt x="9565" y="19627"/>
                  </a:moveTo>
                  <a:cubicBezTo>
                    <a:pt x="10505" y="19763"/>
                    <a:pt x="10505" y="19899"/>
                    <a:pt x="10505" y="20035"/>
                  </a:cubicBezTo>
                  <a:cubicBezTo>
                    <a:pt x="13322" y="20511"/>
                    <a:pt x="17078" y="20988"/>
                    <a:pt x="19896" y="21498"/>
                  </a:cubicBezTo>
                  <a:cubicBezTo>
                    <a:pt x="19896" y="21532"/>
                    <a:pt x="19896" y="21566"/>
                    <a:pt x="20835" y="21600"/>
                  </a:cubicBezTo>
                  <a:cubicBezTo>
                    <a:pt x="18957" y="20920"/>
                    <a:pt x="17078" y="20273"/>
                    <a:pt x="15200" y="19593"/>
                  </a:cubicBezTo>
                  <a:cubicBezTo>
                    <a:pt x="7687" y="16123"/>
                    <a:pt x="3931" y="12654"/>
                    <a:pt x="3931" y="9150"/>
                  </a:cubicBezTo>
                  <a:cubicBezTo>
                    <a:pt x="4870" y="6089"/>
                    <a:pt x="7687" y="3061"/>
                    <a:pt x="13322" y="0"/>
                  </a:cubicBezTo>
                  <a:cubicBezTo>
                    <a:pt x="10505" y="0"/>
                    <a:pt x="10505" y="0"/>
                    <a:pt x="10505" y="0"/>
                  </a:cubicBezTo>
                  <a:cubicBezTo>
                    <a:pt x="3931" y="3027"/>
                    <a:pt x="1113" y="6089"/>
                    <a:pt x="174" y="9150"/>
                  </a:cubicBezTo>
                  <a:cubicBezTo>
                    <a:pt x="-765" y="12654"/>
                    <a:pt x="2052" y="16123"/>
                    <a:pt x="9565" y="1962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25" name="Shape 125"/>
            <p:cNvSpPr/>
            <p:nvPr/>
          </p:nvSpPr>
          <p:spPr>
            <a:xfrm>
              <a:off x="54385" y="2715463"/>
              <a:ext cx="54387" cy="49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41" y="3836"/>
                    <a:pt x="3812" y="7469"/>
                    <a:pt x="6353" y="11305"/>
                  </a:cubicBezTo>
                  <a:cubicBezTo>
                    <a:pt x="11435" y="14736"/>
                    <a:pt x="16518" y="18168"/>
                    <a:pt x="21600" y="21600"/>
                  </a:cubicBezTo>
                  <a:cubicBezTo>
                    <a:pt x="19059" y="17563"/>
                    <a:pt x="16518" y="13323"/>
                    <a:pt x="13976" y="9286"/>
                  </a:cubicBezTo>
                  <a:cubicBezTo>
                    <a:pt x="12706" y="9084"/>
                    <a:pt x="12706" y="8882"/>
                    <a:pt x="12706" y="8680"/>
                  </a:cubicBezTo>
                  <a:cubicBezTo>
                    <a:pt x="8894" y="5652"/>
                    <a:pt x="3812" y="282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26" name="Shape 126"/>
            <p:cNvSpPr/>
            <p:nvPr/>
          </p:nvSpPr>
          <p:spPr>
            <a:xfrm>
              <a:off x="534794" y="5250144"/>
              <a:ext cx="132081" cy="10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3016"/>
                    <a:pt x="1054" y="6032"/>
                    <a:pt x="2634" y="9049"/>
                  </a:cubicBezTo>
                  <a:cubicBezTo>
                    <a:pt x="4215" y="11384"/>
                    <a:pt x="6322" y="13816"/>
                    <a:pt x="8956" y="16151"/>
                  </a:cubicBezTo>
                  <a:cubicBezTo>
                    <a:pt x="10010" y="16735"/>
                    <a:pt x="11590" y="17319"/>
                    <a:pt x="12644" y="17903"/>
                  </a:cubicBezTo>
                  <a:cubicBezTo>
                    <a:pt x="15805" y="19168"/>
                    <a:pt x="18439" y="20335"/>
                    <a:pt x="21600" y="21600"/>
                  </a:cubicBezTo>
                  <a:cubicBezTo>
                    <a:pt x="21073" y="21308"/>
                    <a:pt x="20546" y="20919"/>
                    <a:pt x="20020" y="20627"/>
                  </a:cubicBezTo>
                  <a:cubicBezTo>
                    <a:pt x="13698" y="16735"/>
                    <a:pt x="9483" y="12843"/>
                    <a:pt x="6849" y="8951"/>
                  </a:cubicBezTo>
                  <a:cubicBezTo>
                    <a:pt x="5795" y="6616"/>
                    <a:pt x="4741" y="4378"/>
                    <a:pt x="4215" y="2141"/>
                  </a:cubicBezTo>
                  <a:cubicBezTo>
                    <a:pt x="4215" y="2043"/>
                    <a:pt x="3688" y="1946"/>
                    <a:pt x="3688" y="1751"/>
                  </a:cubicBezTo>
                  <a:cubicBezTo>
                    <a:pt x="2634" y="1168"/>
                    <a:pt x="1054" y="58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27" name="Shape 127"/>
            <p:cNvSpPr/>
            <p:nvPr/>
          </p:nvSpPr>
          <p:spPr>
            <a:xfrm>
              <a:off x="538679" y="1170426"/>
              <a:ext cx="1442522" cy="404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36" y="21010"/>
                  </a:moveTo>
                  <a:cubicBezTo>
                    <a:pt x="480" y="18992"/>
                    <a:pt x="1248" y="17000"/>
                    <a:pt x="2400" y="15081"/>
                  </a:cubicBezTo>
                  <a:cubicBezTo>
                    <a:pt x="3600" y="13162"/>
                    <a:pt x="5232" y="11317"/>
                    <a:pt x="7152" y="9545"/>
                  </a:cubicBezTo>
                  <a:cubicBezTo>
                    <a:pt x="9072" y="7774"/>
                    <a:pt x="11280" y="6101"/>
                    <a:pt x="13680" y="4502"/>
                  </a:cubicBezTo>
                  <a:cubicBezTo>
                    <a:pt x="14880" y="3715"/>
                    <a:pt x="16176" y="2928"/>
                    <a:pt x="17472" y="2190"/>
                  </a:cubicBezTo>
                  <a:cubicBezTo>
                    <a:pt x="18144" y="1821"/>
                    <a:pt x="18816" y="1427"/>
                    <a:pt x="19488" y="1082"/>
                  </a:cubicBezTo>
                  <a:cubicBezTo>
                    <a:pt x="20208" y="713"/>
                    <a:pt x="20880" y="369"/>
                    <a:pt x="21600" y="25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0832" y="344"/>
                    <a:pt x="20160" y="689"/>
                    <a:pt x="19440" y="1058"/>
                  </a:cubicBezTo>
                  <a:cubicBezTo>
                    <a:pt x="18768" y="1402"/>
                    <a:pt x="18096" y="1771"/>
                    <a:pt x="17424" y="2165"/>
                  </a:cubicBezTo>
                  <a:cubicBezTo>
                    <a:pt x="16080" y="2903"/>
                    <a:pt x="14784" y="3666"/>
                    <a:pt x="13584" y="4453"/>
                  </a:cubicBezTo>
                  <a:cubicBezTo>
                    <a:pt x="11136" y="6052"/>
                    <a:pt x="8880" y="7725"/>
                    <a:pt x="6960" y="9496"/>
                  </a:cubicBezTo>
                  <a:cubicBezTo>
                    <a:pt x="4992" y="11243"/>
                    <a:pt x="3360" y="13113"/>
                    <a:pt x="2160" y="15031"/>
                  </a:cubicBezTo>
                  <a:cubicBezTo>
                    <a:pt x="912" y="16975"/>
                    <a:pt x="144" y="18968"/>
                    <a:pt x="0" y="21010"/>
                  </a:cubicBezTo>
                  <a:cubicBezTo>
                    <a:pt x="0" y="21059"/>
                    <a:pt x="0" y="21083"/>
                    <a:pt x="0" y="21133"/>
                  </a:cubicBezTo>
                  <a:cubicBezTo>
                    <a:pt x="96" y="21280"/>
                    <a:pt x="192" y="21452"/>
                    <a:pt x="336" y="21600"/>
                  </a:cubicBezTo>
                  <a:cubicBezTo>
                    <a:pt x="336" y="21403"/>
                    <a:pt x="336" y="21206"/>
                    <a:pt x="336" y="2101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28" name="Shape 128"/>
            <p:cNvSpPr/>
            <p:nvPr/>
          </p:nvSpPr>
          <p:spPr>
            <a:xfrm>
              <a:off x="640976" y="6301291"/>
              <a:ext cx="112658" cy="33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4320" y="7101"/>
                    <a:pt x="9874" y="14499"/>
                    <a:pt x="1604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4194" y="14499"/>
                    <a:pt x="6789" y="7101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29" name="Shape 129"/>
            <p:cNvSpPr/>
            <p:nvPr/>
          </p:nvSpPr>
          <p:spPr>
            <a:xfrm>
              <a:off x="534794" y="5130865"/>
              <a:ext cx="25899" cy="22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00" y="19800"/>
                  </a:moveTo>
                  <a:cubicBezTo>
                    <a:pt x="18900" y="20700"/>
                    <a:pt x="21600" y="21150"/>
                    <a:pt x="21600" y="21600"/>
                  </a:cubicBezTo>
                  <a:cubicBezTo>
                    <a:pt x="21600" y="17100"/>
                    <a:pt x="21600" y="13050"/>
                    <a:pt x="21600" y="8550"/>
                  </a:cubicBezTo>
                  <a:cubicBezTo>
                    <a:pt x="13500" y="5850"/>
                    <a:pt x="8100" y="2700"/>
                    <a:pt x="2700" y="0"/>
                  </a:cubicBezTo>
                  <a:cubicBezTo>
                    <a:pt x="0" y="4050"/>
                    <a:pt x="0" y="7650"/>
                    <a:pt x="0" y="11700"/>
                  </a:cubicBezTo>
                  <a:cubicBezTo>
                    <a:pt x="5400" y="14400"/>
                    <a:pt x="13500" y="17100"/>
                    <a:pt x="18900" y="198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0" name="Shape 130"/>
            <p:cNvSpPr/>
            <p:nvPr/>
          </p:nvSpPr>
          <p:spPr>
            <a:xfrm>
              <a:off x="590475" y="6016138"/>
              <a:ext cx="165748" cy="622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908" y="2880"/>
                  </a:moveTo>
                  <a:cubicBezTo>
                    <a:pt x="2077" y="1920"/>
                    <a:pt x="831" y="960"/>
                    <a:pt x="0" y="0"/>
                  </a:cubicBezTo>
                  <a:cubicBezTo>
                    <a:pt x="1246" y="2560"/>
                    <a:pt x="2908" y="5120"/>
                    <a:pt x="4985" y="7680"/>
                  </a:cubicBezTo>
                  <a:cubicBezTo>
                    <a:pt x="5400" y="8480"/>
                    <a:pt x="5815" y="9120"/>
                    <a:pt x="6646" y="9920"/>
                  </a:cubicBezTo>
                  <a:cubicBezTo>
                    <a:pt x="11215" y="13760"/>
                    <a:pt x="16200" y="17760"/>
                    <a:pt x="2118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031" y="17440"/>
                    <a:pt x="13292" y="13280"/>
                    <a:pt x="9969" y="8960"/>
                  </a:cubicBezTo>
                  <a:cubicBezTo>
                    <a:pt x="7477" y="6880"/>
                    <a:pt x="5400" y="4960"/>
                    <a:pt x="2908" y="288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grpSp>
        <p:nvGrpSpPr>
          <p:cNvPr id="144" name="Group 144"/>
          <p:cNvGrpSpPr/>
          <p:nvPr/>
        </p:nvGrpSpPr>
        <p:grpSpPr>
          <a:xfrm>
            <a:off x="20421" y="285"/>
            <a:ext cx="1952272" cy="6852968"/>
            <a:chOff x="0" y="0"/>
            <a:chExt cx="1952271" cy="6852967"/>
          </a:xfrm>
        </p:grpSpPr>
        <p:sp>
          <p:nvSpPr>
            <p:cNvPr id="132" name="Shape 132"/>
            <p:cNvSpPr/>
            <p:nvPr/>
          </p:nvSpPr>
          <p:spPr>
            <a:xfrm>
              <a:off x="0" y="0"/>
              <a:ext cx="409501" cy="440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8" y="4930"/>
                  </a:moveTo>
                  <a:cubicBezTo>
                    <a:pt x="2307" y="6762"/>
                    <a:pt x="3565" y="8617"/>
                    <a:pt x="5452" y="10448"/>
                  </a:cubicBezTo>
                  <a:cubicBezTo>
                    <a:pt x="7130" y="12279"/>
                    <a:pt x="9227" y="14110"/>
                    <a:pt x="11953" y="15942"/>
                  </a:cubicBezTo>
                  <a:cubicBezTo>
                    <a:pt x="14470" y="17773"/>
                    <a:pt x="17616" y="19581"/>
                    <a:pt x="21181" y="21389"/>
                  </a:cubicBezTo>
                  <a:cubicBezTo>
                    <a:pt x="21390" y="21459"/>
                    <a:pt x="21600" y="21530"/>
                    <a:pt x="21600" y="21600"/>
                  </a:cubicBezTo>
                  <a:cubicBezTo>
                    <a:pt x="21390" y="21248"/>
                    <a:pt x="20971" y="20872"/>
                    <a:pt x="20761" y="20520"/>
                  </a:cubicBezTo>
                  <a:cubicBezTo>
                    <a:pt x="20761" y="20450"/>
                    <a:pt x="20761" y="20379"/>
                    <a:pt x="20761" y="20332"/>
                  </a:cubicBezTo>
                  <a:cubicBezTo>
                    <a:pt x="17825" y="18853"/>
                    <a:pt x="15309" y="17397"/>
                    <a:pt x="13212" y="15918"/>
                  </a:cubicBezTo>
                  <a:cubicBezTo>
                    <a:pt x="10485" y="14087"/>
                    <a:pt x="8179" y="12279"/>
                    <a:pt x="6291" y="10424"/>
                  </a:cubicBezTo>
                  <a:cubicBezTo>
                    <a:pt x="4404" y="8593"/>
                    <a:pt x="2936" y="6762"/>
                    <a:pt x="1887" y="4907"/>
                  </a:cubicBezTo>
                  <a:cubicBezTo>
                    <a:pt x="1468" y="3991"/>
                    <a:pt x="1049" y="3076"/>
                    <a:pt x="629" y="2160"/>
                  </a:cubicBezTo>
                  <a:cubicBezTo>
                    <a:pt x="419" y="1432"/>
                    <a:pt x="210" y="728"/>
                    <a:pt x="2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8"/>
                    <a:pt x="210" y="1432"/>
                    <a:pt x="210" y="2160"/>
                  </a:cubicBezTo>
                  <a:cubicBezTo>
                    <a:pt x="629" y="3076"/>
                    <a:pt x="839" y="3991"/>
                    <a:pt x="1468" y="493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3" name="Shape 133"/>
            <p:cNvSpPr/>
            <p:nvPr/>
          </p:nvSpPr>
          <p:spPr>
            <a:xfrm>
              <a:off x="433309" y="4316188"/>
              <a:ext cx="350776" cy="158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09" y="14989"/>
                  </a:moveTo>
                  <a:cubicBezTo>
                    <a:pt x="15709" y="17215"/>
                    <a:pt x="18409" y="19440"/>
                    <a:pt x="21600" y="21600"/>
                  </a:cubicBezTo>
                  <a:cubicBezTo>
                    <a:pt x="21600" y="21142"/>
                    <a:pt x="21600" y="20618"/>
                    <a:pt x="21600" y="20160"/>
                  </a:cubicBezTo>
                  <a:cubicBezTo>
                    <a:pt x="21600" y="20095"/>
                    <a:pt x="21600" y="19964"/>
                    <a:pt x="21600" y="19898"/>
                  </a:cubicBezTo>
                  <a:cubicBezTo>
                    <a:pt x="19391" y="18196"/>
                    <a:pt x="17182" y="16495"/>
                    <a:pt x="15218" y="14793"/>
                  </a:cubicBezTo>
                  <a:cubicBezTo>
                    <a:pt x="9327" y="9949"/>
                    <a:pt x="4173" y="4975"/>
                    <a:pt x="0" y="0"/>
                  </a:cubicBezTo>
                  <a:cubicBezTo>
                    <a:pt x="491" y="1375"/>
                    <a:pt x="982" y="2749"/>
                    <a:pt x="1718" y="4124"/>
                  </a:cubicBezTo>
                  <a:cubicBezTo>
                    <a:pt x="5155" y="7789"/>
                    <a:pt x="8836" y="11389"/>
                    <a:pt x="13009" y="14989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4" name="Shape 134"/>
            <p:cNvSpPr/>
            <p:nvPr/>
          </p:nvSpPr>
          <p:spPr>
            <a:xfrm>
              <a:off x="811066" y="5862397"/>
              <a:ext cx="357124" cy="99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0" y="1565"/>
                  </a:moveTo>
                  <a:cubicBezTo>
                    <a:pt x="960" y="1043"/>
                    <a:pt x="480" y="522"/>
                    <a:pt x="0" y="0"/>
                  </a:cubicBezTo>
                  <a:cubicBezTo>
                    <a:pt x="0" y="939"/>
                    <a:pt x="0" y="1983"/>
                    <a:pt x="240" y="3026"/>
                  </a:cubicBezTo>
                  <a:cubicBezTo>
                    <a:pt x="3360" y="6470"/>
                    <a:pt x="6480" y="9913"/>
                    <a:pt x="10080" y="13252"/>
                  </a:cubicBezTo>
                  <a:cubicBezTo>
                    <a:pt x="12960" y="16070"/>
                    <a:pt x="16080" y="18887"/>
                    <a:pt x="192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240" y="18783"/>
                    <a:pt x="15120" y="15861"/>
                    <a:pt x="12000" y="12835"/>
                  </a:cubicBezTo>
                  <a:cubicBezTo>
                    <a:pt x="8160" y="9183"/>
                    <a:pt x="4800" y="5322"/>
                    <a:pt x="1440" y="1565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5" name="Shape 135"/>
            <p:cNvSpPr/>
            <p:nvPr/>
          </p:nvSpPr>
          <p:spPr>
            <a:xfrm>
              <a:off x="409500" y="4364089"/>
              <a:ext cx="457119" cy="223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70" y="18917"/>
                  </a:moveTo>
                  <a:cubicBezTo>
                    <a:pt x="17468" y="17946"/>
                    <a:pt x="15965" y="16928"/>
                    <a:pt x="14650" y="15911"/>
                  </a:cubicBezTo>
                  <a:cubicBezTo>
                    <a:pt x="10706" y="12997"/>
                    <a:pt x="7701" y="9991"/>
                    <a:pt x="5447" y="6984"/>
                  </a:cubicBezTo>
                  <a:cubicBezTo>
                    <a:pt x="4132" y="5504"/>
                    <a:pt x="3193" y="3978"/>
                    <a:pt x="2442" y="2451"/>
                  </a:cubicBezTo>
                  <a:cubicBezTo>
                    <a:pt x="1690" y="1619"/>
                    <a:pt x="751" y="833"/>
                    <a:pt x="0" y="0"/>
                  </a:cubicBezTo>
                  <a:cubicBezTo>
                    <a:pt x="939" y="2359"/>
                    <a:pt x="2254" y="4718"/>
                    <a:pt x="3944" y="7030"/>
                  </a:cubicBezTo>
                  <a:cubicBezTo>
                    <a:pt x="6198" y="10083"/>
                    <a:pt x="9203" y="13090"/>
                    <a:pt x="12960" y="16050"/>
                  </a:cubicBezTo>
                  <a:cubicBezTo>
                    <a:pt x="14838" y="17484"/>
                    <a:pt x="16904" y="18964"/>
                    <a:pt x="19346" y="20397"/>
                  </a:cubicBezTo>
                  <a:cubicBezTo>
                    <a:pt x="20097" y="20767"/>
                    <a:pt x="20849" y="21184"/>
                    <a:pt x="21600" y="21600"/>
                  </a:cubicBezTo>
                  <a:cubicBezTo>
                    <a:pt x="21412" y="21461"/>
                    <a:pt x="21224" y="21322"/>
                    <a:pt x="21037" y="21184"/>
                  </a:cubicBezTo>
                  <a:cubicBezTo>
                    <a:pt x="20285" y="20444"/>
                    <a:pt x="19534" y="19657"/>
                    <a:pt x="18970" y="18917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>
              <a:off x="368068" y="1288916"/>
              <a:ext cx="141428" cy="3027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extrusionOk="0">
                  <a:moveTo>
                    <a:pt x="9750" y="21600"/>
                  </a:moveTo>
                  <a:cubicBezTo>
                    <a:pt x="8550" y="21191"/>
                    <a:pt x="7950" y="20781"/>
                    <a:pt x="7350" y="20372"/>
                  </a:cubicBezTo>
                  <a:cubicBezTo>
                    <a:pt x="4350" y="18085"/>
                    <a:pt x="2550" y="15833"/>
                    <a:pt x="2550" y="13581"/>
                  </a:cubicBezTo>
                  <a:cubicBezTo>
                    <a:pt x="2550" y="11295"/>
                    <a:pt x="4350" y="9043"/>
                    <a:pt x="7350" y="6756"/>
                  </a:cubicBezTo>
                  <a:cubicBezTo>
                    <a:pt x="8550" y="5630"/>
                    <a:pt x="10350" y="4504"/>
                    <a:pt x="12750" y="3378"/>
                  </a:cubicBezTo>
                  <a:cubicBezTo>
                    <a:pt x="15150" y="2252"/>
                    <a:pt x="17550" y="1126"/>
                    <a:pt x="21150" y="0"/>
                  </a:cubicBezTo>
                  <a:cubicBezTo>
                    <a:pt x="20550" y="0"/>
                    <a:pt x="20550" y="0"/>
                    <a:pt x="20550" y="0"/>
                  </a:cubicBezTo>
                  <a:cubicBezTo>
                    <a:pt x="16950" y="1126"/>
                    <a:pt x="13950" y="2252"/>
                    <a:pt x="11550" y="3378"/>
                  </a:cubicBezTo>
                  <a:cubicBezTo>
                    <a:pt x="9150" y="4504"/>
                    <a:pt x="7350" y="5630"/>
                    <a:pt x="5550" y="6756"/>
                  </a:cubicBezTo>
                  <a:cubicBezTo>
                    <a:pt x="1950" y="9009"/>
                    <a:pt x="150" y="11295"/>
                    <a:pt x="150" y="13581"/>
                  </a:cubicBezTo>
                  <a:cubicBezTo>
                    <a:pt x="-450" y="15731"/>
                    <a:pt x="750" y="17915"/>
                    <a:pt x="3750" y="20099"/>
                  </a:cubicBezTo>
                  <a:cubicBezTo>
                    <a:pt x="5550" y="20576"/>
                    <a:pt x="7350" y="21088"/>
                    <a:pt x="9150" y="21566"/>
                  </a:cubicBezTo>
                  <a:cubicBezTo>
                    <a:pt x="9150" y="21566"/>
                    <a:pt x="9750" y="21600"/>
                    <a:pt x="9750" y="216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>
              <a:off x="898362" y="6571315"/>
              <a:ext cx="111106" cy="28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71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86" y="14644"/>
                    <a:pt x="6943" y="7322"/>
                    <a:pt x="0" y="0"/>
                  </a:cubicBezTo>
                  <a:cubicBezTo>
                    <a:pt x="4629" y="7322"/>
                    <a:pt x="10029" y="14644"/>
                    <a:pt x="16971" y="216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8" name="Shape 138"/>
            <p:cNvSpPr/>
            <p:nvPr/>
          </p:nvSpPr>
          <p:spPr>
            <a:xfrm>
              <a:off x="393628" y="4107345"/>
              <a:ext cx="68252" cy="511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82" y="10901"/>
                  </a:moveTo>
                  <a:cubicBezTo>
                    <a:pt x="10165" y="14535"/>
                    <a:pt x="16518" y="17966"/>
                    <a:pt x="21600" y="21600"/>
                  </a:cubicBezTo>
                  <a:cubicBezTo>
                    <a:pt x="17788" y="17361"/>
                    <a:pt x="15247" y="13121"/>
                    <a:pt x="12706" y="8882"/>
                  </a:cubicBezTo>
                  <a:cubicBezTo>
                    <a:pt x="12706" y="8882"/>
                    <a:pt x="11435" y="8680"/>
                    <a:pt x="11435" y="8680"/>
                  </a:cubicBezTo>
                  <a:cubicBezTo>
                    <a:pt x="7624" y="5854"/>
                    <a:pt x="3812" y="2826"/>
                    <a:pt x="0" y="0"/>
                  </a:cubicBezTo>
                  <a:cubicBezTo>
                    <a:pt x="0" y="404"/>
                    <a:pt x="0" y="1009"/>
                    <a:pt x="0" y="1615"/>
                  </a:cubicBezTo>
                  <a:cubicBezTo>
                    <a:pt x="1271" y="4643"/>
                    <a:pt x="3812" y="7873"/>
                    <a:pt x="5082" y="10901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9" name="Shape 139"/>
            <p:cNvSpPr/>
            <p:nvPr/>
          </p:nvSpPr>
          <p:spPr>
            <a:xfrm>
              <a:off x="784083" y="3145516"/>
              <a:ext cx="1168189" cy="271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88" y="21030"/>
                  </a:moveTo>
                  <a:cubicBezTo>
                    <a:pt x="661" y="19052"/>
                    <a:pt x="1396" y="17037"/>
                    <a:pt x="2571" y="15097"/>
                  </a:cubicBezTo>
                  <a:cubicBezTo>
                    <a:pt x="3747" y="13196"/>
                    <a:pt x="5363" y="11332"/>
                    <a:pt x="7273" y="9583"/>
                  </a:cubicBezTo>
                  <a:cubicBezTo>
                    <a:pt x="9110" y="7796"/>
                    <a:pt x="11314" y="6123"/>
                    <a:pt x="13739" y="4525"/>
                  </a:cubicBezTo>
                  <a:cubicBezTo>
                    <a:pt x="14914" y="3727"/>
                    <a:pt x="16163" y="2928"/>
                    <a:pt x="17486" y="2206"/>
                  </a:cubicBezTo>
                  <a:cubicBezTo>
                    <a:pt x="18147" y="1825"/>
                    <a:pt x="18808" y="1445"/>
                    <a:pt x="19469" y="1065"/>
                  </a:cubicBezTo>
                  <a:cubicBezTo>
                    <a:pt x="20131" y="723"/>
                    <a:pt x="20865" y="342"/>
                    <a:pt x="21600" y="0"/>
                  </a:cubicBezTo>
                  <a:cubicBezTo>
                    <a:pt x="21527" y="0"/>
                    <a:pt x="21527" y="0"/>
                    <a:pt x="21527" y="0"/>
                  </a:cubicBezTo>
                  <a:cubicBezTo>
                    <a:pt x="20792" y="342"/>
                    <a:pt x="20057" y="685"/>
                    <a:pt x="19396" y="1027"/>
                  </a:cubicBezTo>
                  <a:cubicBezTo>
                    <a:pt x="18735" y="1407"/>
                    <a:pt x="18073" y="1787"/>
                    <a:pt x="17412" y="2130"/>
                  </a:cubicBezTo>
                  <a:cubicBezTo>
                    <a:pt x="16016" y="2890"/>
                    <a:pt x="14767" y="3651"/>
                    <a:pt x="13592" y="4449"/>
                  </a:cubicBezTo>
                  <a:cubicBezTo>
                    <a:pt x="11094" y="6046"/>
                    <a:pt x="8890" y="7720"/>
                    <a:pt x="6980" y="9469"/>
                  </a:cubicBezTo>
                  <a:cubicBezTo>
                    <a:pt x="4996" y="11256"/>
                    <a:pt x="3380" y="13120"/>
                    <a:pt x="2204" y="15059"/>
                  </a:cubicBezTo>
                  <a:cubicBezTo>
                    <a:pt x="955" y="16923"/>
                    <a:pt x="220" y="18900"/>
                    <a:pt x="0" y="20877"/>
                  </a:cubicBezTo>
                  <a:cubicBezTo>
                    <a:pt x="220" y="21106"/>
                    <a:pt x="367" y="21334"/>
                    <a:pt x="514" y="21600"/>
                  </a:cubicBezTo>
                  <a:cubicBezTo>
                    <a:pt x="514" y="21410"/>
                    <a:pt x="514" y="21220"/>
                    <a:pt x="588" y="2103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40" name="Shape 140"/>
            <p:cNvSpPr/>
            <p:nvPr/>
          </p:nvSpPr>
          <p:spPr>
            <a:xfrm>
              <a:off x="866618" y="6600055"/>
              <a:ext cx="99996" cy="25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4320" y="7336"/>
                    <a:pt x="10368" y="14672"/>
                    <a:pt x="1641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24" y="14672"/>
                    <a:pt x="6912" y="7336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41" name="Shape 141"/>
            <p:cNvSpPr/>
            <p:nvPr/>
          </p:nvSpPr>
          <p:spPr>
            <a:xfrm>
              <a:off x="784083" y="5896885"/>
              <a:ext cx="114280" cy="67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4596"/>
                    <a:pt x="1490" y="9191"/>
                    <a:pt x="5214" y="13634"/>
                  </a:cubicBezTo>
                  <a:cubicBezTo>
                    <a:pt x="8193" y="15013"/>
                    <a:pt x="10428" y="16545"/>
                    <a:pt x="13407" y="17923"/>
                  </a:cubicBezTo>
                  <a:cubicBezTo>
                    <a:pt x="16386" y="19149"/>
                    <a:pt x="18621" y="20374"/>
                    <a:pt x="21600" y="21600"/>
                  </a:cubicBezTo>
                  <a:cubicBezTo>
                    <a:pt x="20855" y="21294"/>
                    <a:pt x="20855" y="20987"/>
                    <a:pt x="20110" y="20681"/>
                  </a:cubicBezTo>
                  <a:cubicBezTo>
                    <a:pt x="11917" y="15013"/>
                    <a:pt x="7448" y="9191"/>
                    <a:pt x="5959" y="3370"/>
                  </a:cubicBezTo>
                  <a:cubicBezTo>
                    <a:pt x="5214" y="2757"/>
                    <a:pt x="3724" y="2298"/>
                    <a:pt x="2979" y="1685"/>
                  </a:cubicBezTo>
                  <a:cubicBezTo>
                    <a:pt x="1490" y="1072"/>
                    <a:pt x="745" y="460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42" name="Shape 142"/>
            <p:cNvSpPr/>
            <p:nvPr/>
          </p:nvSpPr>
          <p:spPr>
            <a:xfrm>
              <a:off x="784083" y="5772344"/>
              <a:ext cx="31745" cy="22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1700"/>
                  </a:moveTo>
                  <a:cubicBezTo>
                    <a:pt x="2700" y="13050"/>
                    <a:pt x="5400" y="14850"/>
                    <a:pt x="10800" y="16650"/>
                  </a:cubicBezTo>
                  <a:cubicBezTo>
                    <a:pt x="13500" y="18450"/>
                    <a:pt x="18900" y="19800"/>
                    <a:pt x="21600" y="21600"/>
                  </a:cubicBezTo>
                  <a:cubicBezTo>
                    <a:pt x="18900" y="17100"/>
                    <a:pt x="18900" y="12600"/>
                    <a:pt x="18900" y="8550"/>
                  </a:cubicBezTo>
                  <a:cubicBezTo>
                    <a:pt x="13500" y="5400"/>
                    <a:pt x="8100" y="2700"/>
                    <a:pt x="0" y="0"/>
                  </a:cubicBezTo>
                  <a:cubicBezTo>
                    <a:pt x="0" y="450"/>
                    <a:pt x="0" y="1350"/>
                    <a:pt x="0" y="1800"/>
                  </a:cubicBezTo>
                  <a:cubicBezTo>
                    <a:pt x="0" y="4950"/>
                    <a:pt x="0" y="8550"/>
                    <a:pt x="0" y="117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43" name="Shape 143"/>
            <p:cNvSpPr/>
            <p:nvPr/>
          </p:nvSpPr>
          <p:spPr>
            <a:xfrm>
              <a:off x="811066" y="6322236"/>
              <a:ext cx="174594" cy="53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00" y="5449"/>
                  </a:moveTo>
                  <a:cubicBezTo>
                    <a:pt x="3436" y="3697"/>
                    <a:pt x="1964" y="1751"/>
                    <a:pt x="0" y="0"/>
                  </a:cubicBezTo>
                  <a:cubicBezTo>
                    <a:pt x="1473" y="3114"/>
                    <a:pt x="3436" y="6422"/>
                    <a:pt x="5400" y="9535"/>
                  </a:cubicBezTo>
                  <a:cubicBezTo>
                    <a:pt x="5891" y="10119"/>
                    <a:pt x="6382" y="10703"/>
                    <a:pt x="6873" y="11286"/>
                  </a:cubicBezTo>
                  <a:cubicBezTo>
                    <a:pt x="10800" y="14789"/>
                    <a:pt x="14727" y="18292"/>
                    <a:pt x="1914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182" y="17903"/>
                    <a:pt x="13745" y="14011"/>
                    <a:pt x="10800" y="10119"/>
                  </a:cubicBezTo>
                  <a:cubicBezTo>
                    <a:pt x="8836" y="8562"/>
                    <a:pt x="7364" y="7005"/>
                    <a:pt x="5400" y="5449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145" name="Shape 145"/>
          <p:cNvSpPr/>
          <p:nvPr/>
        </p:nvSpPr>
        <p:spPr>
          <a:xfrm>
            <a:off x="-1" y="0"/>
            <a:ext cx="182882" cy="6858000"/>
          </a:xfrm>
          <a:prstGeom prst="rect">
            <a:avLst/>
          </a:prstGeom>
          <a:solidFill>
            <a:srgbClr val="766F54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46" name="Shape 146"/>
          <p:cNvSpPr>
            <a:spLocks noGrp="1"/>
          </p:cNvSpPr>
          <p:nvPr>
            <p:ph type="title"/>
          </p:nvPr>
        </p:nvSpPr>
        <p:spPr>
          <a:xfrm>
            <a:off x="1942414" y="4800600"/>
            <a:ext cx="6591987" cy="566738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262626"/>
                </a:solidFill>
              </a:rPr>
              <a:t>Title Text</a:t>
            </a:r>
          </a:p>
        </p:txBody>
      </p:sp>
      <p:sp>
        <p:nvSpPr>
          <p:cNvPr id="147" name="Shape 147"/>
          <p:cNvSpPr>
            <a:spLocks noGrp="1"/>
          </p:cNvSpPr>
          <p:nvPr>
            <p:ph type="body" idx="1"/>
          </p:nvPr>
        </p:nvSpPr>
        <p:spPr>
          <a:xfrm>
            <a:off x="1942414" y="5367337"/>
            <a:ext cx="6591987" cy="493713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200"/>
            </a:lvl1pPr>
            <a:lvl2pPr marL="0" indent="457200">
              <a:buClrTx/>
              <a:buSzTx/>
              <a:buFontTx/>
              <a:buNone/>
              <a:defRPr sz="1200"/>
            </a:lvl2pPr>
            <a:lvl3pPr marL="0" indent="914400">
              <a:buClrTx/>
              <a:buSzTx/>
              <a:buFontTx/>
              <a:buNone/>
              <a:defRPr sz="1200"/>
            </a:lvl3pPr>
            <a:lvl4pPr marL="0" indent="1371600">
              <a:buClrTx/>
              <a:buSzTx/>
              <a:buFontTx/>
              <a:buNone/>
              <a:defRPr sz="1200"/>
            </a:lvl4pPr>
            <a:lvl5pPr marL="0" indent="1828800">
              <a:buClrTx/>
              <a:buSzTx/>
              <a:buFontTx/>
              <a:buNone/>
              <a:defRPr sz="1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404040"/>
                </a:solidFill>
              </a:rPr>
              <a:t>Body Level Five</a:t>
            </a:r>
          </a:p>
        </p:txBody>
      </p:sp>
      <p:sp>
        <p:nvSpPr>
          <p:cNvPr id="148" name="Shape 148"/>
          <p:cNvSpPr/>
          <p:nvPr/>
        </p:nvSpPr>
        <p:spPr>
          <a:xfrm flipV="1">
            <a:off x="57" y="4910659"/>
            <a:ext cx="1365443" cy="508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3" h="21600" extrusionOk="0">
                <a:moveTo>
                  <a:pt x="21451" y="10139"/>
                </a:moveTo>
                <a:lnTo>
                  <a:pt x="17835" y="406"/>
                </a:lnTo>
                <a:cubicBezTo>
                  <a:pt x="17811" y="339"/>
                  <a:pt x="17781" y="270"/>
                  <a:pt x="17756" y="203"/>
                </a:cubicBezTo>
                <a:cubicBezTo>
                  <a:pt x="17683" y="0"/>
                  <a:pt x="17607" y="0"/>
                  <a:pt x="17531" y="0"/>
                </a:cubicBezTo>
                <a:lnTo>
                  <a:pt x="16099" y="0"/>
                </a:lnTo>
                <a:lnTo>
                  <a:pt x="0" y="134"/>
                </a:lnTo>
                <a:lnTo>
                  <a:pt x="0" y="21600"/>
                </a:lnTo>
                <a:lnTo>
                  <a:pt x="16099" y="21496"/>
                </a:lnTo>
                <a:lnTo>
                  <a:pt x="17531" y="21496"/>
                </a:lnTo>
                <a:cubicBezTo>
                  <a:pt x="17607" y="21496"/>
                  <a:pt x="17683" y="21295"/>
                  <a:pt x="17756" y="21295"/>
                </a:cubicBezTo>
                <a:cubicBezTo>
                  <a:pt x="17756" y="21090"/>
                  <a:pt x="17835" y="21090"/>
                  <a:pt x="17835" y="21090"/>
                </a:cubicBezTo>
                <a:lnTo>
                  <a:pt x="21451" y="11357"/>
                </a:lnTo>
                <a:cubicBezTo>
                  <a:pt x="21600" y="10951"/>
                  <a:pt x="21600" y="10547"/>
                  <a:pt x="21451" y="10139"/>
                </a:cubicBezTo>
                <a:close/>
              </a:path>
            </a:pathLst>
          </a:custGeom>
          <a:solidFill>
            <a:srgbClr val="A53010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sldNum" sz="quarter" idx="2"/>
          </p:nvPr>
        </p:nvSpPr>
        <p:spPr>
          <a:xfrm>
            <a:off x="511228" y="4967530"/>
            <a:ext cx="584979" cy="3962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rgbClr val="DFE8C4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4"/>
          <p:cNvGrpSpPr/>
          <p:nvPr/>
        </p:nvGrpSpPr>
        <p:grpSpPr>
          <a:xfrm>
            <a:off x="1" y="228600"/>
            <a:ext cx="1981201" cy="6638629"/>
            <a:chOff x="0" y="0"/>
            <a:chExt cx="1981200" cy="6638628"/>
          </a:xfrm>
        </p:grpSpPr>
        <p:sp>
          <p:nvSpPr>
            <p:cNvPr id="2" name="Shape 2"/>
            <p:cNvSpPr/>
            <p:nvPr/>
          </p:nvSpPr>
          <p:spPr>
            <a:xfrm>
              <a:off x="0" y="2346443"/>
              <a:ext cx="69925" cy="62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19636" y="18582"/>
                    <a:pt x="18655" y="15724"/>
                    <a:pt x="16691" y="12706"/>
                  </a:cubicBezTo>
                  <a:cubicBezTo>
                    <a:pt x="10800" y="8576"/>
                    <a:pt x="5891" y="4288"/>
                    <a:pt x="0" y="0"/>
                  </a:cubicBezTo>
                  <a:cubicBezTo>
                    <a:pt x="0" y="5559"/>
                    <a:pt x="0" y="5559"/>
                    <a:pt x="0" y="5559"/>
                  </a:cubicBezTo>
                  <a:cubicBezTo>
                    <a:pt x="5891" y="10165"/>
                    <a:pt x="12764" y="14929"/>
                    <a:pt x="19636" y="19694"/>
                  </a:cubicBezTo>
                  <a:cubicBezTo>
                    <a:pt x="19636" y="20329"/>
                    <a:pt x="20618" y="20965"/>
                    <a:pt x="21600" y="216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3" name="Shape 3"/>
            <p:cNvSpPr/>
            <p:nvPr/>
          </p:nvSpPr>
          <p:spPr>
            <a:xfrm>
              <a:off x="89348" y="2927929"/>
              <a:ext cx="449333" cy="232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269" y="15000"/>
                  </a:moveTo>
                  <a:cubicBezTo>
                    <a:pt x="15891" y="17229"/>
                    <a:pt x="18514" y="19414"/>
                    <a:pt x="21446" y="21600"/>
                  </a:cubicBezTo>
                  <a:cubicBezTo>
                    <a:pt x="21446" y="21214"/>
                    <a:pt x="21446" y="20871"/>
                    <a:pt x="21600" y="20486"/>
                  </a:cubicBezTo>
                  <a:cubicBezTo>
                    <a:pt x="19131" y="18643"/>
                    <a:pt x="16817" y="16757"/>
                    <a:pt x="14657" y="14871"/>
                  </a:cubicBezTo>
                  <a:cubicBezTo>
                    <a:pt x="8949" y="9986"/>
                    <a:pt x="4166" y="5014"/>
                    <a:pt x="0" y="0"/>
                  </a:cubicBezTo>
                  <a:cubicBezTo>
                    <a:pt x="309" y="857"/>
                    <a:pt x="617" y="1757"/>
                    <a:pt x="926" y="2614"/>
                  </a:cubicBezTo>
                  <a:cubicBezTo>
                    <a:pt x="4629" y="6771"/>
                    <a:pt x="8640" y="10929"/>
                    <a:pt x="13269" y="150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" name="Shape 4"/>
            <p:cNvSpPr/>
            <p:nvPr/>
          </p:nvSpPr>
          <p:spPr>
            <a:xfrm>
              <a:off x="560692" y="5218460"/>
              <a:ext cx="423435" cy="142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9" y="1543"/>
                  </a:moveTo>
                  <a:cubicBezTo>
                    <a:pt x="818" y="1052"/>
                    <a:pt x="327" y="561"/>
                    <a:pt x="0" y="0"/>
                  </a:cubicBezTo>
                  <a:cubicBezTo>
                    <a:pt x="0" y="701"/>
                    <a:pt x="0" y="1332"/>
                    <a:pt x="0" y="2034"/>
                  </a:cubicBezTo>
                  <a:cubicBezTo>
                    <a:pt x="3436" y="5961"/>
                    <a:pt x="7200" y="9818"/>
                    <a:pt x="11127" y="13605"/>
                  </a:cubicBezTo>
                  <a:cubicBezTo>
                    <a:pt x="13909" y="16270"/>
                    <a:pt x="17018" y="18935"/>
                    <a:pt x="20127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491" y="18865"/>
                    <a:pt x="15382" y="16130"/>
                    <a:pt x="12600" y="13325"/>
                  </a:cubicBezTo>
                  <a:cubicBezTo>
                    <a:pt x="8509" y="9468"/>
                    <a:pt x="4745" y="5540"/>
                    <a:pt x="1309" y="1543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" name="Shape 5"/>
            <p:cNvSpPr/>
            <p:nvPr/>
          </p:nvSpPr>
          <p:spPr>
            <a:xfrm>
              <a:off x="666874" y="6275199"/>
              <a:ext cx="119132" cy="363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346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4011" y="14491"/>
                    <a:pt x="7005" y="7382"/>
                    <a:pt x="0" y="0"/>
                  </a:cubicBezTo>
                  <a:cubicBezTo>
                    <a:pt x="4670" y="7382"/>
                    <a:pt x="9924" y="14491"/>
                    <a:pt x="16346" y="216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" name="Shape 6"/>
            <p:cNvSpPr/>
            <p:nvPr/>
          </p:nvSpPr>
          <p:spPr>
            <a:xfrm>
              <a:off x="69924" y="2972659"/>
              <a:ext cx="571053" cy="332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58" y="19745"/>
                  </a:moveTo>
                  <a:cubicBezTo>
                    <a:pt x="17596" y="18489"/>
                    <a:pt x="15775" y="17232"/>
                    <a:pt x="14076" y="15976"/>
                  </a:cubicBezTo>
                  <a:cubicBezTo>
                    <a:pt x="10193" y="13074"/>
                    <a:pt x="7160" y="10082"/>
                    <a:pt x="4854" y="7060"/>
                  </a:cubicBezTo>
                  <a:cubicBezTo>
                    <a:pt x="3519" y="5235"/>
                    <a:pt x="2427" y="3381"/>
                    <a:pt x="1456" y="1526"/>
                  </a:cubicBezTo>
                  <a:cubicBezTo>
                    <a:pt x="971" y="1017"/>
                    <a:pt x="485" y="509"/>
                    <a:pt x="0" y="0"/>
                  </a:cubicBezTo>
                  <a:cubicBezTo>
                    <a:pt x="971" y="2363"/>
                    <a:pt x="2306" y="4757"/>
                    <a:pt x="4004" y="7090"/>
                  </a:cubicBezTo>
                  <a:cubicBezTo>
                    <a:pt x="6189" y="10142"/>
                    <a:pt x="9222" y="13134"/>
                    <a:pt x="12984" y="16065"/>
                  </a:cubicBezTo>
                  <a:cubicBezTo>
                    <a:pt x="14926" y="17531"/>
                    <a:pt x="17110" y="18967"/>
                    <a:pt x="19416" y="20373"/>
                  </a:cubicBezTo>
                  <a:cubicBezTo>
                    <a:pt x="20144" y="20792"/>
                    <a:pt x="20872" y="21181"/>
                    <a:pt x="21600" y="21600"/>
                  </a:cubicBezTo>
                  <a:cubicBezTo>
                    <a:pt x="21357" y="21450"/>
                    <a:pt x="21236" y="21331"/>
                    <a:pt x="21115" y="21181"/>
                  </a:cubicBezTo>
                  <a:cubicBezTo>
                    <a:pt x="20508" y="20702"/>
                    <a:pt x="20022" y="20224"/>
                    <a:pt x="19658" y="19745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" name="Shape 7"/>
            <p:cNvSpPr/>
            <p:nvPr/>
          </p:nvSpPr>
          <p:spPr>
            <a:xfrm>
              <a:off x="18152" y="0"/>
              <a:ext cx="71197" cy="292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600" extrusionOk="0">
                  <a:moveTo>
                    <a:pt x="9565" y="19627"/>
                  </a:moveTo>
                  <a:cubicBezTo>
                    <a:pt x="10505" y="19763"/>
                    <a:pt x="10505" y="19899"/>
                    <a:pt x="10505" y="20035"/>
                  </a:cubicBezTo>
                  <a:cubicBezTo>
                    <a:pt x="13322" y="20511"/>
                    <a:pt x="17078" y="20988"/>
                    <a:pt x="19896" y="21498"/>
                  </a:cubicBezTo>
                  <a:cubicBezTo>
                    <a:pt x="19896" y="21532"/>
                    <a:pt x="19896" y="21566"/>
                    <a:pt x="20835" y="21600"/>
                  </a:cubicBezTo>
                  <a:cubicBezTo>
                    <a:pt x="18957" y="20920"/>
                    <a:pt x="17078" y="20273"/>
                    <a:pt x="15200" y="19593"/>
                  </a:cubicBezTo>
                  <a:cubicBezTo>
                    <a:pt x="7687" y="16123"/>
                    <a:pt x="3931" y="12654"/>
                    <a:pt x="3931" y="9150"/>
                  </a:cubicBezTo>
                  <a:cubicBezTo>
                    <a:pt x="4870" y="6089"/>
                    <a:pt x="7687" y="3061"/>
                    <a:pt x="13322" y="0"/>
                  </a:cubicBezTo>
                  <a:cubicBezTo>
                    <a:pt x="10505" y="0"/>
                    <a:pt x="10505" y="0"/>
                    <a:pt x="10505" y="0"/>
                  </a:cubicBezTo>
                  <a:cubicBezTo>
                    <a:pt x="3931" y="3027"/>
                    <a:pt x="1113" y="6089"/>
                    <a:pt x="174" y="9150"/>
                  </a:cubicBezTo>
                  <a:cubicBezTo>
                    <a:pt x="-765" y="12654"/>
                    <a:pt x="2052" y="16123"/>
                    <a:pt x="9565" y="1962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" name="Shape 8"/>
            <p:cNvSpPr/>
            <p:nvPr/>
          </p:nvSpPr>
          <p:spPr>
            <a:xfrm>
              <a:off x="54385" y="2715463"/>
              <a:ext cx="54387" cy="49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41" y="3836"/>
                    <a:pt x="3812" y="7469"/>
                    <a:pt x="6353" y="11305"/>
                  </a:cubicBezTo>
                  <a:cubicBezTo>
                    <a:pt x="11435" y="14736"/>
                    <a:pt x="16518" y="18168"/>
                    <a:pt x="21600" y="21600"/>
                  </a:cubicBezTo>
                  <a:cubicBezTo>
                    <a:pt x="19059" y="17563"/>
                    <a:pt x="16518" y="13323"/>
                    <a:pt x="13976" y="9286"/>
                  </a:cubicBezTo>
                  <a:cubicBezTo>
                    <a:pt x="12706" y="9084"/>
                    <a:pt x="12706" y="8882"/>
                    <a:pt x="12706" y="8680"/>
                  </a:cubicBezTo>
                  <a:cubicBezTo>
                    <a:pt x="8894" y="5652"/>
                    <a:pt x="3812" y="282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" name="Shape 9"/>
            <p:cNvSpPr/>
            <p:nvPr/>
          </p:nvSpPr>
          <p:spPr>
            <a:xfrm>
              <a:off x="534794" y="5250144"/>
              <a:ext cx="132081" cy="10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3016"/>
                    <a:pt x="1054" y="6032"/>
                    <a:pt x="2634" y="9049"/>
                  </a:cubicBezTo>
                  <a:cubicBezTo>
                    <a:pt x="4215" y="11384"/>
                    <a:pt x="6322" y="13816"/>
                    <a:pt x="8956" y="16151"/>
                  </a:cubicBezTo>
                  <a:cubicBezTo>
                    <a:pt x="10010" y="16735"/>
                    <a:pt x="11590" y="17319"/>
                    <a:pt x="12644" y="17903"/>
                  </a:cubicBezTo>
                  <a:cubicBezTo>
                    <a:pt x="15805" y="19168"/>
                    <a:pt x="18439" y="20335"/>
                    <a:pt x="21600" y="21600"/>
                  </a:cubicBezTo>
                  <a:cubicBezTo>
                    <a:pt x="21073" y="21308"/>
                    <a:pt x="20546" y="20919"/>
                    <a:pt x="20020" y="20627"/>
                  </a:cubicBezTo>
                  <a:cubicBezTo>
                    <a:pt x="13698" y="16735"/>
                    <a:pt x="9483" y="12843"/>
                    <a:pt x="6849" y="8951"/>
                  </a:cubicBezTo>
                  <a:cubicBezTo>
                    <a:pt x="5795" y="6616"/>
                    <a:pt x="4741" y="4378"/>
                    <a:pt x="4215" y="2141"/>
                  </a:cubicBezTo>
                  <a:cubicBezTo>
                    <a:pt x="4215" y="2043"/>
                    <a:pt x="3688" y="1946"/>
                    <a:pt x="3688" y="1751"/>
                  </a:cubicBezTo>
                  <a:cubicBezTo>
                    <a:pt x="2634" y="1168"/>
                    <a:pt x="1054" y="58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0" name="Shape 10"/>
            <p:cNvSpPr/>
            <p:nvPr/>
          </p:nvSpPr>
          <p:spPr>
            <a:xfrm>
              <a:off x="538679" y="1170426"/>
              <a:ext cx="1442522" cy="404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36" y="21010"/>
                  </a:moveTo>
                  <a:cubicBezTo>
                    <a:pt x="480" y="18992"/>
                    <a:pt x="1248" y="17000"/>
                    <a:pt x="2400" y="15081"/>
                  </a:cubicBezTo>
                  <a:cubicBezTo>
                    <a:pt x="3600" y="13162"/>
                    <a:pt x="5232" y="11317"/>
                    <a:pt x="7152" y="9545"/>
                  </a:cubicBezTo>
                  <a:cubicBezTo>
                    <a:pt x="9072" y="7774"/>
                    <a:pt x="11280" y="6101"/>
                    <a:pt x="13680" y="4502"/>
                  </a:cubicBezTo>
                  <a:cubicBezTo>
                    <a:pt x="14880" y="3715"/>
                    <a:pt x="16176" y="2928"/>
                    <a:pt x="17472" y="2190"/>
                  </a:cubicBezTo>
                  <a:cubicBezTo>
                    <a:pt x="18144" y="1821"/>
                    <a:pt x="18816" y="1427"/>
                    <a:pt x="19488" y="1082"/>
                  </a:cubicBezTo>
                  <a:cubicBezTo>
                    <a:pt x="20208" y="713"/>
                    <a:pt x="20880" y="369"/>
                    <a:pt x="21600" y="25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0832" y="344"/>
                    <a:pt x="20160" y="689"/>
                    <a:pt x="19440" y="1058"/>
                  </a:cubicBezTo>
                  <a:cubicBezTo>
                    <a:pt x="18768" y="1402"/>
                    <a:pt x="18096" y="1771"/>
                    <a:pt x="17424" y="2165"/>
                  </a:cubicBezTo>
                  <a:cubicBezTo>
                    <a:pt x="16080" y="2903"/>
                    <a:pt x="14784" y="3666"/>
                    <a:pt x="13584" y="4453"/>
                  </a:cubicBezTo>
                  <a:cubicBezTo>
                    <a:pt x="11136" y="6052"/>
                    <a:pt x="8880" y="7725"/>
                    <a:pt x="6960" y="9496"/>
                  </a:cubicBezTo>
                  <a:cubicBezTo>
                    <a:pt x="4992" y="11243"/>
                    <a:pt x="3360" y="13113"/>
                    <a:pt x="2160" y="15031"/>
                  </a:cubicBezTo>
                  <a:cubicBezTo>
                    <a:pt x="912" y="16975"/>
                    <a:pt x="144" y="18968"/>
                    <a:pt x="0" y="21010"/>
                  </a:cubicBezTo>
                  <a:cubicBezTo>
                    <a:pt x="0" y="21059"/>
                    <a:pt x="0" y="21083"/>
                    <a:pt x="0" y="21133"/>
                  </a:cubicBezTo>
                  <a:cubicBezTo>
                    <a:pt x="96" y="21280"/>
                    <a:pt x="192" y="21452"/>
                    <a:pt x="336" y="21600"/>
                  </a:cubicBezTo>
                  <a:cubicBezTo>
                    <a:pt x="336" y="21403"/>
                    <a:pt x="336" y="21206"/>
                    <a:pt x="336" y="2101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x="640976" y="6301291"/>
              <a:ext cx="112658" cy="33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4320" y="7101"/>
                    <a:pt x="9874" y="14499"/>
                    <a:pt x="1604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4194" y="14499"/>
                    <a:pt x="6789" y="7101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534794" y="5130865"/>
              <a:ext cx="25899" cy="221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00" y="19800"/>
                  </a:moveTo>
                  <a:cubicBezTo>
                    <a:pt x="18900" y="20700"/>
                    <a:pt x="21600" y="21150"/>
                    <a:pt x="21600" y="21600"/>
                  </a:cubicBezTo>
                  <a:cubicBezTo>
                    <a:pt x="21600" y="17100"/>
                    <a:pt x="21600" y="13050"/>
                    <a:pt x="21600" y="8550"/>
                  </a:cubicBezTo>
                  <a:cubicBezTo>
                    <a:pt x="13500" y="5850"/>
                    <a:pt x="8100" y="2700"/>
                    <a:pt x="2700" y="0"/>
                  </a:cubicBezTo>
                  <a:cubicBezTo>
                    <a:pt x="0" y="4050"/>
                    <a:pt x="0" y="7650"/>
                    <a:pt x="0" y="11700"/>
                  </a:cubicBezTo>
                  <a:cubicBezTo>
                    <a:pt x="5400" y="14400"/>
                    <a:pt x="13500" y="17100"/>
                    <a:pt x="18900" y="1980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590475" y="6016138"/>
              <a:ext cx="165748" cy="622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908" y="2880"/>
                  </a:moveTo>
                  <a:cubicBezTo>
                    <a:pt x="2077" y="1920"/>
                    <a:pt x="831" y="960"/>
                    <a:pt x="0" y="0"/>
                  </a:cubicBezTo>
                  <a:cubicBezTo>
                    <a:pt x="1246" y="2560"/>
                    <a:pt x="2908" y="5120"/>
                    <a:pt x="4985" y="7680"/>
                  </a:cubicBezTo>
                  <a:cubicBezTo>
                    <a:pt x="5400" y="8480"/>
                    <a:pt x="5815" y="9120"/>
                    <a:pt x="6646" y="9920"/>
                  </a:cubicBezTo>
                  <a:cubicBezTo>
                    <a:pt x="11215" y="13760"/>
                    <a:pt x="16200" y="17760"/>
                    <a:pt x="2118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031" y="17440"/>
                    <a:pt x="13292" y="13280"/>
                    <a:pt x="9969" y="8960"/>
                  </a:cubicBezTo>
                  <a:cubicBezTo>
                    <a:pt x="7477" y="6880"/>
                    <a:pt x="5400" y="4960"/>
                    <a:pt x="2908" y="288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grpSp>
        <p:nvGrpSpPr>
          <p:cNvPr id="27" name="Group 27"/>
          <p:cNvGrpSpPr/>
          <p:nvPr/>
        </p:nvGrpSpPr>
        <p:grpSpPr>
          <a:xfrm>
            <a:off x="20421" y="285"/>
            <a:ext cx="1952272" cy="6852968"/>
            <a:chOff x="0" y="0"/>
            <a:chExt cx="1952271" cy="6852967"/>
          </a:xfrm>
        </p:grpSpPr>
        <p:sp>
          <p:nvSpPr>
            <p:cNvPr id="15" name="Shape 15"/>
            <p:cNvSpPr/>
            <p:nvPr/>
          </p:nvSpPr>
          <p:spPr>
            <a:xfrm>
              <a:off x="0" y="0"/>
              <a:ext cx="409501" cy="440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8" y="4930"/>
                  </a:moveTo>
                  <a:cubicBezTo>
                    <a:pt x="2307" y="6762"/>
                    <a:pt x="3565" y="8617"/>
                    <a:pt x="5452" y="10448"/>
                  </a:cubicBezTo>
                  <a:cubicBezTo>
                    <a:pt x="7130" y="12279"/>
                    <a:pt x="9227" y="14110"/>
                    <a:pt x="11953" y="15942"/>
                  </a:cubicBezTo>
                  <a:cubicBezTo>
                    <a:pt x="14470" y="17773"/>
                    <a:pt x="17616" y="19581"/>
                    <a:pt x="21181" y="21389"/>
                  </a:cubicBezTo>
                  <a:cubicBezTo>
                    <a:pt x="21390" y="21459"/>
                    <a:pt x="21600" y="21530"/>
                    <a:pt x="21600" y="21600"/>
                  </a:cubicBezTo>
                  <a:cubicBezTo>
                    <a:pt x="21390" y="21248"/>
                    <a:pt x="20971" y="20872"/>
                    <a:pt x="20761" y="20520"/>
                  </a:cubicBezTo>
                  <a:cubicBezTo>
                    <a:pt x="20761" y="20450"/>
                    <a:pt x="20761" y="20379"/>
                    <a:pt x="20761" y="20332"/>
                  </a:cubicBezTo>
                  <a:cubicBezTo>
                    <a:pt x="17825" y="18853"/>
                    <a:pt x="15309" y="17397"/>
                    <a:pt x="13212" y="15918"/>
                  </a:cubicBezTo>
                  <a:cubicBezTo>
                    <a:pt x="10485" y="14087"/>
                    <a:pt x="8179" y="12279"/>
                    <a:pt x="6291" y="10424"/>
                  </a:cubicBezTo>
                  <a:cubicBezTo>
                    <a:pt x="4404" y="8593"/>
                    <a:pt x="2936" y="6762"/>
                    <a:pt x="1887" y="4907"/>
                  </a:cubicBezTo>
                  <a:cubicBezTo>
                    <a:pt x="1468" y="3991"/>
                    <a:pt x="1049" y="3076"/>
                    <a:pt x="629" y="2160"/>
                  </a:cubicBezTo>
                  <a:cubicBezTo>
                    <a:pt x="419" y="1432"/>
                    <a:pt x="210" y="728"/>
                    <a:pt x="2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8"/>
                    <a:pt x="210" y="1432"/>
                    <a:pt x="210" y="2160"/>
                  </a:cubicBezTo>
                  <a:cubicBezTo>
                    <a:pt x="629" y="3076"/>
                    <a:pt x="839" y="3991"/>
                    <a:pt x="1468" y="493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433309" y="4316188"/>
              <a:ext cx="350776" cy="158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09" y="14989"/>
                  </a:moveTo>
                  <a:cubicBezTo>
                    <a:pt x="15709" y="17215"/>
                    <a:pt x="18409" y="19440"/>
                    <a:pt x="21600" y="21600"/>
                  </a:cubicBezTo>
                  <a:cubicBezTo>
                    <a:pt x="21600" y="21142"/>
                    <a:pt x="21600" y="20618"/>
                    <a:pt x="21600" y="20160"/>
                  </a:cubicBezTo>
                  <a:cubicBezTo>
                    <a:pt x="21600" y="20095"/>
                    <a:pt x="21600" y="19964"/>
                    <a:pt x="21600" y="19898"/>
                  </a:cubicBezTo>
                  <a:cubicBezTo>
                    <a:pt x="19391" y="18196"/>
                    <a:pt x="17182" y="16495"/>
                    <a:pt x="15218" y="14793"/>
                  </a:cubicBezTo>
                  <a:cubicBezTo>
                    <a:pt x="9327" y="9949"/>
                    <a:pt x="4173" y="4975"/>
                    <a:pt x="0" y="0"/>
                  </a:cubicBezTo>
                  <a:cubicBezTo>
                    <a:pt x="491" y="1375"/>
                    <a:pt x="982" y="2749"/>
                    <a:pt x="1718" y="4124"/>
                  </a:cubicBezTo>
                  <a:cubicBezTo>
                    <a:pt x="5155" y="7789"/>
                    <a:pt x="8836" y="11389"/>
                    <a:pt x="13009" y="14989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811066" y="5862397"/>
              <a:ext cx="357124" cy="99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0" y="1565"/>
                  </a:moveTo>
                  <a:cubicBezTo>
                    <a:pt x="960" y="1043"/>
                    <a:pt x="480" y="522"/>
                    <a:pt x="0" y="0"/>
                  </a:cubicBezTo>
                  <a:cubicBezTo>
                    <a:pt x="0" y="939"/>
                    <a:pt x="0" y="1983"/>
                    <a:pt x="240" y="3026"/>
                  </a:cubicBezTo>
                  <a:cubicBezTo>
                    <a:pt x="3360" y="6470"/>
                    <a:pt x="6480" y="9913"/>
                    <a:pt x="10080" y="13252"/>
                  </a:cubicBezTo>
                  <a:cubicBezTo>
                    <a:pt x="12960" y="16070"/>
                    <a:pt x="16080" y="18887"/>
                    <a:pt x="1920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8240" y="18783"/>
                    <a:pt x="15120" y="15861"/>
                    <a:pt x="12000" y="12835"/>
                  </a:cubicBezTo>
                  <a:cubicBezTo>
                    <a:pt x="8160" y="9183"/>
                    <a:pt x="4800" y="5322"/>
                    <a:pt x="1440" y="1565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409500" y="4364089"/>
              <a:ext cx="457119" cy="223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70" y="18917"/>
                  </a:moveTo>
                  <a:cubicBezTo>
                    <a:pt x="17468" y="17946"/>
                    <a:pt x="15965" y="16928"/>
                    <a:pt x="14650" y="15911"/>
                  </a:cubicBezTo>
                  <a:cubicBezTo>
                    <a:pt x="10706" y="12997"/>
                    <a:pt x="7701" y="9991"/>
                    <a:pt x="5447" y="6984"/>
                  </a:cubicBezTo>
                  <a:cubicBezTo>
                    <a:pt x="4132" y="5504"/>
                    <a:pt x="3193" y="3978"/>
                    <a:pt x="2442" y="2451"/>
                  </a:cubicBezTo>
                  <a:cubicBezTo>
                    <a:pt x="1690" y="1619"/>
                    <a:pt x="751" y="833"/>
                    <a:pt x="0" y="0"/>
                  </a:cubicBezTo>
                  <a:cubicBezTo>
                    <a:pt x="939" y="2359"/>
                    <a:pt x="2254" y="4718"/>
                    <a:pt x="3944" y="7030"/>
                  </a:cubicBezTo>
                  <a:cubicBezTo>
                    <a:pt x="6198" y="10083"/>
                    <a:pt x="9203" y="13090"/>
                    <a:pt x="12960" y="16050"/>
                  </a:cubicBezTo>
                  <a:cubicBezTo>
                    <a:pt x="14838" y="17484"/>
                    <a:pt x="16904" y="18964"/>
                    <a:pt x="19346" y="20397"/>
                  </a:cubicBezTo>
                  <a:cubicBezTo>
                    <a:pt x="20097" y="20767"/>
                    <a:pt x="20849" y="21184"/>
                    <a:pt x="21600" y="21600"/>
                  </a:cubicBezTo>
                  <a:cubicBezTo>
                    <a:pt x="21412" y="21461"/>
                    <a:pt x="21224" y="21322"/>
                    <a:pt x="21037" y="21184"/>
                  </a:cubicBezTo>
                  <a:cubicBezTo>
                    <a:pt x="20285" y="20444"/>
                    <a:pt x="19534" y="19657"/>
                    <a:pt x="18970" y="18917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368068" y="1288916"/>
              <a:ext cx="141428" cy="3027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extrusionOk="0">
                  <a:moveTo>
                    <a:pt x="9750" y="21600"/>
                  </a:moveTo>
                  <a:cubicBezTo>
                    <a:pt x="8550" y="21191"/>
                    <a:pt x="7950" y="20781"/>
                    <a:pt x="7350" y="20372"/>
                  </a:cubicBezTo>
                  <a:cubicBezTo>
                    <a:pt x="4350" y="18085"/>
                    <a:pt x="2550" y="15833"/>
                    <a:pt x="2550" y="13581"/>
                  </a:cubicBezTo>
                  <a:cubicBezTo>
                    <a:pt x="2550" y="11295"/>
                    <a:pt x="4350" y="9043"/>
                    <a:pt x="7350" y="6756"/>
                  </a:cubicBezTo>
                  <a:cubicBezTo>
                    <a:pt x="8550" y="5630"/>
                    <a:pt x="10350" y="4504"/>
                    <a:pt x="12750" y="3378"/>
                  </a:cubicBezTo>
                  <a:cubicBezTo>
                    <a:pt x="15150" y="2252"/>
                    <a:pt x="17550" y="1126"/>
                    <a:pt x="21150" y="0"/>
                  </a:cubicBezTo>
                  <a:cubicBezTo>
                    <a:pt x="20550" y="0"/>
                    <a:pt x="20550" y="0"/>
                    <a:pt x="20550" y="0"/>
                  </a:cubicBezTo>
                  <a:cubicBezTo>
                    <a:pt x="16950" y="1126"/>
                    <a:pt x="13950" y="2252"/>
                    <a:pt x="11550" y="3378"/>
                  </a:cubicBezTo>
                  <a:cubicBezTo>
                    <a:pt x="9150" y="4504"/>
                    <a:pt x="7350" y="5630"/>
                    <a:pt x="5550" y="6756"/>
                  </a:cubicBezTo>
                  <a:cubicBezTo>
                    <a:pt x="1950" y="9009"/>
                    <a:pt x="150" y="11295"/>
                    <a:pt x="150" y="13581"/>
                  </a:cubicBezTo>
                  <a:cubicBezTo>
                    <a:pt x="-450" y="15731"/>
                    <a:pt x="750" y="17915"/>
                    <a:pt x="3750" y="20099"/>
                  </a:cubicBezTo>
                  <a:cubicBezTo>
                    <a:pt x="5550" y="20576"/>
                    <a:pt x="7350" y="21088"/>
                    <a:pt x="9150" y="21566"/>
                  </a:cubicBezTo>
                  <a:cubicBezTo>
                    <a:pt x="9150" y="21566"/>
                    <a:pt x="9750" y="21600"/>
                    <a:pt x="9750" y="216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898362" y="6571315"/>
              <a:ext cx="111106" cy="28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71" y="21600"/>
                  </a:move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86" y="14644"/>
                    <a:pt x="6943" y="7322"/>
                    <a:pt x="0" y="0"/>
                  </a:cubicBezTo>
                  <a:cubicBezTo>
                    <a:pt x="4629" y="7322"/>
                    <a:pt x="10029" y="14644"/>
                    <a:pt x="16971" y="216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393628" y="4107345"/>
              <a:ext cx="68252" cy="511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82" y="10901"/>
                  </a:moveTo>
                  <a:cubicBezTo>
                    <a:pt x="10165" y="14535"/>
                    <a:pt x="16518" y="17966"/>
                    <a:pt x="21600" y="21600"/>
                  </a:cubicBezTo>
                  <a:cubicBezTo>
                    <a:pt x="17788" y="17361"/>
                    <a:pt x="15247" y="13121"/>
                    <a:pt x="12706" y="8882"/>
                  </a:cubicBezTo>
                  <a:cubicBezTo>
                    <a:pt x="12706" y="8882"/>
                    <a:pt x="11435" y="8680"/>
                    <a:pt x="11435" y="8680"/>
                  </a:cubicBezTo>
                  <a:cubicBezTo>
                    <a:pt x="7624" y="5854"/>
                    <a:pt x="3812" y="2826"/>
                    <a:pt x="0" y="0"/>
                  </a:cubicBezTo>
                  <a:cubicBezTo>
                    <a:pt x="0" y="404"/>
                    <a:pt x="0" y="1009"/>
                    <a:pt x="0" y="1615"/>
                  </a:cubicBezTo>
                  <a:cubicBezTo>
                    <a:pt x="1271" y="4643"/>
                    <a:pt x="3812" y="7873"/>
                    <a:pt x="5082" y="10901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2" name="Shape 22"/>
            <p:cNvSpPr/>
            <p:nvPr/>
          </p:nvSpPr>
          <p:spPr>
            <a:xfrm>
              <a:off x="784083" y="3145516"/>
              <a:ext cx="1168189" cy="271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88" y="21030"/>
                  </a:moveTo>
                  <a:cubicBezTo>
                    <a:pt x="661" y="19052"/>
                    <a:pt x="1396" y="17037"/>
                    <a:pt x="2571" y="15097"/>
                  </a:cubicBezTo>
                  <a:cubicBezTo>
                    <a:pt x="3747" y="13196"/>
                    <a:pt x="5363" y="11332"/>
                    <a:pt x="7273" y="9583"/>
                  </a:cubicBezTo>
                  <a:cubicBezTo>
                    <a:pt x="9110" y="7796"/>
                    <a:pt x="11314" y="6123"/>
                    <a:pt x="13739" y="4525"/>
                  </a:cubicBezTo>
                  <a:cubicBezTo>
                    <a:pt x="14914" y="3727"/>
                    <a:pt x="16163" y="2928"/>
                    <a:pt x="17486" y="2206"/>
                  </a:cubicBezTo>
                  <a:cubicBezTo>
                    <a:pt x="18147" y="1825"/>
                    <a:pt x="18808" y="1445"/>
                    <a:pt x="19469" y="1065"/>
                  </a:cubicBezTo>
                  <a:cubicBezTo>
                    <a:pt x="20131" y="723"/>
                    <a:pt x="20865" y="342"/>
                    <a:pt x="21600" y="0"/>
                  </a:cubicBezTo>
                  <a:cubicBezTo>
                    <a:pt x="21527" y="0"/>
                    <a:pt x="21527" y="0"/>
                    <a:pt x="21527" y="0"/>
                  </a:cubicBezTo>
                  <a:cubicBezTo>
                    <a:pt x="20792" y="342"/>
                    <a:pt x="20057" y="685"/>
                    <a:pt x="19396" y="1027"/>
                  </a:cubicBezTo>
                  <a:cubicBezTo>
                    <a:pt x="18735" y="1407"/>
                    <a:pt x="18073" y="1787"/>
                    <a:pt x="17412" y="2130"/>
                  </a:cubicBezTo>
                  <a:cubicBezTo>
                    <a:pt x="16016" y="2890"/>
                    <a:pt x="14767" y="3651"/>
                    <a:pt x="13592" y="4449"/>
                  </a:cubicBezTo>
                  <a:cubicBezTo>
                    <a:pt x="11094" y="6046"/>
                    <a:pt x="8890" y="7720"/>
                    <a:pt x="6980" y="9469"/>
                  </a:cubicBezTo>
                  <a:cubicBezTo>
                    <a:pt x="4996" y="11256"/>
                    <a:pt x="3380" y="13120"/>
                    <a:pt x="2204" y="15059"/>
                  </a:cubicBezTo>
                  <a:cubicBezTo>
                    <a:pt x="955" y="16923"/>
                    <a:pt x="220" y="18900"/>
                    <a:pt x="0" y="20877"/>
                  </a:cubicBezTo>
                  <a:cubicBezTo>
                    <a:pt x="220" y="21106"/>
                    <a:pt x="367" y="21334"/>
                    <a:pt x="514" y="21600"/>
                  </a:cubicBezTo>
                  <a:cubicBezTo>
                    <a:pt x="514" y="21410"/>
                    <a:pt x="514" y="21220"/>
                    <a:pt x="588" y="2103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3" name="Shape 23"/>
            <p:cNvSpPr/>
            <p:nvPr/>
          </p:nvSpPr>
          <p:spPr>
            <a:xfrm>
              <a:off x="866618" y="6600055"/>
              <a:ext cx="99996" cy="25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4320" y="7336"/>
                    <a:pt x="10368" y="14672"/>
                    <a:pt x="16416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3824" y="14672"/>
                    <a:pt x="6912" y="7336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784083" y="5896885"/>
              <a:ext cx="114280" cy="67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4596"/>
                    <a:pt x="1490" y="9191"/>
                    <a:pt x="5214" y="13634"/>
                  </a:cubicBezTo>
                  <a:cubicBezTo>
                    <a:pt x="8193" y="15013"/>
                    <a:pt x="10428" y="16545"/>
                    <a:pt x="13407" y="17923"/>
                  </a:cubicBezTo>
                  <a:cubicBezTo>
                    <a:pt x="16386" y="19149"/>
                    <a:pt x="18621" y="20374"/>
                    <a:pt x="21600" y="21600"/>
                  </a:cubicBezTo>
                  <a:cubicBezTo>
                    <a:pt x="20855" y="21294"/>
                    <a:pt x="20855" y="20987"/>
                    <a:pt x="20110" y="20681"/>
                  </a:cubicBezTo>
                  <a:cubicBezTo>
                    <a:pt x="11917" y="15013"/>
                    <a:pt x="7448" y="9191"/>
                    <a:pt x="5959" y="3370"/>
                  </a:cubicBezTo>
                  <a:cubicBezTo>
                    <a:pt x="5214" y="2757"/>
                    <a:pt x="3724" y="2298"/>
                    <a:pt x="2979" y="1685"/>
                  </a:cubicBezTo>
                  <a:cubicBezTo>
                    <a:pt x="1490" y="1072"/>
                    <a:pt x="745" y="460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784083" y="5772344"/>
              <a:ext cx="31745" cy="22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1700"/>
                  </a:moveTo>
                  <a:cubicBezTo>
                    <a:pt x="2700" y="13050"/>
                    <a:pt x="5400" y="14850"/>
                    <a:pt x="10800" y="16650"/>
                  </a:cubicBezTo>
                  <a:cubicBezTo>
                    <a:pt x="13500" y="18450"/>
                    <a:pt x="18900" y="19800"/>
                    <a:pt x="21600" y="21600"/>
                  </a:cubicBezTo>
                  <a:cubicBezTo>
                    <a:pt x="18900" y="17100"/>
                    <a:pt x="18900" y="12600"/>
                    <a:pt x="18900" y="8550"/>
                  </a:cubicBezTo>
                  <a:cubicBezTo>
                    <a:pt x="13500" y="5400"/>
                    <a:pt x="8100" y="2700"/>
                    <a:pt x="0" y="0"/>
                  </a:cubicBezTo>
                  <a:cubicBezTo>
                    <a:pt x="0" y="450"/>
                    <a:pt x="0" y="1350"/>
                    <a:pt x="0" y="1800"/>
                  </a:cubicBezTo>
                  <a:cubicBezTo>
                    <a:pt x="0" y="4950"/>
                    <a:pt x="0" y="8550"/>
                    <a:pt x="0" y="11700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811066" y="6322236"/>
              <a:ext cx="174594" cy="53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00" y="5449"/>
                  </a:moveTo>
                  <a:cubicBezTo>
                    <a:pt x="3436" y="3697"/>
                    <a:pt x="1964" y="1751"/>
                    <a:pt x="0" y="0"/>
                  </a:cubicBezTo>
                  <a:cubicBezTo>
                    <a:pt x="1473" y="3114"/>
                    <a:pt x="3436" y="6422"/>
                    <a:pt x="5400" y="9535"/>
                  </a:cubicBezTo>
                  <a:cubicBezTo>
                    <a:pt x="5891" y="10119"/>
                    <a:pt x="6382" y="10703"/>
                    <a:pt x="6873" y="11286"/>
                  </a:cubicBezTo>
                  <a:cubicBezTo>
                    <a:pt x="10800" y="14789"/>
                    <a:pt x="14727" y="18292"/>
                    <a:pt x="19145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17182" y="17903"/>
                    <a:pt x="13745" y="14011"/>
                    <a:pt x="10800" y="10119"/>
                  </a:cubicBezTo>
                  <a:cubicBezTo>
                    <a:pt x="8836" y="8562"/>
                    <a:pt x="7364" y="7005"/>
                    <a:pt x="5400" y="5449"/>
                  </a:cubicBezTo>
                  <a:close/>
                </a:path>
              </a:pathLst>
            </a:custGeom>
            <a:solidFill>
              <a:srgbClr val="766F5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28" name="Shape 28"/>
          <p:cNvSpPr/>
          <p:nvPr/>
        </p:nvSpPr>
        <p:spPr>
          <a:xfrm>
            <a:off x="-1" y="0"/>
            <a:ext cx="182882" cy="6858000"/>
          </a:xfrm>
          <a:prstGeom prst="rect">
            <a:avLst/>
          </a:prstGeom>
          <a:solidFill>
            <a:srgbClr val="766F54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200" cy="15094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262626"/>
                </a:solidFill>
              </a:rPr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idx="1"/>
          </p:nvPr>
        </p:nvSpPr>
        <p:spPr>
          <a:xfrm>
            <a:off x="1942414" y="2133600"/>
            <a:ext cx="6591987" cy="472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One</a:t>
            </a: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Two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Three</a:t>
            </a: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Four</a:t>
            </a: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Body Level Five</a:t>
            </a:r>
          </a:p>
        </p:txBody>
      </p:sp>
      <p:sp>
        <p:nvSpPr>
          <p:cNvPr id="31" name="Shape 31"/>
          <p:cNvSpPr/>
          <p:nvPr/>
        </p:nvSpPr>
        <p:spPr>
          <a:xfrm flipV="1">
            <a:off x="57" y="711193"/>
            <a:ext cx="1365443" cy="508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3" h="21600" extrusionOk="0">
                <a:moveTo>
                  <a:pt x="21451" y="10139"/>
                </a:moveTo>
                <a:lnTo>
                  <a:pt x="17835" y="406"/>
                </a:lnTo>
                <a:cubicBezTo>
                  <a:pt x="17811" y="339"/>
                  <a:pt x="17781" y="270"/>
                  <a:pt x="17756" y="203"/>
                </a:cubicBezTo>
                <a:cubicBezTo>
                  <a:pt x="17683" y="0"/>
                  <a:pt x="17607" y="0"/>
                  <a:pt x="17531" y="0"/>
                </a:cubicBezTo>
                <a:lnTo>
                  <a:pt x="16099" y="0"/>
                </a:lnTo>
                <a:lnTo>
                  <a:pt x="0" y="134"/>
                </a:lnTo>
                <a:lnTo>
                  <a:pt x="0" y="21600"/>
                </a:lnTo>
                <a:lnTo>
                  <a:pt x="16099" y="21496"/>
                </a:lnTo>
                <a:lnTo>
                  <a:pt x="17531" y="21496"/>
                </a:lnTo>
                <a:cubicBezTo>
                  <a:pt x="17607" y="21496"/>
                  <a:pt x="17683" y="21295"/>
                  <a:pt x="17756" y="21295"/>
                </a:cubicBezTo>
                <a:cubicBezTo>
                  <a:pt x="17756" y="21090"/>
                  <a:pt x="17835" y="21090"/>
                  <a:pt x="17835" y="21090"/>
                </a:cubicBezTo>
                <a:lnTo>
                  <a:pt x="21451" y="11357"/>
                </a:lnTo>
                <a:cubicBezTo>
                  <a:pt x="21600" y="10951"/>
                  <a:pt x="21600" y="10547"/>
                  <a:pt x="21451" y="10139"/>
                </a:cubicBezTo>
                <a:close/>
              </a:path>
            </a:pathLst>
          </a:custGeom>
          <a:solidFill>
            <a:srgbClr val="A53010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xfrm>
            <a:off x="511228" y="772225"/>
            <a:ext cx="584979" cy="396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med"/>
  <p:txStyles>
    <p:titleStyle>
      <a:lvl1pPr defTabSz="457200">
        <a:defRPr sz="3600">
          <a:solidFill>
            <a:srgbClr val="262626"/>
          </a:solidFill>
          <a:latin typeface="Century Gothic"/>
          <a:ea typeface="Century Gothic"/>
          <a:cs typeface="Century Gothic"/>
          <a:sym typeface="Century Gothic"/>
        </a:defRPr>
      </a:lvl1pPr>
      <a:lvl2pPr defTabSz="457200">
        <a:defRPr sz="3600">
          <a:solidFill>
            <a:srgbClr val="262626"/>
          </a:solidFill>
          <a:latin typeface="Century Gothic"/>
          <a:ea typeface="Century Gothic"/>
          <a:cs typeface="Century Gothic"/>
          <a:sym typeface="Century Gothic"/>
        </a:defRPr>
      </a:lvl2pPr>
      <a:lvl3pPr defTabSz="457200">
        <a:defRPr sz="3600">
          <a:solidFill>
            <a:srgbClr val="262626"/>
          </a:solidFill>
          <a:latin typeface="Century Gothic"/>
          <a:ea typeface="Century Gothic"/>
          <a:cs typeface="Century Gothic"/>
          <a:sym typeface="Century Gothic"/>
        </a:defRPr>
      </a:lvl3pPr>
      <a:lvl4pPr defTabSz="457200">
        <a:defRPr sz="3600">
          <a:solidFill>
            <a:srgbClr val="262626"/>
          </a:solidFill>
          <a:latin typeface="Century Gothic"/>
          <a:ea typeface="Century Gothic"/>
          <a:cs typeface="Century Gothic"/>
          <a:sym typeface="Century Gothic"/>
        </a:defRPr>
      </a:lvl4pPr>
      <a:lvl5pPr defTabSz="457200">
        <a:defRPr sz="3600">
          <a:solidFill>
            <a:srgbClr val="262626"/>
          </a:solidFill>
          <a:latin typeface="Century Gothic"/>
          <a:ea typeface="Century Gothic"/>
          <a:cs typeface="Century Gothic"/>
          <a:sym typeface="Century Gothic"/>
        </a:defRPr>
      </a:lvl5pPr>
      <a:lvl6pPr defTabSz="457200">
        <a:defRPr sz="3600">
          <a:solidFill>
            <a:srgbClr val="262626"/>
          </a:solidFill>
          <a:latin typeface="Century Gothic"/>
          <a:ea typeface="Century Gothic"/>
          <a:cs typeface="Century Gothic"/>
          <a:sym typeface="Century Gothic"/>
        </a:defRPr>
      </a:lvl6pPr>
      <a:lvl7pPr defTabSz="457200">
        <a:defRPr sz="3600">
          <a:solidFill>
            <a:srgbClr val="262626"/>
          </a:solidFill>
          <a:latin typeface="Century Gothic"/>
          <a:ea typeface="Century Gothic"/>
          <a:cs typeface="Century Gothic"/>
          <a:sym typeface="Century Gothic"/>
        </a:defRPr>
      </a:lvl7pPr>
      <a:lvl8pPr defTabSz="457200">
        <a:defRPr sz="3600">
          <a:solidFill>
            <a:srgbClr val="262626"/>
          </a:solidFill>
          <a:latin typeface="Century Gothic"/>
          <a:ea typeface="Century Gothic"/>
          <a:cs typeface="Century Gothic"/>
          <a:sym typeface="Century Gothic"/>
        </a:defRPr>
      </a:lvl8pPr>
      <a:lvl9pPr defTabSz="457200">
        <a:defRPr sz="3600">
          <a:solidFill>
            <a:srgbClr val="262626"/>
          </a:solidFill>
          <a:latin typeface="Century Gothic"/>
          <a:ea typeface="Century Gothic"/>
          <a:cs typeface="Century Gothic"/>
          <a:sym typeface="Century Gothic"/>
        </a:defRPr>
      </a:lvl9pPr>
    </p:titleStyle>
    <p:bodyStyle>
      <a:lvl1pPr marL="342900" indent="-342900" defTabSz="457200">
        <a:spcBef>
          <a:spcPts val="1000"/>
        </a:spcBef>
        <a:buClr>
          <a:srgbClr val="A53010"/>
        </a:buClr>
        <a:buSzPct val="100000"/>
        <a:buFont typeface="Wingdings 3"/>
        <a:buChar char=""/>
        <a:defRPr>
          <a:solidFill>
            <a:srgbClr val="404040"/>
          </a:solidFill>
          <a:latin typeface="Century Gothic"/>
          <a:ea typeface="Century Gothic"/>
          <a:cs typeface="Century Gothic"/>
          <a:sym typeface="Century Gothic"/>
        </a:defRPr>
      </a:lvl1pPr>
      <a:lvl2pPr marL="778668" indent="-321468" defTabSz="457200">
        <a:spcBef>
          <a:spcPts val="1000"/>
        </a:spcBef>
        <a:buClr>
          <a:srgbClr val="A53010"/>
        </a:buClr>
        <a:buSzPct val="100000"/>
        <a:buFont typeface="Wingdings 3"/>
        <a:buChar char=""/>
        <a:defRPr>
          <a:solidFill>
            <a:srgbClr val="404040"/>
          </a:solidFill>
          <a:latin typeface="Century Gothic"/>
          <a:ea typeface="Century Gothic"/>
          <a:cs typeface="Century Gothic"/>
          <a:sym typeface="Century Gothic"/>
        </a:defRPr>
      </a:lvl2pPr>
      <a:lvl3pPr marL="1208314" indent="-293914" defTabSz="457200">
        <a:spcBef>
          <a:spcPts val="1000"/>
        </a:spcBef>
        <a:buClr>
          <a:srgbClr val="A53010"/>
        </a:buClr>
        <a:buSzPct val="100000"/>
        <a:buFont typeface="Wingdings 3"/>
        <a:buChar char=""/>
        <a:defRPr>
          <a:solidFill>
            <a:srgbClr val="404040"/>
          </a:solidFill>
          <a:latin typeface="Century Gothic"/>
          <a:ea typeface="Century Gothic"/>
          <a:cs typeface="Century Gothic"/>
          <a:sym typeface="Century Gothic"/>
        </a:defRPr>
      </a:lvl3pPr>
      <a:lvl4pPr marL="1714500" indent="-342900" defTabSz="457200">
        <a:spcBef>
          <a:spcPts val="1000"/>
        </a:spcBef>
        <a:buClr>
          <a:srgbClr val="A53010"/>
        </a:buClr>
        <a:buSzPct val="100000"/>
        <a:buFont typeface="Wingdings 3"/>
        <a:buChar char=""/>
        <a:defRPr>
          <a:solidFill>
            <a:srgbClr val="404040"/>
          </a:solidFill>
          <a:latin typeface="Century Gothic"/>
          <a:ea typeface="Century Gothic"/>
          <a:cs typeface="Century Gothic"/>
          <a:sym typeface="Century Gothic"/>
        </a:defRPr>
      </a:lvl4pPr>
      <a:lvl5pPr marL="2171700" indent="-342900" defTabSz="457200">
        <a:spcBef>
          <a:spcPts val="1000"/>
        </a:spcBef>
        <a:buClr>
          <a:srgbClr val="A53010"/>
        </a:buClr>
        <a:buSzPct val="100000"/>
        <a:buFont typeface="Wingdings 3"/>
        <a:buChar char=""/>
        <a:defRPr>
          <a:solidFill>
            <a:srgbClr val="404040"/>
          </a:solidFill>
          <a:latin typeface="Century Gothic"/>
          <a:ea typeface="Century Gothic"/>
          <a:cs typeface="Century Gothic"/>
          <a:sym typeface="Century Gothic"/>
        </a:defRPr>
      </a:lvl5pPr>
      <a:lvl6pPr marL="2628900" indent="-342900" defTabSz="457200">
        <a:spcBef>
          <a:spcPts val="1000"/>
        </a:spcBef>
        <a:buClr>
          <a:srgbClr val="A53010"/>
        </a:buClr>
        <a:buSzPct val="100000"/>
        <a:buFont typeface="Wingdings 3"/>
        <a:buChar char=""/>
        <a:defRPr>
          <a:solidFill>
            <a:srgbClr val="404040"/>
          </a:solidFill>
          <a:latin typeface="Century Gothic"/>
          <a:ea typeface="Century Gothic"/>
          <a:cs typeface="Century Gothic"/>
          <a:sym typeface="Century Gothic"/>
        </a:defRPr>
      </a:lvl6pPr>
      <a:lvl7pPr marL="3086100" indent="-342900" defTabSz="457200">
        <a:spcBef>
          <a:spcPts val="1000"/>
        </a:spcBef>
        <a:buClr>
          <a:srgbClr val="A53010"/>
        </a:buClr>
        <a:buSzPct val="100000"/>
        <a:buFont typeface="Wingdings 3"/>
        <a:buChar char=""/>
        <a:defRPr>
          <a:solidFill>
            <a:srgbClr val="404040"/>
          </a:solidFill>
          <a:latin typeface="Century Gothic"/>
          <a:ea typeface="Century Gothic"/>
          <a:cs typeface="Century Gothic"/>
          <a:sym typeface="Century Gothic"/>
        </a:defRPr>
      </a:lvl7pPr>
      <a:lvl8pPr marL="3543300" indent="-342900" defTabSz="457200">
        <a:spcBef>
          <a:spcPts val="1000"/>
        </a:spcBef>
        <a:buClr>
          <a:srgbClr val="A53010"/>
        </a:buClr>
        <a:buSzPct val="100000"/>
        <a:buFont typeface="Wingdings 3"/>
        <a:buChar char=""/>
        <a:defRPr>
          <a:solidFill>
            <a:srgbClr val="404040"/>
          </a:solidFill>
          <a:latin typeface="Century Gothic"/>
          <a:ea typeface="Century Gothic"/>
          <a:cs typeface="Century Gothic"/>
          <a:sym typeface="Century Gothic"/>
        </a:defRPr>
      </a:lvl8pPr>
      <a:lvl9pPr marL="4000500" indent="-342900" defTabSz="457200">
        <a:spcBef>
          <a:spcPts val="1000"/>
        </a:spcBef>
        <a:buClr>
          <a:srgbClr val="A53010"/>
        </a:buClr>
        <a:buSzPct val="100000"/>
        <a:buFont typeface="Wingdings 3"/>
        <a:buChar char=""/>
        <a:defRPr>
          <a:solidFill>
            <a:srgbClr val="404040"/>
          </a:solidFill>
          <a:latin typeface="Century Gothic"/>
          <a:ea typeface="Century Gothic"/>
          <a:cs typeface="Century Gothic"/>
          <a:sym typeface="Century Gothic"/>
        </a:defRPr>
      </a:lvl9pPr>
    </p:bodyStyle>
    <p:otherStyle>
      <a:lvl1pPr algn="r" defTabSz="457200">
        <a:defRPr sz="20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1pPr>
      <a:lvl2pPr indent="457200" algn="r" defTabSz="457200">
        <a:defRPr sz="20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2pPr>
      <a:lvl3pPr indent="914400" algn="r" defTabSz="457200">
        <a:defRPr sz="20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3pPr>
      <a:lvl4pPr indent="1371600" algn="r" defTabSz="457200">
        <a:defRPr sz="20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4pPr>
      <a:lvl5pPr indent="1828800" algn="r" defTabSz="457200">
        <a:defRPr sz="20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5pPr>
      <a:lvl6pPr indent="2286000" algn="r" defTabSz="457200">
        <a:defRPr sz="20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6pPr>
      <a:lvl7pPr indent="2743200" algn="r" defTabSz="457200">
        <a:defRPr sz="20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7pPr>
      <a:lvl8pPr indent="3200400" algn="r" defTabSz="457200">
        <a:defRPr sz="20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8pPr>
      <a:lvl9pPr indent="3657600" algn="r" defTabSz="457200">
        <a:defRPr sz="20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>
            <a:spLocks noGrp="1"/>
          </p:cNvSpPr>
          <p:nvPr>
            <p:ph type="title"/>
          </p:nvPr>
        </p:nvSpPr>
        <p:spPr>
          <a:xfrm>
            <a:off x="1942415" y="2514600"/>
            <a:ext cx="6600453" cy="1752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262626"/>
                </a:solidFill>
              </a:rPr>
              <a:t>Erotic Transference</a:t>
            </a:r>
          </a:p>
        </p:txBody>
      </p:sp>
      <p:sp>
        <p:nvSpPr>
          <p:cNvPr id="326" name="Shape 326"/>
          <p:cNvSpPr>
            <a:spLocks noGrp="1"/>
          </p:cNvSpPr>
          <p:nvPr>
            <p:ph type="body" idx="1"/>
          </p:nvPr>
        </p:nvSpPr>
        <p:spPr>
          <a:xfrm>
            <a:off x="1942415" y="4572000"/>
            <a:ext cx="6600453" cy="1676400"/>
          </a:xfrm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595959"/>
                </a:solidFill>
              </a:rPr>
              <a:t>September 30, 2020</a:t>
            </a:r>
          </a:p>
          <a:p>
            <a:pPr lvl="0"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595959"/>
                </a:solidFill>
              </a:rPr>
              <a:t>Patrick Amar, MD</a:t>
            </a:r>
            <a:r>
              <a:rPr lang="en-US" dirty="0">
                <a:solidFill>
                  <a:srgbClr val="595959"/>
                </a:solidFill>
              </a:rPr>
              <a:t>; Negar </a:t>
            </a:r>
            <a:r>
              <a:rPr lang="en-US" dirty="0" err="1">
                <a:solidFill>
                  <a:srgbClr val="595959"/>
                </a:solidFill>
              </a:rPr>
              <a:t>Fani</a:t>
            </a:r>
            <a:r>
              <a:rPr lang="en-US" dirty="0"/>
              <a:t>, PhD; </a:t>
            </a:r>
            <a:r>
              <a:rPr lang="en-US" dirty="0" err="1"/>
              <a:t>Yudit</a:t>
            </a:r>
            <a:r>
              <a:rPr lang="en-US" dirty="0"/>
              <a:t> Jung, PhD, LCSW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595959"/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4BD16-8093-4040-AF07-985E5E559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Can you describe 1 challenging experience you have had related to an erotic transference and your associated countertransference reactions? (YJ)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C00EF-0354-45E6-B585-89753985D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362200"/>
            <a:ext cx="6591985" cy="3549022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Transference:</a:t>
            </a:r>
            <a:endParaRPr lang="en-US" b="1" dirty="0"/>
          </a:p>
          <a:p>
            <a:r>
              <a:rPr lang="en-US" dirty="0"/>
              <a:t>Acted out:  pt. stalked me </a:t>
            </a:r>
          </a:p>
          <a:p>
            <a:r>
              <a:rPr lang="en-US" dirty="0"/>
              <a:t>Declarative: getting erotic letters from the pt.  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b="1" u="sng" dirty="0"/>
              <a:t>Countertransference:</a:t>
            </a:r>
            <a:endParaRPr lang="en-US" b="1" dirty="0"/>
          </a:p>
          <a:p>
            <a:r>
              <a:rPr lang="en-US" dirty="0"/>
              <a:t>Anger: feeling violated/ wanting to push the pt. away</a:t>
            </a:r>
          </a:p>
          <a:p>
            <a:r>
              <a:rPr lang="en-US" dirty="0"/>
              <a:t>Erotic longing: Feeling turned on/ having fantasies of dating/ curiosity about pt.’s body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42564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1" cy="1280891"/>
          </a:xfrm>
          <a:prstGeom prst="rect">
            <a:avLst/>
          </a:prstGeom>
        </p:spPr>
        <p:txBody>
          <a:bodyPr/>
          <a:lstStyle/>
          <a:p>
            <a:pPr lvl="0" defTabSz="365760">
              <a:defRPr sz="1800">
                <a:solidFill>
                  <a:srgbClr val="000000"/>
                </a:solidFill>
              </a:defRPr>
            </a:pPr>
            <a:r>
              <a:rPr sz="1920" dirty="0">
                <a:solidFill>
                  <a:srgbClr val="262626"/>
                </a:solidFill>
              </a:rPr>
              <a:t>What techniques have you found helpful in addressing and working through an erotic transference?</a:t>
            </a:r>
            <a:r>
              <a:rPr lang="en-US" sz="1920" dirty="0">
                <a:solidFill>
                  <a:srgbClr val="262626"/>
                </a:solidFill>
              </a:rPr>
              <a:t> (PA)</a:t>
            </a:r>
            <a:br>
              <a:rPr sz="1920" dirty="0">
                <a:solidFill>
                  <a:srgbClr val="262626"/>
                </a:solidFill>
              </a:rPr>
            </a:br>
            <a:endParaRPr sz="1920" dirty="0">
              <a:solidFill>
                <a:srgbClr val="262626"/>
              </a:solidFill>
            </a:endParaRPr>
          </a:p>
        </p:txBody>
      </p:sp>
      <p:sp>
        <p:nvSpPr>
          <p:cNvPr id="338" name="Shape 338"/>
          <p:cNvSpPr>
            <a:spLocks noGrp="1"/>
          </p:cNvSpPr>
          <p:nvPr>
            <p:ph type="body" idx="1"/>
          </p:nvPr>
        </p:nvSpPr>
        <p:spPr>
          <a:xfrm>
            <a:off x="1942414" y="2133600"/>
            <a:ext cx="6591986" cy="3777623"/>
          </a:xfrm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With more neurotically organized patients, dream work can be useful. It often serves as a playful way to begin to discuss and look at the more difficult aspects of transference.  The patient doesn’t have to fully own the productions of their mind and it is a type of displacement. Patients do not have control of their dreams but they can begin to see what their mind is capable of creating and expressing. </a:t>
            </a:r>
          </a:p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Being aware of one’s countertransference or more specifically one’s own fantasies while with the patient can help the therapist stay attune to the patient.  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D4914-EBBB-48DA-9CBC-14266CCBA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What techniques have you found helpful in addressing and working through an erotic transference? (NF)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DDF28-8AF5-4AFD-B971-EBC1E67E4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Normalize the experience (both to </a:t>
            </a:r>
            <a:r>
              <a:rPr lang="en-US" dirty="0" err="1"/>
              <a:t>pt</a:t>
            </a:r>
            <a:r>
              <a:rPr lang="en-US" dirty="0"/>
              <a:t> and self)</a:t>
            </a:r>
          </a:p>
          <a:p>
            <a:pPr lvl="1"/>
            <a:r>
              <a:rPr lang="en-US" dirty="0"/>
              <a:t>Discuss transference as naturally emerging in the context of a strong therapeutic relationship</a:t>
            </a:r>
          </a:p>
          <a:p>
            <a:pPr lvl="2"/>
            <a:r>
              <a:rPr lang="en-US" dirty="0"/>
              <a:t>A way to explore unmet needs</a:t>
            </a:r>
          </a:p>
          <a:p>
            <a:pPr lvl="1"/>
            <a:r>
              <a:rPr lang="en-US" dirty="0"/>
              <a:t>Examine own reactions with a colleague</a:t>
            </a:r>
          </a:p>
          <a:p>
            <a:r>
              <a:rPr lang="en-US" dirty="0"/>
              <a:t>Facilitate exploration &amp; discussion of </a:t>
            </a:r>
            <a:r>
              <a:rPr lang="en-US" dirty="0" err="1"/>
              <a:t>pt’s</a:t>
            </a:r>
            <a:r>
              <a:rPr lang="en-US" dirty="0"/>
              <a:t> feelings</a:t>
            </a:r>
          </a:p>
          <a:p>
            <a:r>
              <a:rPr lang="en-US" dirty="0"/>
              <a:t>Wait to interpret reasons for transference</a:t>
            </a:r>
          </a:p>
          <a:p>
            <a:pPr lvl="1"/>
            <a:r>
              <a:rPr lang="en-US" dirty="0"/>
              <a:t>Facilitates </a:t>
            </a:r>
            <a:r>
              <a:rPr lang="en-US" dirty="0" err="1"/>
              <a:t>pt’s</a:t>
            </a:r>
            <a:r>
              <a:rPr lang="en-US" dirty="0"/>
              <a:t> insight</a:t>
            </a:r>
          </a:p>
          <a:p>
            <a:r>
              <a:rPr lang="en-US" dirty="0"/>
              <a:t>Acknowledge the therapist’s positive feelings toward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r>
              <a:rPr lang="en-US" dirty="0"/>
              <a:t>Consider timing: best to address outside </a:t>
            </a:r>
            <a:r>
              <a:rPr lang="en-US"/>
              <a:t>of crises</a:t>
            </a:r>
          </a:p>
        </p:txBody>
      </p:sp>
    </p:spTree>
    <p:extLst>
      <p:ext uri="{BB962C8B-B14F-4D97-AF65-F5344CB8AC3E}">
        <p14:creationId xmlns:p14="http://schemas.microsoft.com/office/powerpoint/2010/main" val="27224425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D4914-EBBB-48DA-9CBC-14266CCBA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What techniques have you found helpful in addressing and working through an erotic transference? (YJ)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DDF28-8AF5-4AFD-B971-EBC1E67E4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/>
              <a:t>Depends on: </a:t>
            </a:r>
            <a:endParaRPr lang="en-US" b="1" dirty="0"/>
          </a:p>
          <a:p>
            <a:r>
              <a:rPr lang="en-US" dirty="0"/>
              <a:t>Type therapy: CBT/DBT/Psychodynamic Psychotherapy</a:t>
            </a:r>
          </a:p>
          <a:p>
            <a:r>
              <a:rPr lang="en-US" dirty="0"/>
              <a:t>Patient’s trauma-history 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b="1" u="sng" dirty="0"/>
              <a:t>Interventions:</a:t>
            </a:r>
            <a:r>
              <a:rPr lang="en-US" b="1" dirty="0"/>
              <a:t> </a:t>
            </a:r>
          </a:p>
          <a:p>
            <a:pPr marL="0" indent="0">
              <a:buNone/>
            </a:pPr>
            <a:r>
              <a:rPr lang="en-US" dirty="0"/>
              <a:t>With </a:t>
            </a:r>
            <a:r>
              <a:rPr lang="en-US" b="1" i="1" dirty="0"/>
              <a:t>acting-out behavior</a:t>
            </a:r>
            <a:r>
              <a:rPr lang="en-US" i="1" dirty="0"/>
              <a:t>,</a:t>
            </a:r>
            <a:r>
              <a:rPr lang="en-US" dirty="0"/>
              <a:t> set clear and firm boundaries; </a:t>
            </a:r>
          </a:p>
          <a:p>
            <a:r>
              <a:rPr lang="en-US" dirty="0"/>
              <a:t>Refer to professional ethics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With </a:t>
            </a:r>
            <a:r>
              <a:rPr lang="en-US" b="1" i="1" dirty="0"/>
              <a:t>declarative erotic love,</a:t>
            </a:r>
            <a:r>
              <a:rPr lang="en-US" dirty="0"/>
              <a:t> acknowledge the emotional attachment “gift” </a:t>
            </a:r>
          </a:p>
          <a:p>
            <a:r>
              <a:rPr lang="en-US" dirty="0"/>
              <a:t>Explain that sensuality is part of every close, personal relationship</a:t>
            </a:r>
          </a:p>
          <a:p>
            <a:r>
              <a:rPr lang="en-US" dirty="0"/>
              <a:t>Discuss the nature of magic fantasies versus the limitations of reality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20354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1" cy="128089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262626"/>
                </a:solidFill>
              </a:rPr>
              <a:t>How do you understand the construct of erotic transference?</a:t>
            </a:r>
            <a:r>
              <a:rPr lang="en-US" sz="2400" dirty="0">
                <a:solidFill>
                  <a:srgbClr val="262626"/>
                </a:solidFill>
              </a:rPr>
              <a:t> (PA)</a:t>
            </a:r>
            <a:endParaRPr sz="2400" dirty="0">
              <a:solidFill>
                <a:srgbClr val="262626"/>
              </a:solidFill>
            </a:endParaRPr>
          </a:p>
        </p:txBody>
      </p:sp>
      <p:sp>
        <p:nvSpPr>
          <p:cNvPr id="329" name="Shape 329"/>
          <p:cNvSpPr>
            <a:spLocks noGrp="1"/>
          </p:cNvSpPr>
          <p:nvPr>
            <p:ph type="body" idx="1"/>
          </p:nvPr>
        </p:nvSpPr>
        <p:spPr>
          <a:xfrm>
            <a:off x="1942414" y="2133600"/>
            <a:ext cx="6591986" cy="3777623"/>
          </a:xfrm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For me, it is a pattern of relating to the analyst which has an sexual and/or romantic component</a:t>
            </a:r>
          </a:p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I say pattern because I believe fleeting erotic feelings are common and do not necessarily fall into what we would call transference</a:t>
            </a:r>
          </a:p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I add romantic because some patients may not have sexual feelings but have what we would think of as romantic feelings — “I want to be with you for ever; I want to marry you; I am in love with you.”  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7CD47-6545-413A-AD2D-5B12C92EE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How do you understand the construct of erotic transference? (NF)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52BE6-9EF1-4A03-B0F0-8649BD735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Unconscious feelings and desires transferred to the therapist, presenting as sexual</a:t>
            </a:r>
          </a:p>
          <a:p>
            <a:r>
              <a:rPr lang="en-US" dirty="0"/>
              <a:t>Likely to reflect other unmet needs</a:t>
            </a:r>
          </a:p>
          <a:p>
            <a:pPr lvl="1"/>
            <a:r>
              <a:rPr lang="en-US" dirty="0"/>
              <a:t>Attachment, warmth, nurturance, belonging, safety, validation</a:t>
            </a:r>
          </a:p>
          <a:p>
            <a:r>
              <a:rPr lang="en-US" dirty="0"/>
              <a:t>Re-enactment of prior relationship that involved unmet needs</a:t>
            </a:r>
          </a:p>
        </p:txBody>
      </p:sp>
    </p:spTree>
    <p:extLst>
      <p:ext uri="{BB962C8B-B14F-4D97-AF65-F5344CB8AC3E}">
        <p14:creationId xmlns:p14="http://schemas.microsoft.com/office/powerpoint/2010/main" val="286267656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7CD47-6545-413A-AD2D-5B12C92EE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How do you understand the construct of erotic transference? (YJ)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52BE6-9EF1-4A03-B0F0-8649BD735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What’s in Freud’s Unconscious? </a:t>
            </a:r>
            <a:endParaRPr lang="en-US" b="1" dirty="0"/>
          </a:p>
          <a:p>
            <a:r>
              <a:rPr lang="en-US" dirty="0"/>
              <a:t>Drives:  Sources of libidinal/sexual energy, both: erotic and aggressive</a:t>
            </a:r>
          </a:p>
          <a:p>
            <a:r>
              <a:rPr lang="en-US" dirty="0"/>
              <a:t>Conflicts: Over sexual wishes towards a parent</a:t>
            </a:r>
          </a:p>
          <a:p>
            <a:r>
              <a:rPr lang="en-US" dirty="0"/>
              <a:t>Transference: Those unrequited wishes are transferred towards the therapist </a:t>
            </a:r>
          </a:p>
          <a:p>
            <a:r>
              <a:rPr lang="en-US" dirty="0"/>
              <a:t>Repetition Compulsion: If not consciously processed, conflicts will be re-enacted</a:t>
            </a:r>
          </a:p>
          <a:p>
            <a:r>
              <a:rPr lang="en-US" dirty="0"/>
              <a:t>Mentalization: The capacity to envision mental states in self and/or 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71653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1" cy="128089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262626"/>
                </a:solidFill>
              </a:rPr>
              <a:t>What is early evidence that such a transference is emerging?</a:t>
            </a:r>
            <a:r>
              <a:rPr lang="en-US" sz="2400" dirty="0">
                <a:solidFill>
                  <a:srgbClr val="262626"/>
                </a:solidFill>
              </a:rPr>
              <a:t> (PA)</a:t>
            </a:r>
            <a:br>
              <a:rPr sz="2400" dirty="0">
                <a:solidFill>
                  <a:srgbClr val="262626"/>
                </a:solidFill>
              </a:rPr>
            </a:br>
            <a:endParaRPr sz="2400" dirty="0">
              <a:solidFill>
                <a:srgbClr val="262626"/>
              </a:solidFill>
            </a:endParaRPr>
          </a:p>
        </p:txBody>
      </p:sp>
      <p:sp>
        <p:nvSpPr>
          <p:cNvPr id="332" name="Shape 332"/>
          <p:cNvSpPr>
            <a:spLocks noGrp="1"/>
          </p:cNvSpPr>
          <p:nvPr>
            <p:ph type="body" idx="1"/>
          </p:nvPr>
        </p:nvSpPr>
        <p:spPr>
          <a:xfrm>
            <a:off x="1942414" y="2133600"/>
            <a:ext cx="6591986" cy="3777623"/>
          </a:xfrm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The earliest evidence I gather that the patient is developing an erotic transference would include dream material, direct comments on my appearance even if critical comments, bashful overly shy behavior, and erotic countertransference.  </a:t>
            </a:r>
          </a:p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Example of an erotic dream by a female patient:  “I am riding a big strong horse and he is too powerful for me.  I am trying to get him under my control but he just won't obey.”  </a:t>
            </a:r>
          </a:p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Example of erotic countertransference:  Male being bashful but looking at me intensely and longingly and me feeling aroused.   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E94B9-7DE0-40A8-9442-12652C904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What is early evidence that such a transference is emerging?(NF)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B43F0-CA71-4B38-B9C6-2BC4CAFDC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6106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/>
              <a:t>Patient</a:t>
            </a:r>
          </a:p>
          <a:p>
            <a:r>
              <a:rPr lang="en-US" sz="1400" dirty="0"/>
              <a:t>Frequent personal questions: “What’s your favorite</a:t>
            </a:r>
            <a:r>
              <a:rPr lang="is-IS" sz="1400" dirty="0"/>
              <a:t>…”,“I bet you like...”</a:t>
            </a:r>
          </a:p>
          <a:p>
            <a:r>
              <a:rPr lang="is-IS" sz="1400" dirty="0"/>
              <a:t>Internet stalking: “happy birthday!”</a:t>
            </a:r>
          </a:p>
          <a:p>
            <a:r>
              <a:rPr lang="is-IS" sz="1400" dirty="0"/>
              <a:t>Sending frequent notes (emails, voicemails) about  things (art, poetry, etc) that remind them of therapist</a:t>
            </a:r>
          </a:p>
          <a:p>
            <a:r>
              <a:rPr lang="is-IS" sz="1400" dirty="0"/>
              <a:t>Directing conversation to what “could” happen after therapy is terminated</a:t>
            </a:r>
          </a:p>
          <a:p>
            <a:r>
              <a:rPr lang="is-IS" sz="1400" dirty="0"/>
              <a:t>Frequent comments about therapist’s personal appearance</a:t>
            </a:r>
          </a:p>
          <a:p>
            <a:r>
              <a:rPr lang="en-US" sz="1400" dirty="0"/>
              <a:t>I</a:t>
            </a:r>
            <a:r>
              <a:rPr lang="is-IS" sz="1400" dirty="0"/>
              <a:t>dealization: “You know me better than anyone ever could” “You are perfect”</a:t>
            </a:r>
          </a:p>
          <a:p>
            <a:r>
              <a:rPr lang="is-IS" sz="1400" dirty="0"/>
              <a:t>Frequent interpretations of therapist’s posture, gesture, comments</a:t>
            </a:r>
          </a:p>
          <a:p>
            <a:r>
              <a:rPr lang="is-IS" sz="1400" dirty="0"/>
              <a:t>Relating therapist to past relationship, including sexual partner</a:t>
            </a:r>
          </a:p>
          <a:p>
            <a:r>
              <a:rPr lang="is-IS" sz="1400" dirty="0"/>
              <a:t>Anger with therapy boundaries: “It feels weird that you know so much about me but I know nothing about you”</a:t>
            </a:r>
          </a:p>
          <a:p>
            <a:pPr marL="0" indent="0">
              <a:buNone/>
            </a:pPr>
            <a:r>
              <a:rPr lang="en-US" sz="1400" b="1" dirty="0"/>
              <a:t>Therapist</a:t>
            </a:r>
          </a:p>
          <a:p>
            <a:r>
              <a:rPr lang="en-US" sz="1400" dirty="0"/>
              <a:t>Desire to avoid any kind of disclosure/guardedness</a:t>
            </a:r>
          </a:p>
          <a:p>
            <a:r>
              <a:rPr lang="en-US" sz="1400" dirty="0"/>
              <a:t>”Clock watching”</a:t>
            </a:r>
          </a:p>
          <a:p>
            <a:r>
              <a:rPr lang="en-US" sz="1400" dirty="0"/>
              <a:t>Anxiety and irritation: </a:t>
            </a:r>
            <a:r>
              <a:rPr lang="en-US" sz="1400" dirty="0" err="1"/>
              <a:t>pt’s</a:t>
            </a:r>
            <a:r>
              <a:rPr lang="en-US" sz="1400" dirty="0"/>
              <a:t> behavior seen as resistance</a:t>
            </a:r>
          </a:p>
          <a:p>
            <a:endParaRPr lang="is-IS" sz="1400" dirty="0"/>
          </a:p>
        </p:txBody>
      </p:sp>
    </p:spTree>
    <p:extLst>
      <p:ext uri="{BB962C8B-B14F-4D97-AF65-F5344CB8AC3E}">
        <p14:creationId xmlns:p14="http://schemas.microsoft.com/office/powerpoint/2010/main" val="320164478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E94B9-7DE0-40A8-9442-12652C904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What is early evidence that such a transference is emerging? (YJ)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B43F0-CA71-4B38-B9C6-2BC4CAFDC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Changes in the patient’s somatic communication:</a:t>
            </a:r>
            <a:endParaRPr lang="en-US" b="1" dirty="0"/>
          </a:p>
          <a:p>
            <a:r>
              <a:rPr lang="en-US" dirty="0"/>
              <a:t>Grooming/ voice-changes/ prosody of speech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b="1" u="sng" dirty="0"/>
              <a:t>Changes in the patient’s declarative communication:</a:t>
            </a:r>
            <a:r>
              <a:rPr lang="en-US" b="1" dirty="0"/>
              <a:t> </a:t>
            </a:r>
            <a:r>
              <a:rPr lang="en-US" u="sng" dirty="0"/>
              <a:t> </a:t>
            </a:r>
            <a:endParaRPr lang="en-US" dirty="0"/>
          </a:p>
          <a:p>
            <a:r>
              <a:rPr lang="en-US" dirty="0"/>
              <a:t>Idealization of the therapist/ flirtatiousness/ teasing/ humor </a:t>
            </a:r>
          </a:p>
          <a:p>
            <a:r>
              <a:rPr lang="en-US" dirty="0"/>
              <a:t>requesting more frequent sessions without clear need for them</a:t>
            </a:r>
          </a:p>
          <a:p>
            <a:r>
              <a:rPr lang="en-US" dirty="0"/>
              <a:t>contact therapist outside session-times </a:t>
            </a:r>
          </a:p>
          <a:p>
            <a:r>
              <a:rPr lang="en-US" dirty="0"/>
              <a:t>increased curiosity about the therapist’s personal life/dressing style etc.  </a:t>
            </a:r>
          </a:p>
          <a:p>
            <a:r>
              <a:rPr lang="en-US" dirty="0"/>
              <a:t>talking about other people’s romantic experiences (displacement)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39954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1" cy="1280891"/>
          </a:xfrm>
          <a:prstGeom prst="rect">
            <a:avLst/>
          </a:prstGeom>
        </p:spPr>
        <p:txBody>
          <a:bodyPr/>
          <a:lstStyle/>
          <a:p>
            <a:pPr lvl="0" defTabSz="365760">
              <a:defRPr sz="1800">
                <a:solidFill>
                  <a:srgbClr val="000000"/>
                </a:solidFill>
              </a:defRPr>
            </a:pPr>
            <a:r>
              <a:rPr sz="1920" dirty="0">
                <a:solidFill>
                  <a:srgbClr val="262626"/>
                </a:solidFill>
              </a:rPr>
              <a:t>Can you describe 1 challenging experience you have had related to an erotic transference and your associated countertransference reactions?</a:t>
            </a:r>
            <a:r>
              <a:rPr lang="en-US" sz="1920" dirty="0">
                <a:solidFill>
                  <a:srgbClr val="262626"/>
                </a:solidFill>
              </a:rPr>
              <a:t> (PA)</a:t>
            </a:r>
            <a:br>
              <a:rPr sz="1920" dirty="0">
                <a:solidFill>
                  <a:srgbClr val="262626"/>
                </a:solidFill>
              </a:rPr>
            </a:br>
            <a:endParaRPr sz="1920" dirty="0">
              <a:solidFill>
                <a:srgbClr val="262626"/>
              </a:solidFill>
            </a:endParaRPr>
          </a:p>
        </p:txBody>
      </p:sp>
      <p:sp>
        <p:nvSpPr>
          <p:cNvPr id="335" name="Shape 335"/>
          <p:cNvSpPr>
            <a:spLocks noGrp="1"/>
          </p:cNvSpPr>
          <p:nvPr>
            <p:ph type="body" idx="1"/>
          </p:nvPr>
        </p:nvSpPr>
        <p:spPr>
          <a:xfrm>
            <a:off x="1942414" y="2362200"/>
            <a:ext cx="6591986" cy="3549022"/>
          </a:xfrm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In twice weekly therapy, I tired to help a lonely gay male patient with narcissistic personality traits who emoted a sexual longing and I felt aroused.  He would pay me in cash and was very open about his desire to have sex with me — occasionally I felt like a prostitute.  He would bring me gifts, for example a kite, and when it was not in my office the next session he would be wounded.  He had a hard time reflecting on these feelings and eventually left because he couldn’t “have” me and I was not under his control.  It was both a frustration of longing but also a feeling of rejection when I didn’t notice him in a store one time. 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4BD16-8093-4040-AF07-985E5E559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Can you describe 1 challenging experience you have had related to an erotic transference and your associated countertransference reactions? (NF)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C00EF-0354-45E6-B585-89753985D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362200"/>
            <a:ext cx="6820585" cy="4267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100" b="1" dirty="0"/>
              <a:t>DS</a:t>
            </a:r>
          </a:p>
          <a:p>
            <a:r>
              <a:rPr lang="en-US" sz="2100" dirty="0"/>
              <a:t>58 year old woman presenting with PTSD and MDD</a:t>
            </a:r>
          </a:p>
          <a:p>
            <a:r>
              <a:rPr lang="en-US" sz="2100" dirty="0"/>
              <a:t>Latina, lesbian, in decades-long partnership with a woman, on LOA due to mental health disruption</a:t>
            </a:r>
          </a:p>
          <a:p>
            <a:r>
              <a:rPr lang="en-US" sz="2100" dirty="0"/>
              <a:t>Chronic sexual abuse history from sister’s husband starting during her adolescence, later from a female PE teacher</a:t>
            </a:r>
          </a:p>
          <a:p>
            <a:r>
              <a:rPr lang="en-US" sz="2100" dirty="0"/>
              <a:t>Profound shame about her sexual identity</a:t>
            </a:r>
          </a:p>
          <a:p>
            <a:pPr marL="0" indent="0">
              <a:buNone/>
            </a:pPr>
            <a:r>
              <a:rPr lang="en-US" sz="2100" b="1" dirty="0"/>
              <a:t>Countertransference reactions:</a:t>
            </a:r>
          </a:p>
          <a:p>
            <a:r>
              <a:rPr lang="en-US" sz="2100" dirty="0"/>
              <a:t>Anxiety</a:t>
            </a:r>
          </a:p>
          <a:p>
            <a:pPr lvl="1"/>
            <a:r>
              <a:rPr lang="en-US" sz="1800" dirty="0"/>
              <a:t>Constant self-monitoring, fear that this is emerging b/c of therapeutic missteps</a:t>
            </a:r>
          </a:p>
          <a:p>
            <a:pPr lvl="1"/>
            <a:r>
              <a:rPr lang="en-US" sz="1800" dirty="0"/>
              <a:t>Fear of </a:t>
            </a:r>
            <a:r>
              <a:rPr lang="en-US" sz="1800" dirty="0" err="1"/>
              <a:t>pt</a:t>
            </a:r>
            <a:r>
              <a:rPr lang="en-US" sz="1800" dirty="0"/>
              <a:t> experiencing boundaries as rejection</a:t>
            </a:r>
          </a:p>
          <a:p>
            <a:pPr lvl="1"/>
            <a:r>
              <a:rPr lang="en-US" sz="1800" dirty="0"/>
              <a:t>Irritation due to feeling this is as barrier to progress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07606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rnd">
          <a:solidFill>
            <a:srgbClr val="A53010"/>
          </a:solidFill>
          <a:prstDash val="solid"/>
          <a:beve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rnd">
          <a:solidFill>
            <a:srgbClr val="A53010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rnd">
          <a:solidFill>
            <a:srgbClr val="A53010"/>
          </a:solidFill>
          <a:prstDash val="solid"/>
          <a:beve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rnd">
          <a:solidFill>
            <a:srgbClr val="A53010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1235</Words>
  <Application>Microsoft Office PowerPoint</Application>
  <PresentationFormat>On-screen Show (4:3)</PresentationFormat>
  <Paragraphs>90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Helvetica Neue</vt:lpstr>
      <vt:lpstr>Wingdings 3</vt:lpstr>
      <vt:lpstr>Default</vt:lpstr>
      <vt:lpstr>Erotic Transference</vt:lpstr>
      <vt:lpstr>How do you understand the construct of erotic transference? (PA)</vt:lpstr>
      <vt:lpstr>How do you understand the construct of erotic transference? (NF)</vt:lpstr>
      <vt:lpstr>How do you understand the construct of erotic transference? (YJ)</vt:lpstr>
      <vt:lpstr>What is early evidence that such a transference is emerging? (PA) </vt:lpstr>
      <vt:lpstr>What is early evidence that such a transference is emerging?(NF) </vt:lpstr>
      <vt:lpstr>What is early evidence that such a transference is emerging? (YJ) </vt:lpstr>
      <vt:lpstr>Can you describe 1 challenging experience you have had related to an erotic transference and your associated countertransference reactions? (PA) </vt:lpstr>
      <vt:lpstr>Can you describe 1 challenging experience you have had related to an erotic transference and your associated countertransference reactions? (NF) </vt:lpstr>
      <vt:lpstr>Can you describe 1 challenging experience you have had related to an erotic transference and your associated countertransference reactions? (YJ) </vt:lpstr>
      <vt:lpstr>What techniques have you found helpful in addressing and working through an erotic transference? (PA) </vt:lpstr>
      <vt:lpstr>What techniques have you found helpful in addressing and working through an erotic transference? (NF) </vt:lpstr>
      <vt:lpstr>What techniques have you found helpful in addressing and working through an erotic transference? (YJ)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Erotic Transference</dc:title>
  <dc:creator>Ammirati, Rachel Jeanne</dc:creator>
  <cp:lastModifiedBy>Ammirati, Rachel Jeanne</cp:lastModifiedBy>
  <cp:revision>2</cp:revision>
  <dcterms:modified xsi:type="dcterms:W3CDTF">2020-09-30T12:15:01Z</dcterms:modified>
</cp:coreProperties>
</file>