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98" r:id="rId5"/>
    <p:sldId id="337" r:id="rId6"/>
    <p:sldId id="429" r:id="rId7"/>
    <p:sldId id="552" r:id="rId8"/>
    <p:sldId id="587" r:id="rId9"/>
    <p:sldId id="588" r:id="rId10"/>
    <p:sldId id="589" r:id="rId11"/>
    <p:sldId id="590" r:id="rId12"/>
    <p:sldId id="591" r:id="rId13"/>
    <p:sldId id="592" r:id="rId14"/>
    <p:sldId id="593" r:id="rId15"/>
    <p:sldId id="594" r:id="rId16"/>
    <p:sldId id="595" r:id="rId17"/>
    <p:sldId id="596" r:id="rId18"/>
    <p:sldId id="597" r:id="rId19"/>
    <p:sldId id="598" r:id="rId20"/>
    <p:sldId id="599" r:id="rId21"/>
    <p:sldId id="600" r:id="rId22"/>
    <p:sldId id="601" r:id="rId23"/>
    <p:sldId id="602" r:id="rId24"/>
    <p:sldId id="603" r:id="rId25"/>
    <p:sldId id="604" r:id="rId26"/>
    <p:sldId id="605" r:id="rId27"/>
    <p:sldId id="606" r:id="rId28"/>
    <p:sldId id="607" r:id="rId29"/>
    <p:sldId id="608" r:id="rId30"/>
    <p:sldId id="609" r:id="rId31"/>
    <p:sldId id="610" r:id="rId32"/>
    <p:sldId id="611" r:id="rId33"/>
    <p:sldId id="612" r:id="rId34"/>
    <p:sldId id="613" r:id="rId35"/>
    <p:sldId id="614" r:id="rId36"/>
    <p:sldId id="615" r:id="rId37"/>
    <p:sldId id="616" r:id="rId38"/>
    <p:sldId id="617" r:id="rId39"/>
    <p:sldId id="618" r:id="rId40"/>
    <p:sldId id="619" r:id="rId41"/>
    <p:sldId id="620" r:id="rId42"/>
    <p:sldId id="621" r:id="rId43"/>
    <p:sldId id="622" r:id="rId44"/>
    <p:sldId id="623" r:id="rId45"/>
    <p:sldId id="624" r:id="rId46"/>
    <p:sldId id="625" r:id="rId47"/>
    <p:sldId id="626" r:id="rId48"/>
    <p:sldId id="627" r:id="rId49"/>
    <p:sldId id="628" r:id="rId50"/>
    <p:sldId id="629" r:id="rId51"/>
    <p:sldId id="630" r:id="rId52"/>
    <p:sldId id="631" r:id="rId53"/>
    <p:sldId id="632" r:id="rId54"/>
    <p:sldId id="633" r:id="rId55"/>
    <p:sldId id="634" r:id="rId56"/>
    <p:sldId id="635" r:id="rId57"/>
    <p:sldId id="636" r:id="rId58"/>
    <p:sldId id="637" r:id="rId59"/>
    <p:sldId id="638" r:id="rId60"/>
    <p:sldId id="639" r:id="rId61"/>
    <p:sldId id="550" r:id="rId62"/>
    <p:sldId id="338" r:id="rId63"/>
    <p:sldId id="397" r:id="rId64"/>
    <p:sldId id="580" r:id="rId65"/>
    <p:sldId id="399" r:id="rId66"/>
    <p:sldId id="472" r:id="rId67"/>
    <p:sldId id="644" r:id="rId68"/>
    <p:sldId id="523" r:id="rId69"/>
    <p:sldId id="645" r:id="rId70"/>
    <p:sldId id="646" r:id="rId71"/>
    <p:sldId id="647" r:id="rId72"/>
    <p:sldId id="648" r:id="rId73"/>
    <p:sldId id="649" r:id="rId74"/>
    <p:sldId id="650" r:id="rId75"/>
    <p:sldId id="651" r:id="rId76"/>
    <p:sldId id="652" r:id="rId77"/>
    <p:sldId id="653" r:id="rId78"/>
    <p:sldId id="654" r:id="rId79"/>
    <p:sldId id="655" r:id="rId80"/>
    <p:sldId id="656" r:id="rId81"/>
    <p:sldId id="657" r:id="rId82"/>
    <p:sldId id="658" r:id="rId83"/>
    <p:sldId id="659" r:id="rId84"/>
    <p:sldId id="660" r:id="rId85"/>
    <p:sldId id="661" r:id="rId86"/>
    <p:sldId id="662" r:id="rId87"/>
    <p:sldId id="663" r:id="rId88"/>
    <p:sldId id="664" r:id="rId89"/>
    <p:sldId id="665" r:id="rId90"/>
    <p:sldId id="666" r:id="rId91"/>
    <p:sldId id="667" r:id="rId92"/>
    <p:sldId id="668" r:id="rId93"/>
    <p:sldId id="669" r:id="rId94"/>
    <p:sldId id="670" r:id="rId95"/>
    <p:sldId id="671" r:id="rId96"/>
    <p:sldId id="672" r:id="rId97"/>
    <p:sldId id="673" r:id="rId98"/>
    <p:sldId id="674" r:id="rId99"/>
    <p:sldId id="675" r:id="rId100"/>
    <p:sldId id="676" r:id="rId101"/>
    <p:sldId id="677" r:id="rId102"/>
    <p:sldId id="678" r:id="rId103"/>
    <p:sldId id="679" r:id="rId104"/>
    <p:sldId id="680" r:id="rId105"/>
    <p:sldId id="681" r:id="rId106"/>
    <p:sldId id="682" r:id="rId107"/>
    <p:sldId id="683" r:id="rId108"/>
    <p:sldId id="684" r:id="rId109"/>
    <p:sldId id="685" r:id="rId110"/>
    <p:sldId id="686" r:id="rId111"/>
    <p:sldId id="687" r:id="rId112"/>
    <p:sldId id="688" r:id="rId113"/>
    <p:sldId id="689" r:id="rId114"/>
    <p:sldId id="690" r:id="rId115"/>
    <p:sldId id="691" r:id="rId116"/>
    <p:sldId id="692" r:id="rId117"/>
    <p:sldId id="693" r:id="rId118"/>
    <p:sldId id="694" r:id="rId119"/>
    <p:sldId id="695" r:id="rId120"/>
    <p:sldId id="696" r:id="rId121"/>
    <p:sldId id="697" r:id="rId122"/>
    <p:sldId id="396" r:id="rId1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F8534E-7EE4-4762-84CB-E9C4158AB92F}" v="3" dt="2023-07-21T09:22:55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90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microsoft.com/office/2016/11/relationships/changesInfo" Target="changesInfos/changesInfo1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26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16" Type="http://schemas.openxmlformats.org/officeDocument/2006/relationships/slide" Target="slides/slide112.xml"/><Relationship Id="rId124" Type="http://schemas.openxmlformats.org/officeDocument/2006/relationships/presProps" Target="presProps.xml"/><Relationship Id="rId129" Type="http://schemas.microsoft.com/office/2015/10/relationships/revisionInfo" Target="revisionInfo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slide" Target="slides/slide10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127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61" Type="http://schemas.openxmlformats.org/officeDocument/2006/relationships/slide" Target="slides/slide57.xml"/><Relationship Id="rId82" Type="http://schemas.openxmlformats.org/officeDocument/2006/relationships/slide" Target="slides/slide7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ing, David W" userId="f56527bc-5603-4ee9-8c2a-751c2607bc2a" providerId="ADAL" clId="{EAF8534E-7EE4-4762-84CB-E9C4158AB92F}"/>
    <pc:docChg chg="redo custSel addSld modSld sldOrd">
      <pc:chgData name="Loring, David W" userId="f56527bc-5603-4ee9-8c2a-751c2607bc2a" providerId="ADAL" clId="{EAF8534E-7EE4-4762-84CB-E9C4158AB92F}" dt="2023-07-21T09:46:36.589" v="182" actId="6549"/>
      <pc:docMkLst>
        <pc:docMk/>
      </pc:docMkLst>
      <pc:sldChg chg="modSp mod ord">
        <pc:chgData name="Loring, David W" userId="f56527bc-5603-4ee9-8c2a-751c2607bc2a" providerId="ADAL" clId="{EAF8534E-7EE4-4762-84CB-E9C4158AB92F}" dt="2023-07-21T09:23:40.390" v="41" actId="20577"/>
        <pc:sldMkLst>
          <pc:docMk/>
          <pc:sldMk cId="2958944532" sldId="337"/>
        </pc:sldMkLst>
        <pc:spChg chg="mod">
          <ac:chgData name="Loring, David W" userId="f56527bc-5603-4ee9-8c2a-751c2607bc2a" providerId="ADAL" clId="{EAF8534E-7EE4-4762-84CB-E9C4158AB92F}" dt="2023-07-21T09:23:40.390" v="41" actId="20577"/>
          <ac:spMkLst>
            <pc:docMk/>
            <pc:sldMk cId="2958944532" sldId="337"/>
            <ac:spMk id="3" creationId="{00000000-0000-0000-0000-000000000000}"/>
          </ac:spMkLst>
        </pc:spChg>
      </pc:sldChg>
      <pc:sldChg chg="modSp mod">
        <pc:chgData name="Loring, David W" userId="f56527bc-5603-4ee9-8c2a-751c2607bc2a" providerId="ADAL" clId="{EAF8534E-7EE4-4762-84CB-E9C4158AB92F}" dt="2023-07-21T09:46:36.589" v="182" actId="6549"/>
        <pc:sldMkLst>
          <pc:docMk/>
          <pc:sldMk cId="2540410852" sldId="472"/>
        </pc:sldMkLst>
        <pc:spChg chg="mod">
          <ac:chgData name="Loring, David W" userId="f56527bc-5603-4ee9-8c2a-751c2607bc2a" providerId="ADAL" clId="{EAF8534E-7EE4-4762-84CB-E9C4158AB92F}" dt="2023-07-21T09:46:36.589" v="182" actId="6549"/>
          <ac:spMkLst>
            <pc:docMk/>
            <pc:sldMk cId="2540410852" sldId="472"/>
            <ac:spMk id="4" creationId="{2E186592-5463-4BB3-9BF4-212CCBB6CE0A}"/>
          </ac:spMkLst>
        </pc:spChg>
      </pc:sldChg>
      <pc:sldChg chg="addSp delSp modSp add mod ord">
        <pc:chgData name="Loring, David W" userId="f56527bc-5603-4ee9-8c2a-751c2607bc2a" providerId="ADAL" clId="{EAF8534E-7EE4-4762-84CB-E9C4158AB92F}" dt="2023-07-21T09:23:26.011" v="38" actId="1076"/>
        <pc:sldMkLst>
          <pc:docMk/>
          <pc:sldMk cId="1442048469" sldId="698"/>
        </pc:sldMkLst>
        <pc:spChg chg="del">
          <ac:chgData name="Loring, David W" userId="f56527bc-5603-4ee9-8c2a-751c2607bc2a" providerId="ADAL" clId="{EAF8534E-7EE4-4762-84CB-E9C4158AB92F}" dt="2023-07-21T09:22:11.806" v="3" actId="478"/>
          <ac:spMkLst>
            <pc:docMk/>
            <pc:sldMk cId="1442048469" sldId="698"/>
            <ac:spMk id="2" creationId="{A613395D-D853-EB00-E9A9-6FFAF9BBC827}"/>
          </ac:spMkLst>
        </pc:spChg>
        <pc:spChg chg="mod">
          <ac:chgData name="Loring, David W" userId="f56527bc-5603-4ee9-8c2a-751c2607bc2a" providerId="ADAL" clId="{EAF8534E-7EE4-4762-84CB-E9C4158AB92F}" dt="2023-07-21T09:22:17.653" v="13" actId="20577"/>
          <ac:spMkLst>
            <pc:docMk/>
            <pc:sldMk cId="1442048469" sldId="698"/>
            <ac:spMk id="3" creationId="{674965EC-5303-3A35-4B52-2B1BB597B76C}"/>
          </ac:spMkLst>
        </pc:spChg>
        <pc:spChg chg="add mod">
          <ac:chgData name="Loring, David W" userId="f56527bc-5603-4ee9-8c2a-751c2607bc2a" providerId="ADAL" clId="{EAF8534E-7EE4-4762-84CB-E9C4158AB92F}" dt="2023-07-21T09:23:26.011" v="38" actId="1076"/>
          <ac:spMkLst>
            <pc:docMk/>
            <pc:sldMk cId="1442048469" sldId="698"/>
            <ac:spMk id="4" creationId="{2CBA545F-94D0-E7F0-E3FA-A7697E100E2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9CD22-728D-4A83-B25F-9FFFAFCDD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2E2A5-8B6B-4483-8ACB-4DA8D4687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5998C-30F7-4FE0-981E-8D579F2C3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04BF5-384B-4962-AC7B-2371A15A6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90B15-8E3F-497D-B2BB-A85B8B59E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4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33EAF-17EF-4052-A8E3-4D6AACE95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6212F7-BC15-4EFD-9CC9-3D6A44A7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96F1D-6456-4123-8C2E-64076F8CD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2B276-B2B9-4227-8904-47B00A3C1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1CEB6-DEC7-41C8-A2E7-6F6F3DA13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9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9F6107-1415-47E5-A9AC-FF8EBE5AB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2D8C8D-0F29-4BC4-9A18-23074ECA0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4BE5A-BB05-4774-96A6-50778CF0E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D4C93-FFD9-4414-954D-4278031A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F7868-1BA7-4BC5-8F05-698735F03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4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AE0D0-C328-4058-949A-91F5C9CF9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21029-75A8-4BA6-AD77-BFF925B65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316E8-D591-4A79-903E-CEF3983EC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F71AD-DBE8-4E50-A9CE-052A4118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34C9B-76FB-4B3B-9E0E-CFFB7AE34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2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C59F3-4DCD-437C-99E8-20CA47F5B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B7B37-AAE3-4FDE-9423-E413B527A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7CFD0-0AAD-4DDC-AC0E-AA9C9F154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7BF54-3024-49E2-81F9-BCCA7BBB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8FD5F-3208-4E99-A259-D682CC14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6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35C4E-B24E-490B-AE0D-78695D808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C953C-6419-4D3E-9D1F-C6A2BD2A9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2EB89-E905-4739-96AE-FEEBE3720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668D7-0E38-41E5-8C68-862D64837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3B2706-16B3-4B01-92E8-31A87120B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EF5D9-CD19-440D-81EB-2747459E7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95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79C9-62A8-497D-95F7-5DFBF5ECD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9646F-5764-4D7B-8929-40E6B74ED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10AE7-8B24-4468-B6C3-F62472A5B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3444C7-3552-4042-8148-8B8EACB996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62E253-EF8F-420B-9FA9-E34484F6F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22EDDF-750E-4E70-8357-64AACAA34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32E982-9B9C-4152-A54C-55EF744F4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5A2743-6876-4CDE-BA65-2A3B8E2D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2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055C6-DB79-4E87-8E04-2216E0DE2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632E49-7422-4FA4-91B0-F6CE4E383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A62370-CA36-48D1-BFA4-B94CF16BD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AB831A-696E-49FA-AB91-38AC80FD5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544641-8590-4B4E-B92E-A3C1F361E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5A94A5-386B-4816-AD2E-4E5D84D50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1102B-CDE5-4BA5-9E93-220651A3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2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04580-7027-4B71-AC8D-25A47E0D9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0522B-A157-4816-ACF9-4B4D6B3FF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718D91-8FB5-49D0-BD44-E954F62EB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124E85-7D38-4CB5-8556-D5FB354BA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EEF99-435E-4B48-9452-1BB7BA8A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0E6E7A-D485-45B9-97C0-8A68251B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EF18C-D6B0-4E8E-89C2-187FC1AA5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212FEE-FAB4-4F43-9C26-18F36C20EB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DF970-F640-4A84-A125-6579995BC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2D47FE-268A-47DD-8339-7D1FB5E77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02A72-9F43-46A5-BC29-BAEE231B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507C3-2F65-4C37-BF21-9120472DF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3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2987F3-45FC-4EE6-8541-123CF482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1FC4A-3044-4289-8047-ABE53D4A8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16F32-DACA-470A-88CA-AAEEC05B8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94B13-EC72-43DB-91AA-4A285632B35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CC8FB-5E41-4A86-AB01-284FF66084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556F5-1ADC-447A-A47A-A6ED4F96F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E148C-FB77-4B5C-9CA7-FB4F91A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0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965EC-5303-3A35-4B52-2B1BB597B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75096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dirty="0"/>
              <a:t>ABBA Letter Alternation Test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BA545F-94D0-E7F0-E3FA-A7697E100E2E}"/>
              </a:ext>
            </a:extLst>
          </p:cNvPr>
          <p:cNvSpPr txBox="1"/>
          <p:nvPr/>
        </p:nvSpPr>
        <p:spPr>
          <a:xfrm>
            <a:off x="9087440" y="5922365"/>
            <a:ext cx="2465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© 2023, David W. Loring</a:t>
            </a:r>
          </a:p>
        </p:txBody>
      </p:sp>
    </p:spTree>
    <p:extLst>
      <p:ext uri="{BB962C8B-B14F-4D97-AF65-F5344CB8AC3E}">
        <p14:creationId xmlns:p14="http://schemas.microsoft.com/office/powerpoint/2010/main" val="144204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9AC114-C458-4A37-963E-E9FC139C9CFB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8030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42B17D-1A1C-4E9F-A089-6A72C13787B7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D433E7-B99B-45E7-A6F3-961D06734C4D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411517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6DB1B1-74E4-40B8-BEAA-4B099A30CA8C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4F4451-48AD-4DB1-83FC-436DCF55298D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67641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9A2689-4F11-4B2D-839C-5DCDA96B6C0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DC7ED2-533B-43D4-AF0C-72C0E427BC15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36737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C5C70A-17F2-4556-82FE-07F9AECE2999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AC42C3-2FC9-47CB-BA64-C4FD281758EA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76064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F1188C-ED96-4E63-8BEE-022338C72F16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3F9CDD-9698-4A92-BCE5-D34B6043ED02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4166691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71A97D-3B92-409D-80CC-C236EF6FD2B9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10AD71-6DE4-4763-8331-7D90D5D70010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36450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F05450-5516-4D76-914A-D6859590778E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DE4B38-F671-4629-9337-5149F450AD5D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69876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4C2590-BC2A-48BB-ABF5-1B712C960FF0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B39572-7D8F-44C7-B961-6E423727593C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63591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039773-A3B7-45DD-9B0D-E3B44EABD30E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277D19-3F01-444A-A8A6-6134597FF2F3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36057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4B93BE-404A-4104-8808-759D4E64CC37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39267B-E110-4B06-9D2E-600E45886507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29082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24ACA5-44F5-490E-AA40-DA33AF955944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0649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757C5-F36C-4DCE-9C4D-C670B21EBC01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75CF5A-12B0-4BB0-AD05-C54CF89E273D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78444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F3BA9F-0D34-4338-BB16-9F54F455EF24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D70FCB-F47A-4731-AE79-A47383E27FF1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66305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40942C-0225-4197-9AFB-87E780EF44B9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3AF2D7-04B5-436F-96FA-DFD3B79C4B61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53112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2E831E-4BB4-44A8-8480-B16590D83538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A1A479-335B-4689-B542-DDF4E1A06726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8017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EFBD3B-D2C5-4B03-B24D-8D489F5EA7D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E7F951-94B7-450D-B4A5-8A530404955F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89312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D83091-BE75-46C0-8FB1-8EEAF2DC9945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EF1290-01A1-4184-851B-03AD5D42D287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90082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C9C33A-4198-40E3-B5DC-D55C1BB02BB5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AB7181-4160-487A-B91F-D574F7B79915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55503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3EBB0-7032-4392-896D-60A08BDE72B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AA1E7C-DC4E-4463-AE01-41F3952EFBB5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56049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74D22C-BE1D-4B28-8591-E3F97DFA113A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55CDCD-77EF-450F-A13A-79403EDFE839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020977553"/>
      </p:ext>
    </p:extLst>
  </p:cSld>
  <p:clrMapOvr>
    <a:masterClrMapping/>
  </p:clrMapOvr>
  <p:transition advTm="1000"/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8172" y="1347273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>
                <a:latin typeface="Arial"/>
                <a:cs typeface="Arial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95974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190041-E029-4A40-844E-7C3BF24B5081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3112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30915D-57AD-457A-8C1A-4A48549554AD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2444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22691F-D5FD-419D-ADA0-96967F30D1F6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5851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336206-9A34-46EA-9146-E1FF8603C1EF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3828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75D3E8-FF79-4757-8DA2-B7E84D5F36A2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6077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98BCDF-168C-4B00-8D8B-3DA055930434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3623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D590AF-F820-4195-9ED5-65EC0E81BDA6}"/>
              </a:ext>
            </a:extLst>
          </p:cNvPr>
          <p:cNvSpPr txBox="1"/>
          <p:nvPr/>
        </p:nvSpPr>
        <p:spPr>
          <a:xfrm>
            <a:off x="10668000" y="58799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23886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A51CAB-8DCF-4FC8-9345-DAAD0B8FFC17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012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6945"/>
            <a:ext cx="10515600" cy="31781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>
                <a:latin typeface="Arial"/>
                <a:cs typeface="Arial"/>
              </a:rPr>
              <a:t>This is a letter reading test.</a:t>
            </a:r>
          </a:p>
          <a:p>
            <a:pPr marL="0" indent="0" algn="ctr">
              <a:buNone/>
            </a:pPr>
            <a:endParaRPr lang="en-US" sz="36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US" sz="3600" dirty="0">
                <a:latin typeface="Arial"/>
                <a:cs typeface="Arial"/>
              </a:rPr>
              <a:t>When we start, you will see either the letter “A” or the letter “B” on the screen.</a:t>
            </a:r>
          </a:p>
        </p:txBody>
      </p:sp>
    </p:spTree>
    <p:extLst>
      <p:ext uri="{BB962C8B-B14F-4D97-AF65-F5344CB8AC3E}">
        <p14:creationId xmlns:p14="http://schemas.microsoft.com/office/powerpoint/2010/main" val="295894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CCBFB9-D775-4714-8DF5-D5DF4C19CEC7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1971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8E941A2-2A4D-4455-8998-0447CE6294BD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92640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E090DB-0755-44B0-856B-C8164DDF9C59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88738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9D8B71-32F5-49E8-AA31-09C3AAE81C07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6270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A108A0-4A5D-4088-92C8-1D46CDF9810A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58551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C745E6-C637-4470-8756-F46F21FF5F8E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99058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C47FFA-D26B-4B19-B3B0-661B75155A4A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12017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E9E120-E1C6-4A93-8D76-659348EA4AE2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14046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63E560-90D8-4245-92EE-3F5DDFCE9F06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2445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746C13-9352-4447-9665-598763B65F07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18986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3733" y="1609714"/>
            <a:ext cx="9436124" cy="3638571"/>
          </a:xfrm>
        </p:spPr>
        <p:txBody>
          <a:bodyPr>
            <a:noAutofit/>
          </a:bodyPr>
          <a:lstStyle/>
          <a:p>
            <a:r>
              <a:rPr lang="en-US" sz="3600">
                <a:latin typeface="Arial"/>
                <a:cs typeface="Arial"/>
              </a:rPr>
              <a:t>Please read each letter out loud as soon as it appears.</a:t>
            </a:r>
            <a:br>
              <a:rPr lang="en-US" sz="3600">
                <a:latin typeface="Arial"/>
                <a:cs typeface="Arial"/>
              </a:rPr>
            </a:br>
            <a:br>
              <a:rPr lang="en-US" sz="3600">
                <a:latin typeface="Arial"/>
                <a:cs typeface="Arial"/>
              </a:rPr>
            </a:br>
            <a:r>
              <a:rPr lang="en-US" sz="3600">
                <a:latin typeface="Arial"/>
                <a:cs typeface="Arial"/>
              </a:rPr>
              <a:t>If you miss a letter, keep going and begin again with the next one.</a:t>
            </a:r>
            <a:br>
              <a:rPr lang="en-US" sz="4400">
                <a:latin typeface="Arial"/>
                <a:cs typeface="Arial"/>
              </a:rPr>
            </a:br>
            <a:br>
              <a:rPr lang="en-US" sz="4400">
                <a:latin typeface="Arial"/>
                <a:cs typeface="Arial"/>
              </a:rPr>
            </a:br>
            <a:endParaRPr lang="en-US" sz="3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573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/>
    </mc:Choice>
    <mc:Fallback xmlns="">
      <p:transition spd="slow" advClick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40A716-2A54-4D84-A971-D1313C1ABD09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31179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F866B2-BE96-425C-9349-6E2F9FF2DE4D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30816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9C6DF3-69B4-4FD8-B309-9E841EA95C03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30757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804E7E-D644-4391-B176-E83DD8E3451B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1901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5651F4-1B67-471C-A5F3-80F967E7F6B2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63440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4E5F2A-0BAC-474C-ACC1-884738BEF15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42538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450BAC-F3A0-4690-AA97-E1CB61322E95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42541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A23C1F-0DB1-45EF-BFA7-011757A1B37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95559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3A2781-0D1E-4FE3-8C5F-7D05D5313C4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81018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42B17D-1A1C-4E9F-A089-6A72C13787B7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56693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0167" y="1298181"/>
            <a:ext cx="10371665" cy="2387600"/>
          </a:xfrm>
        </p:spPr>
        <p:txBody>
          <a:bodyPr>
            <a:normAutofit/>
          </a:bodyPr>
          <a:lstStyle/>
          <a:p>
            <a:r>
              <a:rPr lang="en-US" sz="6600">
                <a:latin typeface="Arial"/>
                <a:cs typeface="Arial"/>
              </a:rPr>
              <a:t>Ready?</a:t>
            </a:r>
          </a:p>
        </p:txBody>
      </p:sp>
    </p:spTree>
    <p:extLst>
      <p:ext uri="{BB962C8B-B14F-4D97-AF65-F5344CB8AC3E}">
        <p14:creationId xmlns:p14="http://schemas.microsoft.com/office/powerpoint/2010/main" val="159636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6DB1B1-74E4-40B8-BEAA-4B099A30CA8C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49385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9A2689-4F11-4B2D-839C-5DCDA96B6C0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46043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C5C70A-17F2-4556-82FE-07F9AECE2999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82101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F1188C-ED96-4E63-8BEE-022338C72F16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05834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71A97D-3B92-409D-80CC-C236EF6FD2B9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4607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F05450-5516-4D76-914A-D6859590778E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812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4C2590-BC2A-48BB-ABF5-1B712C960FF0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64685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039773-A3B7-45DD-9B0D-E3B44EABD30E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88745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4B93BE-404A-4104-8808-759D4E64CC37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5524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F757C5-F36C-4DCE-9C4D-C670B21EBC01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44787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307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F3BA9F-0D34-4338-BB16-9F54F455EF24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18667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40942C-0225-4197-9AFB-87E780EF44B9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60873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2E831E-4BB4-44A8-8480-B16590D83538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41517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EFBD3B-D2C5-4B03-B24D-8D489F5EA7D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66486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D83091-BE75-46C0-8FB1-8EEAF2DC9945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36539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C9C33A-4198-40E3-B5DC-D55C1BB02BB5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3237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3EBB0-7032-4392-896D-60A08BDE72B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199085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74D22C-BE1D-4B28-8591-E3F97DFA113A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56973069"/>
      </p:ext>
    </p:extLst>
  </p:cSld>
  <p:clrMapOvr>
    <a:masterClrMapping/>
  </p:clrMapOvr>
  <p:transition advTm="100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C6CE59-F471-4318-BEEB-03FBCA7CF5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STOP</a:t>
            </a:r>
          </a:p>
        </p:txBody>
      </p:sp>
    </p:spTree>
    <p:extLst>
      <p:ext uri="{BB962C8B-B14F-4D97-AF65-F5344CB8AC3E}">
        <p14:creationId xmlns:p14="http://schemas.microsoft.com/office/powerpoint/2010/main" val="377541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709" y="1521134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360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US" sz="3600">
                <a:latin typeface="Arial"/>
                <a:cs typeface="Arial"/>
              </a:rPr>
              <a:t>In this next part, </a:t>
            </a:r>
          </a:p>
          <a:p>
            <a:pPr marL="0" indent="0" algn="ctr">
              <a:buNone/>
            </a:pPr>
            <a:r>
              <a:rPr lang="en-US" sz="3600">
                <a:latin typeface="Arial"/>
                <a:cs typeface="Arial"/>
              </a:rPr>
              <a:t>you will see the same list of A’s and B’s.</a:t>
            </a:r>
          </a:p>
          <a:p>
            <a:pPr marL="0" indent="0" algn="ctr">
              <a:buNone/>
            </a:pPr>
            <a:endParaRPr lang="en-US" sz="4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76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CF3DBC-36FD-4C66-ACA7-2176E0973166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1542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308" y="1217082"/>
            <a:ext cx="11098725" cy="47555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>
                <a:latin typeface="Arial"/>
                <a:cs typeface="Arial"/>
              </a:rPr>
              <a:t>This time, however, you should say the </a:t>
            </a:r>
          </a:p>
          <a:p>
            <a:pPr marL="0" indent="0" algn="ctr">
              <a:buNone/>
            </a:pPr>
            <a:r>
              <a:rPr lang="en-US" sz="3600" i="1" dirty="0">
                <a:latin typeface="Arial"/>
                <a:cs typeface="Arial"/>
              </a:rPr>
              <a:t>opposite </a:t>
            </a:r>
            <a:r>
              <a:rPr lang="en-US" sz="3600" dirty="0">
                <a:latin typeface="Arial"/>
                <a:cs typeface="Arial"/>
              </a:rPr>
              <a:t>letter.</a:t>
            </a:r>
          </a:p>
          <a:p>
            <a:pPr marL="0" indent="0" algn="ctr">
              <a:buNone/>
            </a:pPr>
            <a:endParaRPr lang="en-US" sz="36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US" sz="3600" dirty="0">
                <a:latin typeface="Arial"/>
                <a:cs typeface="Arial"/>
              </a:rPr>
              <a:t>When you see the letter “A,” you should say “B.”</a:t>
            </a:r>
          </a:p>
          <a:p>
            <a:pPr marL="0" indent="0" algn="ctr">
              <a:buNone/>
            </a:pPr>
            <a:endParaRPr lang="en-US" sz="36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US" sz="3600" dirty="0">
                <a:latin typeface="Arial"/>
                <a:cs typeface="Arial"/>
              </a:rPr>
              <a:t>When you see the letter “B,” you should say “A.”</a:t>
            </a:r>
          </a:p>
        </p:txBody>
      </p:sp>
    </p:spTree>
    <p:extLst>
      <p:ext uri="{BB962C8B-B14F-4D97-AF65-F5344CB8AC3E}">
        <p14:creationId xmlns:p14="http://schemas.microsoft.com/office/powerpoint/2010/main" val="50002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287526"/>
            <a:ext cx="10515600" cy="4021686"/>
          </a:xfrm>
        </p:spPr>
        <p:txBody>
          <a:bodyPr>
            <a:normAutofit/>
          </a:bodyPr>
          <a:lstStyle/>
          <a:p>
            <a:pPr marL="0" indent="0" algn="ctr"/>
            <a:r>
              <a:rPr lang="en-US" sz="3600">
                <a:latin typeface="Arial"/>
                <a:cs typeface="Arial"/>
              </a:rPr>
              <a:t>What would you say when you see the letter “A”?</a:t>
            </a:r>
            <a:br>
              <a:rPr lang="en-US">
                <a:latin typeface="Arial"/>
                <a:cs typeface="Arial"/>
              </a:rPr>
            </a:br>
            <a:br>
              <a:rPr lang="en-US">
                <a:latin typeface="Arial"/>
                <a:cs typeface="Arial"/>
              </a:rPr>
            </a:br>
            <a:br>
              <a:rPr lang="en-US">
                <a:latin typeface="Arial"/>
                <a:cs typeface="Arial"/>
              </a:rPr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3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869517"/>
            <a:ext cx="10515600" cy="4021686"/>
          </a:xfrm>
        </p:spPr>
        <p:txBody>
          <a:bodyPr>
            <a:normAutofit/>
          </a:bodyPr>
          <a:lstStyle/>
          <a:p>
            <a:pPr marL="0" indent="0" algn="ctr"/>
            <a:r>
              <a:rPr lang="en-US" sz="3600">
                <a:latin typeface="Arial"/>
                <a:cs typeface="Arial"/>
              </a:rPr>
              <a:t>What would you say when you see the letter “A”?</a:t>
            </a:r>
            <a:br>
              <a:rPr lang="en-US" sz="3600">
                <a:latin typeface="Arial"/>
                <a:cs typeface="Arial"/>
              </a:rPr>
            </a:br>
            <a:br>
              <a:rPr lang="en-US" sz="3600">
                <a:latin typeface="Arial"/>
                <a:cs typeface="Arial"/>
              </a:rPr>
            </a:br>
            <a:r>
              <a:rPr lang="en-US" sz="3600">
                <a:latin typeface="Arial"/>
                <a:cs typeface="Arial"/>
              </a:rPr>
              <a:t>What would you say when you see the letter “B”?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99501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86592-5463-4BB3-9BF4-212CCBB6C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8980" y="1649211"/>
            <a:ext cx="9144689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Arial"/>
                <a:cs typeface="Arial"/>
              </a:rPr>
              <a:t>The word “</a:t>
            </a:r>
            <a:r>
              <a:rPr lang="en-US" sz="3600" i="1" dirty="0">
                <a:latin typeface="Arial"/>
                <a:cs typeface="Arial"/>
              </a:rPr>
              <a:t>opposite”</a:t>
            </a:r>
            <a:r>
              <a:rPr lang="en-US" sz="3600" dirty="0">
                <a:latin typeface="Arial"/>
                <a:cs typeface="Arial"/>
              </a:rPr>
              <a:t> is at the top of each screen as a reminder </a:t>
            </a:r>
            <a:r>
              <a:rPr lang="en-US" sz="3600">
                <a:latin typeface="Arial"/>
                <a:cs typeface="Arial"/>
              </a:rPr>
              <a:t>of the instructions</a:t>
            </a:r>
            <a:r>
              <a:rPr lang="en-US" sz="3600" dirty="0">
                <a:latin typeface="Arial"/>
                <a:cs typeface="Arial"/>
              </a:rPr>
              <a:t>.</a:t>
            </a:r>
          </a:p>
          <a:p>
            <a:pPr marL="0" indent="0" algn="ctr">
              <a:buNone/>
            </a:pPr>
            <a:endParaRPr lang="en-US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041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/>
    </mc:Choice>
    <mc:Fallback xmlns="">
      <p:transition spd="slow" advClick="0"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7938" y="1535294"/>
            <a:ext cx="9436124" cy="3638571"/>
          </a:xfrm>
        </p:spPr>
        <p:txBody>
          <a:bodyPr>
            <a:noAutofit/>
          </a:bodyPr>
          <a:lstStyle/>
          <a:p>
            <a:r>
              <a:rPr lang="en-US" sz="3600">
                <a:latin typeface="Arial"/>
                <a:cs typeface="Arial"/>
              </a:rPr>
              <a:t>Try not to make any mistakes.</a:t>
            </a:r>
            <a:br>
              <a:rPr lang="en-US" sz="3600">
                <a:latin typeface="Arial"/>
                <a:cs typeface="Arial"/>
              </a:rPr>
            </a:br>
            <a:br>
              <a:rPr lang="en-US" sz="3600">
                <a:latin typeface="Arial"/>
                <a:cs typeface="Arial"/>
              </a:rPr>
            </a:br>
            <a:r>
              <a:rPr lang="en-US" sz="3600">
                <a:latin typeface="Arial"/>
                <a:cs typeface="Arial"/>
              </a:rPr>
              <a:t>If you miss a letter, keep going and begin again with the next one.</a:t>
            </a:r>
            <a:br>
              <a:rPr lang="en-US" sz="4400">
                <a:latin typeface="Arial"/>
                <a:cs typeface="Arial"/>
              </a:rPr>
            </a:br>
            <a:br>
              <a:rPr lang="en-US" sz="4400">
                <a:latin typeface="Arial"/>
                <a:cs typeface="Arial"/>
              </a:rPr>
            </a:br>
            <a:endParaRPr lang="en-US" sz="3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72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/>
    </mc:Choice>
    <mc:Fallback xmlns="">
      <p:transition spd="slow" advClick="0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0167" y="1298181"/>
            <a:ext cx="10371665" cy="2387600"/>
          </a:xfrm>
        </p:spPr>
        <p:txBody>
          <a:bodyPr>
            <a:normAutofit/>
          </a:bodyPr>
          <a:lstStyle/>
          <a:p>
            <a:r>
              <a:rPr lang="en-US" sz="6600">
                <a:latin typeface="Arial"/>
                <a:cs typeface="Arial"/>
              </a:rPr>
              <a:t>Ready?</a:t>
            </a:r>
          </a:p>
        </p:txBody>
      </p:sp>
    </p:spTree>
    <p:extLst>
      <p:ext uri="{BB962C8B-B14F-4D97-AF65-F5344CB8AC3E}">
        <p14:creationId xmlns:p14="http://schemas.microsoft.com/office/powerpoint/2010/main" val="9865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/>
    </mc:Choice>
    <mc:Fallback xmlns="">
      <p:transition spd="slow" advClick="0"/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59D2B9-0EE8-4486-86A0-91276427A9AB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418073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CF3DBC-36FD-4C66-ACA7-2176E0973166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C1A1C1-11CF-40AB-BDA5-B6745A514630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81054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33AD6-F2D2-42D6-A74B-88E1466498B8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7EED1B-CB70-453A-973C-3D4F4D4B5CDE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23606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C5726-460A-4F8D-9637-959EA2AFC72E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3CF67A-0E50-4841-B46E-1C18389CC083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93319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933AD6-F2D2-42D6-A74B-88E1466498B8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9588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1427B5-F43E-4500-8594-0A982C0D1562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06C64B-73C5-40A6-B817-77224B3F2BCF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71842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9AC114-C458-4A37-963E-E9FC139C9CFB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EF1A62-A9DA-4AC5-AFDE-B87CBCB053CF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668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24ACA5-44F5-490E-AA40-DA33AF955944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EA4E45-D81B-4438-8987-5102541CF296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780676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190041-E029-4A40-844E-7C3BF24B5081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C9E756-EC28-4ADF-A1F7-08A2C445CC5B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30502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30915D-57AD-457A-8C1A-4A48549554AD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AD49D8-4125-4F68-8CC2-E0A6C49FF1D0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79775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22691F-D5FD-419D-ADA0-96967F30D1F6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6A5681-35EB-4311-81D1-76D3AEB2023E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01162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336206-9A34-46EA-9146-E1FF8603C1EF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75DB0B-1BD3-452D-A9A8-831BC4444049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75435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75D3E8-FF79-4757-8DA2-B7E84D5F36A2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8905E0-090E-48D9-9A35-63B7FFC7E522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61994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98BCDF-168C-4B00-8D8B-3DA055930434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BADC7B-A752-4306-81FA-3D00A1BAE4D2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32941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D590AF-F820-4195-9ED5-65EC0E81BDA6}"/>
              </a:ext>
            </a:extLst>
          </p:cNvPr>
          <p:cNvSpPr txBox="1"/>
          <p:nvPr/>
        </p:nvSpPr>
        <p:spPr>
          <a:xfrm>
            <a:off x="10668000" y="58799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46EF48-B3A4-4D01-928A-57696352EA3B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48584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C5726-460A-4F8D-9637-959EA2AFC72E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9159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A51CAB-8DCF-4FC8-9345-DAAD0B8FFC17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8148DA-77AB-4FBD-BF67-2D0A3C98EBFA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42143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CCBFB9-D775-4714-8DF5-D5DF4C19CEC7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D1875B-2EDB-46AB-AD14-4C5DBA6F7B8A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77254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8E941A2-2A4D-4455-8998-0447CE6294BD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13CA86-4053-4063-9427-DE74F8E3C10F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01268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E090DB-0755-44B0-856B-C8164DDF9C59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D6EA67-D974-40F7-8A41-11B3E84E69D1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94849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9D8B71-32F5-49E8-AA31-09C3AAE81C07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BFC5C5-F561-4B7E-9D7E-A08F09B3F494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20484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A108A0-4A5D-4088-92C8-1D46CDF9810A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04FAEC-ED4B-4108-B7F8-73480C93EF1A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56333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C745E6-C637-4470-8756-F46F21FF5F8E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6AF76-38C8-48CF-BB4A-FA688D17DACA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36011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C47FFA-D26B-4B19-B3B0-661B75155A4A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E9C101-76B7-4719-B16A-F64A2A3342A2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04761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E9E120-E1C6-4A93-8D76-659348EA4AE2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E069EB-C964-4272-A353-74E0651D767A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93063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63E560-90D8-4245-92EE-3F5DDFCE9F06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0AA2AE-6664-41E7-833B-AC9E16480749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809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1427B5-F43E-4500-8594-0A982C0D1562}"/>
              </a:ext>
            </a:extLst>
          </p:cNvPr>
          <p:cNvSpPr txBox="1"/>
          <p:nvPr/>
        </p:nvSpPr>
        <p:spPr>
          <a:xfrm>
            <a:off x="10668000" y="58683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5131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746C13-9352-4447-9665-598763B65F07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030EBB-754E-4443-BCBE-F5FE4EC56F76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41988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40A716-2A54-4D84-A971-D1313C1ABD09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946BD-2D48-40C2-9365-7F2B0BBC8B71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424293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500"/>
    </mc:Choice>
    <mc:Fallback xmlns="">
      <p:transition spd="slow" advTm="1500"/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F866B2-BE96-425C-9349-6E2F9FF2DE4D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A2AC9F-1B3B-40AE-976C-3B9102D844DF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425197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9C6DF3-69B4-4FD8-B309-9E841EA95C03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517C37-9606-4998-9936-83EF8D6472E2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64393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804E7E-D644-4391-B176-E83DD8E3451B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B24D5E-6B76-4C5E-96B1-03A84DC58D8F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17883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0"/>
    </mc:Choice>
    <mc:Fallback xmlns="">
      <p:transition spd="slow" advTm="1000"/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5651F4-1B67-471C-A5F3-80F967E7F6B2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FC5E01-B8D5-4AA2-A71B-6029B9A40DEB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180577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4E5F2A-0BAC-474C-ACC1-884738BEF15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5E776A-B226-42A3-B587-9A89E2FBEC96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52251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50"/>
    </mc:Choice>
    <mc:Fallback xmlns="">
      <p:transition spd="slow" advTm="750"/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450BAC-F3A0-4690-AA97-E1CB61322E95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7834CE-B7BA-456E-A77D-9EC6A89018B2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86857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C1C7-386E-42E7-A4B4-D824D1607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5523"/>
          </a:xfrm>
        </p:spPr>
        <p:txBody>
          <a:bodyPr>
            <a:normAutofit/>
          </a:bodyPr>
          <a:lstStyle/>
          <a:p>
            <a:r>
              <a:rPr lang="en-US" sz="11500">
                <a:latin typeface="Arial"/>
                <a:cs typeface="Arial"/>
              </a:rPr>
              <a:t>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A23C1F-0DB1-45EF-BFA7-011757A1B37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E63FF1-4E46-4531-B430-58BC37BFC92A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27034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"/>
    </mc:Choice>
    <mc:Fallback xmlns="">
      <p:transition spd="slow" advTm="500"/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3A2781-0D1E-4FE3-8C5F-7D05D5313C4F}"/>
              </a:ext>
            </a:extLst>
          </p:cNvPr>
          <p:cNvSpPr txBox="1"/>
          <p:nvPr/>
        </p:nvSpPr>
        <p:spPr>
          <a:xfrm>
            <a:off x="10668000" y="58683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D680B7-9F1F-48AC-B554-56856B0CFD46}"/>
              </a:ext>
            </a:extLst>
          </p:cNvPr>
          <p:cNvSpPr txBox="1"/>
          <p:nvPr/>
        </p:nvSpPr>
        <p:spPr>
          <a:xfrm>
            <a:off x="5182428" y="1122362"/>
            <a:ext cx="182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Arial"/>
                <a:cs typeface="Arial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70586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00"/>
    </mc:Choice>
    <mc:Fallback xmlns="">
      <p:transition spd="slow" advTm="6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F2427F66767244AE74CA13EA541015" ma:contentTypeVersion="7" ma:contentTypeDescription="Create a new document." ma:contentTypeScope="" ma:versionID="170898ff15bc0e5ba013ce5e884270c9">
  <xsd:schema xmlns:xsd="http://www.w3.org/2001/XMLSchema" xmlns:xs="http://www.w3.org/2001/XMLSchema" xmlns:p="http://schemas.microsoft.com/office/2006/metadata/properties" xmlns:ns3="be68553b-fb66-457b-a470-7d56e8e6b080" xmlns:ns4="6e789a8b-13e8-4c53-a014-0d953380e1c0" targetNamespace="http://schemas.microsoft.com/office/2006/metadata/properties" ma:root="true" ma:fieldsID="d06e648edc5d167a886de0ee803d608f" ns3:_="" ns4:_="">
    <xsd:import namespace="be68553b-fb66-457b-a470-7d56e8e6b080"/>
    <xsd:import namespace="6e789a8b-13e8-4c53-a014-0d953380e1c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68553b-fb66-457b-a470-7d56e8e6b0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789a8b-13e8-4c53-a014-0d953380e1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234A34-F871-403B-8F3E-D705B457E7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B7A385-AD16-48EE-A1F8-B83C461FC892}">
  <ds:schemaRefs>
    <ds:schemaRef ds:uri="6e789a8b-13e8-4c53-a014-0d953380e1c0"/>
    <ds:schemaRef ds:uri="be68553b-fb66-457b-a470-7d56e8e6b08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DB5B976-3A9F-43FA-AB7D-AAE397592754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be68553b-fb66-457b-a470-7d56e8e6b080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6e789a8b-13e8-4c53-a014-0d953380e1c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429</Words>
  <Application>Microsoft Office PowerPoint</Application>
  <PresentationFormat>Widescreen</PresentationFormat>
  <Paragraphs>232</Paragraphs>
  <Slides>119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119</vt:i4>
      </vt:variant>
    </vt:vector>
  </HeadingPairs>
  <TitlesOfParts>
    <vt:vector size="12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Please read each letter out loud as soon as it appears.  If you miss a letter, keep going and begin again with the next one.  </vt:lpstr>
      <vt:lpstr>Ready?</vt:lpstr>
      <vt:lpstr>PowerPoint Presentation</vt:lpstr>
      <vt:lpstr>B</vt:lpstr>
      <vt:lpstr>PowerPoint Presentation</vt:lpstr>
      <vt:lpstr>A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B</vt:lpstr>
      <vt:lpstr>PowerPoint Presentation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B</vt:lpstr>
      <vt:lpstr>PowerPoint Presentation</vt:lpstr>
      <vt:lpstr>PowerPoint Presentation</vt:lpstr>
      <vt:lpstr>A</vt:lpstr>
      <vt:lpstr>PowerPoint Presentation</vt:lpstr>
      <vt:lpstr>B</vt:lpstr>
      <vt:lpstr>PowerPoint Presentation</vt:lpstr>
      <vt:lpstr>B</vt:lpstr>
      <vt:lpstr>PowerPoint Presentation</vt:lpstr>
      <vt:lpstr>A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STOP</vt:lpstr>
      <vt:lpstr>PowerPoint Presentation</vt:lpstr>
      <vt:lpstr>PowerPoint Presentation</vt:lpstr>
      <vt:lpstr>What would you say when you see the letter “A”?   </vt:lpstr>
      <vt:lpstr>What would you say when you see the letter “A”?  What would you say when you see the letter “B”?</vt:lpstr>
      <vt:lpstr>PowerPoint Presentation</vt:lpstr>
      <vt:lpstr>Try not to make any mistakes.  If you miss a letter, keep going and begin again with the next one.  </vt:lpstr>
      <vt:lpstr>Ready?</vt:lpstr>
      <vt:lpstr>PowerPoint Presentation</vt:lpstr>
      <vt:lpstr>B</vt:lpstr>
      <vt:lpstr>PowerPoint Presentation</vt:lpstr>
      <vt:lpstr>A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B</vt:lpstr>
      <vt:lpstr>PowerPoint Presentation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B</vt:lpstr>
      <vt:lpstr>PowerPoint Presentation</vt:lpstr>
      <vt:lpstr>PowerPoint Presentation</vt:lpstr>
      <vt:lpstr>A</vt:lpstr>
      <vt:lpstr>PowerPoint Presentation</vt:lpstr>
      <vt:lpstr>B</vt:lpstr>
      <vt:lpstr>PowerPoint Presentation</vt:lpstr>
      <vt:lpstr>B</vt:lpstr>
      <vt:lpstr>PowerPoint Presentation</vt:lpstr>
      <vt:lpstr>A</vt:lpstr>
      <vt:lpstr>PowerPoint Presentation</vt:lpstr>
      <vt:lpstr>A</vt:lpstr>
      <vt:lpstr>PowerPoint Presentation</vt:lpstr>
      <vt:lpstr>B</vt:lpstr>
      <vt:lpstr>PowerPoint Presentation</vt:lpstr>
      <vt:lpstr>A</vt:lpstr>
      <vt:lpstr>PowerPoint Presentation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David Loring</dc:creator>
  <cp:lastModifiedBy>David Loring</cp:lastModifiedBy>
  <cp:revision>3</cp:revision>
  <dcterms:created xsi:type="dcterms:W3CDTF">2020-06-26T17:27:56Z</dcterms:created>
  <dcterms:modified xsi:type="dcterms:W3CDTF">2023-07-21T17:54:20Z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0x01010021F2427F66767244AE74CA13EA541015</vt:lpwstr>
  </property>
</Properties>
</file>