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F8A830-E147-429C-9D72-D609C32ED056}" v="70" dt="2025-05-02T06:58:49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chos, Mikayla" userId="be6ebae7-d067-4e6c-bed1-5b2554ee3322" providerId="ADAL" clId="{91F8A830-E147-429C-9D72-D609C32ED056}"/>
    <pc:docChg chg="undo custSel modSld modMainMaster">
      <pc:chgData name="Zachos, Mikayla" userId="be6ebae7-d067-4e6c-bed1-5b2554ee3322" providerId="ADAL" clId="{91F8A830-E147-429C-9D72-D609C32ED056}" dt="2025-05-02T06:59:09.013" v="277" actId="6264"/>
      <pc:docMkLst>
        <pc:docMk/>
      </pc:docMkLst>
      <pc:sldChg chg="addSp delSp modSp mod chgLayout">
        <pc:chgData name="Zachos, Mikayla" userId="be6ebae7-d067-4e6c-bed1-5b2554ee3322" providerId="ADAL" clId="{91F8A830-E147-429C-9D72-D609C32ED056}" dt="2025-05-02T06:58:56.790" v="274" actId="6264"/>
        <pc:sldMkLst>
          <pc:docMk/>
          <pc:sldMk cId="1213790390" sldId="256"/>
        </pc:sldMkLst>
        <pc:spChg chg="del mod">
          <ac:chgData name="Zachos, Mikayla" userId="be6ebae7-d067-4e6c-bed1-5b2554ee3322" providerId="ADAL" clId="{91F8A830-E147-429C-9D72-D609C32ED056}" dt="2025-05-02T06:52:02.641" v="235" actId="6264"/>
          <ac:spMkLst>
            <pc:docMk/>
            <pc:sldMk cId="1213790390" sldId="256"/>
            <ac:spMk id="2" creationId="{427C53E9-0668-AE6A-8706-B94E41D90C10}"/>
          </ac:spMkLst>
        </pc:spChg>
        <pc:spChg chg="del">
          <ac:chgData name="Zachos, Mikayla" userId="be6ebae7-d067-4e6c-bed1-5b2554ee3322" providerId="ADAL" clId="{91F8A830-E147-429C-9D72-D609C32ED056}" dt="2025-05-02T06:52:02.641" v="235" actId="6264"/>
          <ac:spMkLst>
            <pc:docMk/>
            <pc:sldMk cId="1213790390" sldId="256"/>
            <ac:spMk id="3" creationId="{0A8763FB-2965-1930-0770-86274066E50B}"/>
          </ac:spMkLst>
        </pc:spChg>
        <pc:spChg chg="add del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5" creationId="{59977F00-78E8-DC50-2985-FCB8D3A594FF}"/>
          </ac:spMkLst>
        </pc:spChg>
        <pc:spChg chg="add del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6" creationId="{F4105442-87F1-157A-B321-BB85DC5046AE}"/>
          </ac:spMkLst>
        </pc:spChg>
        <pc:spChg chg="add del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7" creationId="{D7018755-5B86-5302-7C22-B40B0B3654EF}"/>
          </ac:spMkLst>
        </pc:spChg>
        <pc:spChg chg="add del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8" creationId="{022F0D7A-435C-48D0-F61D-C671B5EF8E0F}"/>
          </ac:spMkLst>
        </pc:spChg>
        <pc:spChg chg="add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9" creationId="{85EB8311-2948-9B0A-2DF6-C12F4023EB4D}"/>
          </ac:spMkLst>
        </pc:spChg>
        <pc:spChg chg="add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10" creationId="{E450C392-2FB5-9F66-4799-F41EBA7FD0F1}"/>
          </ac:spMkLst>
        </pc:spChg>
        <pc:spChg chg="add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11" creationId="{7F0C632F-914B-D1B5-37F1-705772738C38}"/>
          </ac:spMkLst>
        </pc:spChg>
        <pc:spChg chg="add mod ord">
          <ac:chgData name="Zachos, Mikayla" userId="be6ebae7-d067-4e6c-bed1-5b2554ee3322" providerId="ADAL" clId="{91F8A830-E147-429C-9D72-D609C32ED056}" dt="2025-05-02T06:58:56.790" v="274" actId="6264"/>
          <ac:spMkLst>
            <pc:docMk/>
            <pc:sldMk cId="1213790390" sldId="256"/>
            <ac:spMk id="12" creationId="{46E74A38-5D1E-EE52-FCDF-A9A04633177B}"/>
          </ac:spMkLst>
        </pc:spChg>
      </pc:sldChg>
      <pc:sldChg chg="addSp delSp modSp mod chgLayout">
        <pc:chgData name="Zachos, Mikayla" userId="be6ebae7-d067-4e6c-bed1-5b2554ee3322" providerId="ADAL" clId="{91F8A830-E147-429C-9D72-D609C32ED056}" dt="2025-05-02T06:59:04.627" v="276" actId="6264"/>
        <pc:sldMkLst>
          <pc:docMk/>
          <pc:sldMk cId="856581176" sldId="257"/>
        </pc:sldMkLst>
        <pc:spChg chg="del mod ord">
          <ac:chgData name="Zachos, Mikayla" userId="be6ebae7-d067-4e6c-bed1-5b2554ee3322" providerId="ADAL" clId="{91F8A830-E147-429C-9D72-D609C32ED056}" dt="2025-05-02T06:52:10.617" v="240" actId="478"/>
          <ac:spMkLst>
            <pc:docMk/>
            <pc:sldMk cId="856581176" sldId="257"/>
            <ac:spMk id="2" creationId="{FABB0DA8-F167-1FAA-9FF0-AF15548CE44D}"/>
          </ac:spMkLst>
        </pc:spChg>
        <pc:spChg chg="add del mod ord">
          <ac:chgData name="Zachos, Mikayla" userId="be6ebae7-d067-4e6c-bed1-5b2554ee3322" providerId="ADAL" clId="{91F8A830-E147-429C-9D72-D609C32ED056}" dt="2025-05-02T06:52:07.257" v="238" actId="6264"/>
          <ac:spMkLst>
            <pc:docMk/>
            <pc:sldMk cId="856581176" sldId="257"/>
            <ac:spMk id="3" creationId="{6DCD1267-04DE-3457-F755-6E616B9A4F72}"/>
          </ac:spMkLst>
        </pc:spChg>
        <pc:spChg chg="del">
          <ac:chgData name="Zachos, Mikayla" userId="be6ebae7-d067-4e6c-bed1-5b2554ee3322" providerId="ADAL" clId="{91F8A830-E147-429C-9D72-D609C32ED056}" dt="2025-05-02T06:52:01.549" v="234" actId="6264"/>
          <ac:spMkLst>
            <pc:docMk/>
            <pc:sldMk cId="856581176" sldId="257"/>
            <ac:spMk id="4" creationId="{0489F8D6-F5BD-6EE4-2798-C16142E1E2ED}"/>
          </ac:spMkLst>
        </pc:spChg>
        <pc:spChg chg="del">
          <ac:chgData name="Zachos, Mikayla" userId="be6ebae7-d067-4e6c-bed1-5b2554ee3322" providerId="ADAL" clId="{91F8A830-E147-429C-9D72-D609C32ED056}" dt="2025-05-02T06:52:01.549" v="234" actId="6264"/>
          <ac:spMkLst>
            <pc:docMk/>
            <pc:sldMk cId="856581176" sldId="257"/>
            <ac:spMk id="5" creationId="{E54A2D03-9787-BB8C-60F4-ED2D576C1C9A}"/>
          </ac:spMkLst>
        </pc:spChg>
        <pc:spChg chg="add del mod ord">
          <ac:chgData name="Zachos, Mikayla" userId="be6ebae7-d067-4e6c-bed1-5b2554ee3322" providerId="ADAL" clId="{91F8A830-E147-429C-9D72-D609C32ED056}" dt="2025-05-02T06:52:07.257" v="238" actId="6264"/>
          <ac:spMkLst>
            <pc:docMk/>
            <pc:sldMk cId="856581176" sldId="257"/>
            <ac:spMk id="6" creationId="{3CCD0155-29FA-44ED-F941-47700297C0C2}"/>
          </ac:spMkLst>
        </pc:spChg>
        <pc:spChg chg="add del mod ord">
          <ac:chgData name="Zachos, Mikayla" userId="be6ebae7-d067-4e6c-bed1-5b2554ee3322" providerId="ADAL" clId="{91F8A830-E147-429C-9D72-D609C32ED056}" dt="2025-05-02T06:52:07.257" v="238" actId="6264"/>
          <ac:spMkLst>
            <pc:docMk/>
            <pc:sldMk cId="856581176" sldId="257"/>
            <ac:spMk id="7" creationId="{4F90B9E0-94E1-4C1C-4463-316A9DD4099E}"/>
          </ac:spMkLst>
        </pc:spChg>
        <pc:spChg chg="add del mod ord">
          <ac:chgData name="Zachos, Mikayla" userId="be6ebae7-d067-4e6c-bed1-5b2554ee3322" providerId="ADAL" clId="{91F8A830-E147-429C-9D72-D609C32ED056}" dt="2025-05-02T06:53:53.712" v="246" actId="6264"/>
          <ac:spMkLst>
            <pc:docMk/>
            <pc:sldMk cId="856581176" sldId="257"/>
            <ac:spMk id="8" creationId="{3493EA2B-92C3-2205-6FCC-207BB468863C}"/>
          </ac:spMkLst>
        </pc:spChg>
        <pc:spChg chg="add del mod ord">
          <ac:chgData name="Zachos, Mikayla" userId="be6ebae7-d067-4e6c-bed1-5b2554ee3322" providerId="ADAL" clId="{91F8A830-E147-429C-9D72-D609C32ED056}" dt="2025-05-02T06:53:53.712" v="246" actId="6264"/>
          <ac:spMkLst>
            <pc:docMk/>
            <pc:sldMk cId="856581176" sldId="257"/>
            <ac:spMk id="9" creationId="{DDECF536-E6D4-F15B-EC48-95ABEA674649}"/>
          </ac:spMkLst>
        </pc:spChg>
        <pc:spChg chg="add del mod ord">
          <ac:chgData name="Zachos, Mikayla" userId="be6ebae7-d067-4e6c-bed1-5b2554ee3322" providerId="ADAL" clId="{91F8A830-E147-429C-9D72-D609C32ED056}" dt="2025-05-02T06:53:53.712" v="246" actId="6264"/>
          <ac:spMkLst>
            <pc:docMk/>
            <pc:sldMk cId="856581176" sldId="257"/>
            <ac:spMk id="10" creationId="{8B77E8A1-E9AB-F97C-4687-2DBFADA078E9}"/>
          </ac:spMkLst>
        </pc:spChg>
        <pc:spChg chg="add del mod ord">
          <ac:chgData name="Zachos, Mikayla" userId="be6ebae7-d067-4e6c-bed1-5b2554ee3322" providerId="ADAL" clId="{91F8A830-E147-429C-9D72-D609C32ED056}" dt="2025-05-02T06:54:01.047" v="249" actId="700"/>
          <ac:spMkLst>
            <pc:docMk/>
            <pc:sldMk cId="856581176" sldId="257"/>
            <ac:spMk id="11" creationId="{98D86D2D-BCE6-6236-ABF0-A7496C8D97AE}"/>
          </ac:spMkLst>
        </pc:spChg>
        <pc:spChg chg="add del mod ord">
          <ac:chgData name="Zachos, Mikayla" userId="be6ebae7-d067-4e6c-bed1-5b2554ee3322" providerId="ADAL" clId="{91F8A830-E147-429C-9D72-D609C32ED056}" dt="2025-05-02T06:54:01.047" v="249" actId="700"/>
          <ac:spMkLst>
            <pc:docMk/>
            <pc:sldMk cId="856581176" sldId="257"/>
            <ac:spMk id="12" creationId="{20A7575B-1991-B166-9ECE-2CF9F2961600}"/>
          </ac:spMkLst>
        </pc:spChg>
        <pc:spChg chg="add del mod ord">
          <ac:chgData name="Zachos, Mikayla" userId="be6ebae7-d067-4e6c-bed1-5b2554ee3322" providerId="ADAL" clId="{91F8A830-E147-429C-9D72-D609C32ED056}" dt="2025-05-02T06:54:01.047" v="249" actId="700"/>
          <ac:spMkLst>
            <pc:docMk/>
            <pc:sldMk cId="856581176" sldId="257"/>
            <ac:spMk id="13" creationId="{7F536149-2610-6B10-CB7C-560F21EF565B}"/>
          </ac:spMkLst>
        </pc:spChg>
        <pc:spChg chg="add del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4" creationId="{BDCE6C1F-F8CB-3527-64CF-BD54596CA20F}"/>
          </ac:spMkLst>
        </pc:spChg>
        <pc:spChg chg="add del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5" creationId="{B0EF2DA5-853C-439A-A5E3-2493F00CB4C7}"/>
          </ac:spMkLst>
        </pc:spChg>
        <pc:spChg chg="add del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6" creationId="{E20A638D-0FFB-2FFF-D96D-B6B1BD0E03B3}"/>
          </ac:spMkLst>
        </pc:spChg>
        <pc:spChg chg="add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7" creationId="{DB35ED54-8209-C348-78FE-3E30FEED8CEB}"/>
          </ac:spMkLst>
        </pc:spChg>
        <pc:spChg chg="add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8" creationId="{871EFC0B-32CE-501D-B4A2-5636B10999B2}"/>
          </ac:spMkLst>
        </pc:spChg>
        <pc:spChg chg="add mod ord">
          <ac:chgData name="Zachos, Mikayla" userId="be6ebae7-d067-4e6c-bed1-5b2554ee3322" providerId="ADAL" clId="{91F8A830-E147-429C-9D72-D609C32ED056}" dt="2025-05-02T06:59:04.627" v="276" actId="6264"/>
          <ac:spMkLst>
            <pc:docMk/>
            <pc:sldMk cId="856581176" sldId="257"/>
            <ac:spMk id="19" creationId="{6B151731-6FFC-F060-53F2-909E11E69740}"/>
          </ac:spMkLst>
        </pc:spChg>
      </pc:sldChg>
      <pc:sldChg chg="addSp delSp modSp mod chgLayout">
        <pc:chgData name="Zachos, Mikayla" userId="be6ebae7-d067-4e6c-bed1-5b2554ee3322" providerId="ADAL" clId="{91F8A830-E147-429C-9D72-D609C32ED056}" dt="2025-05-02T06:59:09.013" v="277" actId="6264"/>
        <pc:sldMkLst>
          <pc:docMk/>
          <pc:sldMk cId="294732125" sldId="258"/>
        </pc:sldMkLst>
        <pc:spChg chg="del">
          <ac:chgData name="Zachos, Mikayla" userId="be6ebae7-d067-4e6c-bed1-5b2554ee3322" providerId="ADAL" clId="{91F8A830-E147-429C-9D72-D609C32ED056}" dt="2025-05-02T06:52:05.751" v="237" actId="6264"/>
          <ac:spMkLst>
            <pc:docMk/>
            <pc:sldMk cId="294732125" sldId="258"/>
            <ac:spMk id="2" creationId="{5064D3A6-530F-8EF8-8709-50637688B57B}"/>
          </ac:spMkLst>
        </pc:spChg>
        <pc:spChg chg="del">
          <ac:chgData name="Zachos, Mikayla" userId="be6ebae7-d067-4e6c-bed1-5b2554ee3322" providerId="ADAL" clId="{91F8A830-E147-429C-9D72-D609C32ED056}" dt="2025-05-02T06:52:05.751" v="237" actId="6264"/>
          <ac:spMkLst>
            <pc:docMk/>
            <pc:sldMk cId="294732125" sldId="258"/>
            <ac:spMk id="3" creationId="{2BDC4ADB-096C-5312-9B97-06516B7E4360}"/>
          </ac:spMkLst>
        </pc:spChg>
        <pc:spChg chg="del mod ord">
          <ac:chgData name="Zachos, Mikayla" userId="be6ebae7-d067-4e6c-bed1-5b2554ee3322" providerId="ADAL" clId="{91F8A830-E147-429C-9D72-D609C32ED056}" dt="2025-05-02T06:52:17.655" v="242" actId="478"/>
          <ac:spMkLst>
            <pc:docMk/>
            <pc:sldMk cId="294732125" sldId="258"/>
            <ac:spMk id="4" creationId="{F4726DAC-BCF3-7E8A-23EA-9A2860D77D22}"/>
          </ac:spMkLst>
        </pc:spChg>
        <pc:spChg chg="add del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5" creationId="{5D6BF11E-14EF-628F-B762-D097E4BFB190}"/>
          </ac:spMkLst>
        </pc:spChg>
        <pc:spChg chg="add del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6" creationId="{632677E9-DEE0-A189-AB18-F695A3CDDCEC}"/>
          </ac:spMkLst>
        </pc:spChg>
        <pc:spChg chg="add del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7" creationId="{2995FE39-EA7B-1415-5E12-492490F8C111}"/>
          </ac:spMkLst>
        </pc:spChg>
        <pc:spChg chg="add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8" creationId="{7457405F-1FC6-5E34-453D-0EB562BCF8D4}"/>
          </ac:spMkLst>
        </pc:spChg>
        <pc:spChg chg="add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9" creationId="{0ED0B559-DD84-03C8-FD4D-AA38BCF18151}"/>
          </ac:spMkLst>
        </pc:spChg>
        <pc:spChg chg="add mod ord">
          <ac:chgData name="Zachos, Mikayla" userId="be6ebae7-d067-4e6c-bed1-5b2554ee3322" providerId="ADAL" clId="{91F8A830-E147-429C-9D72-D609C32ED056}" dt="2025-05-02T06:59:09.013" v="277" actId="6264"/>
          <ac:spMkLst>
            <pc:docMk/>
            <pc:sldMk cId="294732125" sldId="258"/>
            <ac:spMk id="10" creationId="{CDC3EF99-1DA9-A9BA-ECC2-BEBB536C2EC0}"/>
          </ac:spMkLst>
        </pc:spChg>
      </pc:sldChg>
      <pc:sldChg chg="addSp delSp modSp mod chgLayout">
        <pc:chgData name="Zachos, Mikayla" userId="be6ebae7-d067-4e6c-bed1-5b2554ee3322" providerId="ADAL" clId="{91F8A830-E147-429C-9D72-D609C32ED056}" dt="2025-05-02T06:58:59.555" v="275" actId="6264"/>
        <pc:sldMkLst>
          <pc:docMk/>
          <pc:sldMk cId="1568879451" sldId="259"/>
        </pc:sldMkLst>
        <pc:spChg chg="add del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2" creationId="{D24D2A3E-F766-BA30-BE37-A3AC31657D75}"/>
          </ac:spMkLst>
        </pc:spChg>
        <pc:spChg chg="add del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3" creationId="{E802AB74-163D-42B1-9C5D-FF7601156AD0}"/>
          </ac:spMkLst>
        </pc:spChg>
        <pc:spChg chg="del">
          <ac:chgData name="Zachos, Mikayla" userId="be6ebae7-d067-4e6c-bed1-5b2554ee3322" providerId="ADAL" clId="{91F8A830-E147-429C-9D72-D609C32ED056}" dt="2025-05-02T06:52:04.079" v="236" actId="6264"/>
          <ac:spMkLst>
            <pc:docMk/>
            <pc:sldMk cId="1568879451" sldId="259"/>
            <ac:spMk id="4" creationId="{DB1D1A6F-67D0-BFE4-54A4-208F85B9756F}"/>
          </ac:spMkLst>
        </pc:spChg>
        <pc:spChg chg="del">
          <ac:chgData name="Zachos, Mikayla" userId="be6ebae7-d067-4e6c-bed1-5b2554ee3322" providerId="ADAL" clId="{91F8A830-E147-429C-9D72-D609C32ED056}" dt="2025-05-02T06:52:04.079" v="236" actId="6264"/>
          <ac:spMkLst>
            <pc:docMk/>
            <pc:sldMk cId="1568879451" sldId="259"/>
            <ac:spMk id="5" creationId="{9361A9EF-B7F4-7B9A-8191-8C4727F94323}"/>
          </ac:spMkLst>
        </pc:spChg>
        <pc:spChg chg="add del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6" creationId="{5E9EF15D-F5D2-02FD-2F02-9EC68B2C7B69}"/>
          </ac:spMkLst>
        </pc:spChg>
        <pc:spChg chg="add del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7" creationId="{E543318F-F696-A9AB-B0B6-DAD8B424F96F}"/>
          </ac:spMkLst>
        </pc:spChg>
        <pc:spChg chg="add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8" creationId="{66E1960F-1310-635D-5DD1-EEEB1FF0C71C}"/>
          </ac:spMkLst>
        </pc:spChg>
        <pc:spChg chg="add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9" creationId="{48E39CE6-35DF-5CC6-A6CC-B563055A9EEA}"/>
          </ac:spMkLst>
        </pc:spChg>
        <pc:spChg chg="add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10" creationId="{546C2CC5-F12F-02B3-E126-2DD46373AC12}"/>
          </ac:spMkLst>
        </pc:spChg>
        <pc:spChg chg="add mod ord">
          <ac:chgData name="Zachos, Mikayla" userId="be6ebae7-d067-4e6c-bed1-5b2554ee3322" providerId="ADAL" clId="{91F8A830-E147-429C-9D72-D609C32ED056}" dt="2025-05-02T06:58:59.555" v="275" actId="6264"/>
          <ac:spMkLst>
            <pc:docMk/>
            <pc:sldMk cId="1568879451" sldId="259"/>
            <ac:spMk id="11" creationId="{C0FDA533-EAA4-4161-DE2A-BCA59550789D}"/>
          </ac:spMkLst>
        </pc:spChg>
      </pc:sldChg>
      <pc:sldMasterChg chg="delSp mod modSldLayout sldLayoutOrd">
        <pc:chgData name="Zachos, Mikayla" userId="be6ebae7-d067-4e6c-bed1-5b2554ee3322" providerId="ADAL" clId="{91F8A830-E147-429C-9D72-D609C32ED056}" dt="2025-05-02T06:58:49.850" v="273"/>
        <pc:sldMasterMkLst>
          <pc:docMk/>
          <pc:sldMasterMk cId="2779289203" sldId="2147483648"/>
        </pc:sldMasterMkLst>
        <pc:spChg chg="del">
          <ac:chgData name="Zachos, Mikayla" userId="be6ebae7-d067-4e6c-bed1-5b2554ee3322" providerId="ADAL" clId="{91F8A830-E147-429C-9D72-D609C32ED056}" dt="2025-05-02T06:45:32.653" v="137" actId="478"/>
          <ac:spMkLst>
            <pc:docMk/>
            <pc:sldMasterMk cId="2779289203" sldId="2147483648"/>
            <ac:spMk id="5" creationId="{664341AB-39EF-FE82-70F5-7838892DBBB1}"/>
          </ac:spMkLst>
        </pc:spChg>
        <pc:sldLayoutChg chg="addSp delSp modSp mod">
          <pc:chgData name="Zachos, Mikayla" userId="be6ebae7-d067-4e6c-bed1-5b2554ee3322" providerId="ADAL" clId="{91F8A830-E147-429C-9D72-D609C32ED056}" dt="2025-05-02T06:48:07.510" v="189" actId="1035"/>
          <pc:sldLayoutMkLst>
            <pc:docMk/>
            <pc:sldMasterMk cId="2779289203" sldId="2147483648"/>
            <pc:sldLayoutMk cId="535915477" sldId="2147483649"/>
          </pc:sldLayoutMkLst>
          <pc:spChg chg="add del ord">
            <ac:chgData name="Zachos, Mikayla" userId="be6ebae7-d067-4e6c-bed1-5b2554ee3322" providerId="ADAL" clId="{91F8A830-E147-429C-9D72-D609C32ED056}" dt="2025-05-02T06:44:10.688" v="89" actId="166"/>
            <ac:spMkLst>
              <pc:docMk/>
              <pc:sldMasterMk cId="2779289203" sldId="2147483648"/>
              <pc:sldLayoutMk cId="535915477" sldId="2147483649"/>
              <ac:spMk id="2" creationId="{C696EF80-B30E-EE81-2F5B-83A320D2F74A}"/>
            </ac:spMkLst>
          </pc:spChg>
          <pc:spChg chg="mod">
            <ac:chgData name="Zachos, Mikayla" userId="be6ebae7-d067-4e6c-bed1-5b2554ee3322" providerId="ADAL" clId="{91F8A830-E147-429C-9D72-D609C32ED056}" dt="2025-05-02T06:46:26.332" v="149" actId="12788"/>
            <ac:spMkLst>
              <pc:docMk/>
              <pc:sldMasterMk cId="2779289203" sldId="2147483648"/>
              <pc:sldLayoutMk cId="535915477" sldId="2147483649"/>
              <ac:spMk id="3" creationId="{1A29FD4A-F2E6-979F-F715-A1E82D610171}"/>
            </ac:spMkLst>
          </pc:spChg>
          <pc:spChg chg="add del">
            <ac:chgData name="Zachos, Mikayla" userId="be6ebae7-d067-4e6c-bed1-5b2554ee3322" providerId="ADAL" clId="{91F8A830-E147-429C-9D72-D609C32ED056}" dt="2025-05-02T06:43:34.831" v="85"/>
            <ac:spMkLst>
              <pc:docMk/>
              <pc:sldMasterMk cId="2779289203" sldId="2147483648"/>
              <pc:sldLayoutMk cId="535915477" sldId="2147483649"/>
              <ac:spMk id="4" creationId="{30D77BD1-B0E0-665F-74ED-758393434AC9}"/>
            </ac:spMkLst>
          </pc:spChg>
          <pc:spChg chg="add del mod">
            <ac:chgData name="Zachos, Mikayla" userId="be6ebae7-d067-4e6c-bed1-5b2554ee3322" providerId="ADAL" clId="{91F8A830-E147-429C-9D72-D609C32ED056}" dt="2025-05-02T06:43:34.831" v="85"/>
            <ac:spMkLst>
              <pc:docMk/>
              <pc:sldMasterMk cId="2779289203" sldId="2147483648"/>
              <pc:sldLayoutMk cId="535915477" sldId="2147483649"/>
              <ac:spMk id="5" creationId="{EAB0D4AC-E1FF-CB0F-579F-29787AFBC566}"/>
            </ac:spMkLst>
          </pc:spChg>
          <pc:spChg chg="add del">
            <ac:chgData name="Zachos, Mikayla" userId="be6ebae7-d067-4e6c-bed1-5b2554ee3322" providerId="ADAL" clId="{91F8A830-E147-429C-9D72-D609C32ED056}" dt="2025-05-02T06:43:34.831" v="85"/>
            <ac:spMkLst>
              <pc:docMk/>
              <pc:sldMasterMk cId="2779289203" sldId="2147483648"/>
              <pc:sldLayoutMk cId="535915477" sldId="2147483649"/>
              <ac:spMk id="6" creationId="{C5C5C7BB-FDA9-767E-8303-33069ACE1A30}"/>
            </ac:spMkLst>
          </pc:spChg>
          <pc:spChg chg="ord">
            <ac:chgData name="Zachos, Mikayla" userId="be6ebae7-d067-4e6c-bed1-5b2554ee3322" providerId="ADAL" clId="{91F8A830-E147-429C-9D72-D609C32ED056}" dt="2025-05-02T06:41:03.389" v="83" actId="171"/>
            <ac:spMkLst>
              <pc:docMk/>
              <pc:sldMasterMk cId="2779289203" sldId="2147483648"/>
              <pc:sldLayoutMk cId="535915477" sldId="2147483649"/>
              <ac:spMk id="9" creationId="{04EABC6B-C7EA-FB7E-7897-25FF06764ACC}"/>
            </ac:spMkLst>
          </pc:spChg>
          <pc:spChg chg="add del mod">
            <ac:chgData name="Zachos, Mikayla" userId="be6ebae7-d067-4e6c-bed1-5b2554ee3322" providerId="ADAL" clId="{91F8A830-E147-429C-9D72-D609C32ED056}" dt="2025-05-02T06:36:49.751" v="44" actId="478"/>
            <ac:spMkLst>
              <pc:docMk/>
              <pc:sldMasterMk cId="2779289203" sldId="2147483648"/>
              <pc:sldLayoutMk cId="535915477" sldId="2147483649"/>
              <ac:spMk id="10" creationId="{2D215B2A-56FF-776A-C38C-48C39A2593CC}"/>
            </ac:spMkLst>
          </pc:spChg>
          <pc:spChg chg="add del mod">
            <ac:chgData name="Zachos, Mikayla" userId="be6ebae7-d067-4e6c-bed1-5b2554ee3322" providerId="ADAL" clId="{91F8A830-E147-429C-9D72-D609C32ED056}" dt="2025-05-02T06:41:06.483" v="84" actId="478"/>
            <ac:spMkLst>
              <pc:docMk/>
              <pc:sldMasterMk cId="2779289203" sldId="2147483648"/>
              <pc:sldLayoutMk cId="535915477" sldId="2147483649"/>
              <ac:spMk id="15" creationId="{81606B32-764C-C9A3-A0FC-661A8B9695E9}"/>
            </ac:spMkLst>
          </pc:spChg>
          <pc:spChg chg="add mod">
            <ac:chgData name="Zachos, Mikayla" userId="be6ebae7-d067-4e6c-bed1-5b2554ee3322" providerId="ADAL" clId="{91F8A830-E147-429C-9D72-D609C32ED056}" dt="2025-05-02T06:43:36.725" v="87"/>
            <ac:spMkLst>
              <pc:docMk/>
              <pc:sldMasterMk cId="2779289203" sldId="2147483648"/>
              <pc:sldLayoutMk cId="535915477" sldId="2147483649"/>
              <ac:spMk id="16" creationId="{47D1A6E3-D873-F39B-EA14-6A29BEDD8F76}"/>
            </ac:spMkLst>
          </pc:spChg>
          <pc:spChg chg="mod">
            <ac:chgData name="Zachos, Mikayla" userId="be6ebae7-d067-4e6c-bed1-5b2554ee3322" providerId="ADAL" clId="{91F8A830-E147-429C-9D72-D609C32ED056}" dt="2025-05-02T06:47:01.955" v="170" actId="1076"/>
            <ac:spMkLst>
              <pc:docMk/>
              <pc:sldMasterMk cId="2779289203" sldId="2147483648"/>
              <pc:sldLayoutMk cId="535915477" sldId="2147483649"/>
              <ac:spMk id="17" creationId="{F50D8187-C4F8-20E8-A225-00B4E6EAC40C}"/>
            </ac:spMkLst>
          </pc:spChg>
          <pc:spChg chg="add del">
            <ac:chgData name="Zachos, Mikayla" userId="be6ebae7-d067-4e6c-bed1-5b2554ee3322" providerId="ADAL" clId="{91F8A830-E147-429C-9D72-D609C32ED056}" dt="2025-05-02T06:44:23.995" v="90" actId="11529"/>
            <ac:spMkLst>
              <pc:docMk/>
              <pc:sldMasterMk cId="2779289203" sldId="2147483648"/>
              <pc:sldLayoutMk cId="535915477" sldId="2147483649"/>
              <ac:spMk id="18" creationId="{5956C25C-5A5F-2C5F-1E33-32A7F57C1E24}"/>
            </ac:spMkLst>
          </pc:spChg>
          <pc:spChg chg="add mod">
            <ac:chgData name="Zachos, Mikayla" userId="be6ebae7-d067-4e6c-bed1-5b2554ee3322" providerId="ADAL" clId="{91F8A830-E147-429C-9D72-D609C32ED056}" dt="2025-05-02T06:47:09.938" v="173" actId="404"/>
            <ac:spMkLst>
              <pc:docMk/>
              <pc:sldMasterMk cId="2779289203" sldId="2147483648"/>
              <pc:sldLayoutMk cId="535915477" sldId="2147483649"/>
              <ac:spMk id="19" creationId="{FB63CDA6-19AF-85D0-45C5-18EC8C45D2E2}"/>
            </ac:spMkLst>
          </pc:spChg>
          <pc:spChg chg="add mod">
            <ac:chgData name="Zachos, Mikayla" userId="be6ebae7-d067-4e6c-bed1-5b2554ee3322" providerId="ADAL" clId="{91F8A830-E147-429C-9D72-D609C32ED056}" dt="2025-05-02T06:47:09.938" v="173" actId="404"/>
            <ac:spMkLst>
              <pc:docMk/>
              <pc:sldMasterMk cId="2779289203" sldId="2147483648"/>
              <pc:sldLayoutMk cId="535915477" sldId="2147483649"/>
              <ac:spMk id="20" creationId="{BC3DA1AA-7B84-B456-B3F2-C178775AC3AB}"/>
            </ac:spMkLst>
          </pc:spChg>
          <pc:cxnChg chg="add mod">
            <ac:chgData name="Zachos, Mikayla" userId="be6ebae7-d067-4e6c-bed1-5b2554ee3322" providerId="ADAL" clId="{91F8A830-E147-429C-9D72-D609C32ED056}" dt="2025-05-02T06:48:07.510" v="189" actId="1035"/>
            <ac:cxnSpMkLst>
              <pc:docMk/>
              <pc:sldMasterMk cId="2779289203" sldId="2147483648"/>
              <pc:sldLayoutMk cId="535915477" sldId="2147483649"/>
              <ac:cxnSpMk id="22" creationId="{994DFCF5-D21E-C7E0-C31E-9DB54E3FC7DA}"/>
            </ac:cxnSpMkLst>
          </pc:cxnChg>
        </pc:sldLayoutChg>
        <pc:sldLayoutChg chg="addSp delSp modSp mod">
          <pc:chgData name="Zachos, Mikayla" userId="be6ebae7-d067-4e6c-bed1-5b2554ee3322" providerId="ADAL" clId="{91F8A830-E147-429C-9D72-D609C32ED056}" dt="2025-05-02T06:51:44.050" v="233" actId="207"/>
          <pc:sldLayoutMkLst>
            <pc:docMk/>
            <pc:sldMasterMk cId="2779289203" sldId="2147483648"/>
            <pc:sldLayoutMk cId="3371110734" sldId="2147483650"/>
          </pc:sldLayoutMkLst>
          <pc:spChg chg="add mod">
            <ac:chgData name="Zachos, Mikayla" userId="be6ebae7-d067-4e6c-bed1-5b2554ee3322" providerId="ADAL" clId="{91F8A830-E147-429C-9D72-D609C32ED056}" dt="2025-05-02T06:51:44.050" v="233" actId="207"/>
            <ac:spMkLst>
              <pc:docMk/>
              <pc:sldMasterMk cId="2779289203" sldId="2147483648"/>
              <pc:sldLayoutMk cId="3371110734" sldId="2147483650"/>
              <ac:spMk id="5" creationId="{785821C4-EE16-41AD-B280-2371C2242845}"/>
            </ac:spMkLst>
          </pc:spChg>
          <pc:spChg chg="add del mod">
            <ac:chgData name="Zachos, Mikayla" userId="be6ebae7-d067-4e6c-bed1-5b2554ee3322" providerId="ADAL" clId="{91F8A830-E147-429C-9D72-D609C32ED056}" dt="2025-05-02T06:50:08.705" v="211" actId="478"/>
            <ac:spMkLst>
              <pc:docMk/>
              <pc:sldMasterMk cId="2779289203" sldId="2147483648"/>
              <pc:sldLayoutMk cId="3371110734" sldId="2147483650"/>
              <ac:spMk id="6" creationId="{B6C3D495-59FE-BB64-8C0B-E2C802C4B225}"/>
            </ac:spMkLst>
          </pc:spChg>
          <pc:spChg chg="add mod">
            <ac:chgData name="Zachos, Mikayla" userId="be6ebae7-d067-4e6c-bed1-5b2554ee3322" providerId="ADAL" clId="{91F8A830-E147-429C-9D72-D609C32ED056}" dt="2025-05-02T06:51:44.050" v="233" actId="207"/>
            <ac:spMkLst>
              <pc:docMk/>
              <pc:sldMasterMk cId="2779289203" sldId="2147483648"/>
              <pc:sldLayoutMk cId="3371110734" sldId="2147483650"/>
              <ac:spMk id="7" creationId="{110AD204-CA0B-EDF7-F97A-66FA9996D12B}"/>
            </ac:spMkLst>
          </pc:spChg>
          <pc:spChg chg="del">
            <ac:chgData name="Zachos, Mikayla" userId="be6ebae7-d067-4e6c-bed1-5b2554ee3322" providerId="ADAL" clId="{91F8A830-E147-429C-9D72-D609C32ED056}" dt="2025-05-02T06:48:31.066" v="192" actId="478"/>
            <ac:spMkLst>
              <pc:docMk/>
              <pc:sldMasterMk cId="2779289203" sldId="2147483648"/>
              <pc:sldLayoutMk cId="3371110734" sldId="2147483650"/>
              <ac:spMk id="10" creationId="{41D6DCAE-0DE6-8153-6DD3-BA21DD4C691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38.048" v="266"/>
          <pc:sldLayoutMkLst>
            <pc:docMk/>
            <pc:sldMasterMk cId="2779289203" sldId="2147483648"/>
            <pc:sldLayoutMk cId="2255963548" sldId="2147483651"/>
          </pc:sldLayoutMkLst>
          <pc:spChg chg="add mod">
            <ac:chgData name="Zachos, Mikayla" userId="be6ebae7-d067-4e6c-bed1-5b2554ee3322" providerId="ADAL" clId="{91F8A830-E147-429C-9D72-D609C32ED056}" dt="2025-05-02T06:58:38.048" v="266"/>
            <ac:spMkLst>
              <pc:docMk/>
              <pc:sldMasterMk cId="2779289203" sldId="2147483648"/>
              <pc:sldLayoutMk cId="2255963548" sldId="2147483651"/>
              <ac:spMk id="4" creationId="{7BF3CFE1-1D27-F907-5FCB-49F1B3EECDF7}"/>
            </ac:spMkLst>
          </pc:spChg>
          <pc:spChg chg="add mod">
            <ac:chgData name="Zachos, Mikayla" userId="be6ebae7-d067-4e6c-bed1-5b2554ee3322" providerId="ADAL" clId="{91F8A830-E147-429C-9D72-D609C32ED056}" dt="2025-05-02T06:58:38.048" v="266"/>
            <ac:spMkLst>
              <pc:docMk/>
              <pc:sldMasterMk cId="2779289203" sldId="2147483648"/>
              <pc:sldLayoutMk cId="2255963548" sldId="2147483651"/>
              <ac:spMk id="5" creationId="{56A8B235-90C9-3211-15AC-05FA5E616D9E}"/>
            </ac:spMkLst>
          </pc:spChg>
          <pc:spChg chg="del">
            <ac:chgData name="Zachos, Mikayla" userId="be6ebae7-d067-4e6c-bed1-5b2554ee3322" providerId="ADAL" clId="{91F8A830-E147-429C-9D72-D609C32ED056}" dt="2025-05-02T06:48:33.638" v="193" actId="478"/>
            <ac:spMkLst>
              <pc:docMk/>
              <pc:sldMasterMk cId="2779289203" sldId="2147483648"/>
              <pc:sldLayoutMk cId="2255963548" sldId="2147483651"/>
              <ac:spMk id="7" creationId="{56CD374D-9B79-C3B9-6ED4-AA12204A282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24.497" v="255"/>
          <pc:sldLayoutMkLst>
            <pc:docMk/>
            <pc:sldMasterMk cId="2779289203" sldId="2147483648"/>
            <pc:sldLayoutMk cId="3609142389" sldId="2147483652"/>
          </pc:sldLayoutMkLst>
          <pc:spChg chg="add mod">
            <ac:chgData name="Zachos, Mikayla" userId="be6ebae7-d067-4e6c-bed1-5b2554ee3322" providerId="ADAL" clId="{91F8A830-E147-429C-9D72-D609C32ED056}" dt="2025-05-02T06:57:24.497" v="255"/>
            <ac:spMkLst>
              <pc:docMk/>
              <pc:sldMasterMk cId="2779289203" sldId="2147483648"/>
              <pc:sldLayoutMk cId="3609142389" sldId="2147483652"/>
              <ac:spMk id="6" creationId="{D557169F-A25E-EA74-7E86-D847382F3D0D}"/>
            </ac:spMkLst>
          </pc:spChg>
          <pc:spChg chg="add mod">
            <ac:chgData name="Zachos, Mikayla" userId="be6ebae7-d067-4e6c-bed1-5b2554ee3322" providerId="ADAL" clId="{91F8A830-E147-429C-9D72-D609C32ED056}" dt="2025-05-02T06:57:24.497" v="255"/>
            <ac:spMkLst>
              <pc:docMk/>
              <pc:sldMasterMk cId="2779289203" sldId="2147483648"/>
              <pc:sldLayoutMk cId="3609142389" sldId="2147483652"/>
              <ac:spMk id="7" creationId="{5C4E63CF-636E-3B94-A8E1-26C1EC34337D}"/>
            </ac:spMkLst>
          </pc:spChg>
          <pc:spChg chg="del">
            <ac:chgData name="Zachos, Mikayla" userId="be6ebae7-d067-4e6c-bed1-5b2554ee3322" providerId="ADAL" clId="{91F8A830-E147-429C-9D72-D609C32ED056}" dt="2025-05-02T06:48:42.144" v="195" actId="478"/>
            <ac:spMkLst>
              <pc:docMk/>
              <pc:sldMasterMk cId="2779289203" sldId="2147483648"/>
              <pc:sldLayoutMk cId="3609142389" sldId="2147483652"/>
              <ac:spMk id="8" creationId="{665B21E5-C15F-6551-A00E-5FA390380A74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26.798" v="256"/>
          <pc:sldLayoutMkLst>
            <pc:docMk/>
            <pc:sldMasterMk cId="2779289203" sldId="2147483648"/>
            <pc:sldLayoutMk cId="254825479" sldId="2147483653"/>
          </pc:sldLayoutMkLst>
          <pc:spChg chg="add mod">
            <ac:chgData name="Zachos, Mikayla" userId="be6ebae7-d067-4e6c-bed1-5b2554ee3322" providerId="ADAL" clId="{91F8A830-E147-429C-9D72-D609C32ED056}" dt="2025-05-02T06:57:26.798" v="256"/>
            <ac:spMkLst>
              <pc:docMk/>
              <pc:sldMasterMk cId="2779289203" sldId="2147483648"/>
              <pc:sldLayoutMk cId="254825479" sldId="2147483653"/>
              <ac:spMk id="8" creationId="{A81073EB-E89D-ED69-CF49-792A7A1D5985}"/>
            </ac:spMkLst>
          </pc:spChg>
          <pc:spChg chg="add mod">
            <ac:chgData name="Zachos, Mikayla" userId="be6ebae7-d067-4e6c-bed1-5b2554ee3322" providerId="ADAL" clId="{91F8A830-E147-429C-9D72-D609C32ED056}" dt="2025-05-02T06:57:26.798" v="256"/>
            <ac:spMkLst>
              <pc:docMk/>
              <pc:sldMasterMk cId="2779289203" sldId="2147483648"/>
              <pc:sldLayoutMk cId="254825479" sldId="2147483653"/>
              <ac:spMk id="9" creationId="{5DB13609-00AD-D6A5-6772-13B1B52BE62D}"/>
            </ac:spMkLst>
          </pc:spChg>
          <pc:spChg chg="del">
            <ac:chgData name="Zachos, Mikayla" userId="be6ebae7-d067-4e6c-bed1-5b2554ee3322" providerId="ADAL" clId="{91F8A830-E147-429C-9D72-D609C32ED056}" dt="2025-05-02T06:48:56.888" v="201" actId="478"/>
            <ac:spMkLst>
              <pc:docMk/>
              <pc:sldMasterMk cId="2779289203" sldId="2147483648"/>
              <pc:sldLayoutMk cId="254825479" sldId="2147483653"/>
              <ac:spMk id="10" creationId="{4E1FC963-E848-BDD8-4DDF-5EE9049E7FDF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27.800" v="257"/>
          <pc:sldLayoutMkLst>
            <pc:docMk/>
            <pc:sldMasterMk cId="2779289203" sldId="2147483648"/>
            <pc:sldLayoutMk cId="382302986" sldId="2147483654"/>
          </pc:sldLayoutMkLst>
          <pc:spChg chg="add mod">
            <ac:chgData name="Zachos, Mikayla" userId="be6ebae7-d067-4e6c-bed1-5b2554ee3322" providerId="ADAL" clId="{91F8A830-E147-429C-9D72-D609C32ED056}" dt="2025-05-02T06:57:27.800" v="257"/>
            <ac:spMkLst>
              <pc:docMk/>
              <pc:sldMasterMk cId="2779289203" sldId="2147483648"/>
              <pc:sldLayoutMk cId="382302986" sldId="2147483654"/>
              <ac:spMk id="4" creationId="{AF264CA1-A2B9-7D27-DC4A-5EB2BE6AABA0}"/>
            </ac:spMkLst>
          </pc:spChg>
          <pc:spChg chg="add mod">
            <ac:chgData name="Zachos, Mikayla" userId="be6ebae7-d067-4e6c-bed1-5b2554ee3322" providerId="ADAL" clId="{91F8A830-E147-429C-9D72-D609C32ED056}" dt="2025-05-02T06:57:27.800" v="257"/>
            <ac:spMkLst>
              <pc:docMk/>
              <pc:sldMasterMk cId="2779289203" sldId="2147483648"/>
              <pc:sldLayoutMk cId="382302986" sldId="2147483654"/>
              <ac:spMk id="5" creationId="{4AAFE0C6-F15E-5D23-8BBE-FF8E45CB514C}"/>
            </ac:spMkLst>
          </pc:spChg>
          <pc:spChg chg="del">
            <ac:chgData name="Zachos, Mikayla" userId="be6ebae7-d067-4e6c-bed1-5b2554ee3322" providerId="ADAL" clId="{91F8A830-E147-429C-9D72-D609C32ED056}" dt="2025-05-02T06:48:46.869" v="197" actId="478"/>
            <ac:spMkLst>
              <pc:docMk/>
              <pc:sldMasterMk cId="2779289203" sldId="2147483648"/>
              <pc:sldLayoutMk cId="382302986" sldId="2147483654"/>
              <ac:spMk id="6" creationId="{FF05BDD7-3720-B7EB-7251-8952334CB4C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29.651" v="258"/>
          <pc:sldLayoutMkLst>
            <pc:docMk/>
            <pc:sldMasterMk cId="2779289203" sldId="2147483648"/>
            <pc:sldLayoutMk cId="87273178" sldId="2147483655"/>
          </pc:sldLayoutMkLst>
          <pc:spChg chg="add mod">
            <ac:chgData name="Zachos, Mikayla" userId="be6ebae7-d067-4e6c-bed1-5b2554ee3322" providerId="ADAL" clId="{91F8A830-E147-429C-9D72-D609C32ED056}" dt="2025-05-02T06:57:29.651" v="258"/>
            <ac:spMkLst>
              <pc:docMk/>
              <pc:sldMasterMk cId="2779289203" sldId="2147483648"/>
              <pc:sldLayoutMk cId="87273178" sldId="2147483655"/>
              <ac:spMk id="2" creationId="{09D9E6B8-B2D1-0B09-8D63-272A2CC3901A}"/>
            </ac:spMkLst>
          </pc:spChg>
          <pc:spChg chg="add mod">
            <ac:chgData name="Zachos, Mikayla" userId="be6ebae7-d067-4e6c-bed1-5b2554ee3322" providerId="ADAL" clId="{91F8A830-E147-429C-9D72-D609C32ED056}" dt="2025-05-02T06:57:29.651" v="258"/>
            <ac:spMkLst>
              <pc:docMk/>
              <pc:sldMasterMk cId="2779289203" sldId="2147483648"/>
              <pc:sldLayoutMk cId="87273178" sldId="2147483655"/>
              <ac:spMk id="4" creationId="{B8633654-F7A5-506A-81D8-F58F2FF75728}"/>
            </ac:spMkLst>
          </pc:spChg>
          <pc:spChg chg="del">
            <ac:chgData name="Zachos, Mikayla" userId="be6ebae7-d067-4e6c-bed1-5b2554ee3322" providerId="ADAL" clId="{91F8A830-E147-429C-9D72-D609C32ED056}" dt="2025-05-02T06:48:49.104" v="198" actId="478"/>
            <ac:spMkLst>
              <pc:docMk/>
              <pc:sldMasterMk cId="2779289203" sldId="2147483648"/>
              <pc:sldLayoutMk cId="87273178" sldId="2147483655"/>
              <ac:spMk id="5" creationId="{695D5BE8-3F9E-11CA-BE64-D50FC806A863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32.800" v="259"/>
          <pc:sldLayoutMkLst>
            <pc:docMk/>
            <pc:sldMasterMk cId="2779289203" sldId="2147483648"/>
            <pc:sldLayoutMk cId="3396886232" sldId="2147483656"/>
          </pc:sldLayoutMkLst>
          <pc:spChg chg="del">
            <ac:chgData name="Zachos, Mikayla" userId="be6ebae7-d067-4e6c-bed1-5b2554ee3322" providerId="ADAL" clId="{91F8A830-E147-429C-9D72-D609C32ED056}" dt="2025-05-02T06:49:00.632" v="202" actId="478"/>
            <ac:spMkLst>
              <pc:docMk/>
              <pc:sldMasterMk cId="2779289203" sldId="2147483648"/>
              <pc:sldLayoutMk cId="3396886232" sldId="2147483656"/>
              <ac:spMk id="6" creationId="{6A1F2849-A6D1-033F-F1CB-FB0BF81FED68}"/>
            </ac:spMkLst>
          </pc:spChg>
          <pc:spChg chg="add mod">
            <ac:chgData name="Zachos, Mikayla" userId="be6ebae7-d067-4e6c-bed1-5b2554ee3322" providerId="ADAL" clId="{91F8A830-E147-429C-9D72-D609C32ED056}" dt="2025-05-02T06:57:32.800" v="259"/>
            <ac:spMkLst>
              <pc:docMk/>
              <pc:sldMasterMk cId="2779289203" sldId="2147483648"/>
              <pc:sldLayoutMk cId="3396886232" sldId="2147483656"/>
              <ac:spMk id="7" creationId="{7EDCD856-C529-0A0C-F7D7-4CCAD73C0021}"/>
            </ac:spMkLst>
          </pc:spChg>
          <pc:spChg chg="add mod">
            <ac:chgData name="Zachos, Mikayla" userId="be6ebae7-d067-4e6c-bed1-5b2554ee3322" providerId="ADAL" clId="{91F8A830-E147-429C-9D72-D609C32ED056}" dt="2025-05-02T06:57:32.800" v="259"/>
            <ac:spMkLst>
              <pc:docMk/>
              <pc:sldMasterMk cId="2779289203" sldId="2147483648"/>
              <pc:sldLayoutMk cId="3396886232" sldId="2147483656"/>
              <ac:spMk id="8" creationId="{A933E067-040C-80BF-9A7F-83B3699B167D}"/>
            </ac:spMkLst>
          </pc:spChg>
        </pc:sldLayoutChg>
        <pc:sldLayoutChg chg="addSp delSp modSp mod ord">
          <pc:chgData name="Zachos, Mikayla" userId="be6ebae7-d067-4e6c-bed1-5b2554ee3322" providerId="ADAL" clId="{91F8A830-E147-429C-9D72-D609C32ED056}" dt="2025-05-02T06:58:46.340" v="271"/>
          <pc:sldLayoutMkLst>
            <pc:docMk/>
            <pc:sldMasterMk cId="2779289203" sldId="2147483648"/>
            <pc:sldLayoutMk cId="739230801" sldId="2147483657"/>
          </pc:sldLayoutMkLst>
          <pc:spChg chg="add mod">
            <ac:chgData name="Zachos, Mikayla" userId="be6ebae7-d067-4e6c-bed1-5b2554ee3322" providerId="ADAL" clId="{91F8A830-E147-429C-9D72-D609C32ED056}" dt="2025-05-02T06:58:46.340" v="271"/>
            <ac:spMkLst>
              <pc:docMk/>
              <pc:sldMasterMk cId="2779289203" sldId="2147483648"/>
              <pc:sldLayoutMk cId="739230801" sldId="2147483657"/>
              <ac:spMk id="5" creationId="{D9038977-C08D-DE1F-27A5-275BE9954065}"/>
            </ac:spMkLst>
          </pc:spChg>
          <pc:spChg chg="add mod">
            <ac:chgData name="Zachos, Mikayla" userId="be6ebae7-d067-4e6c-bed1-5b2554ee3322" providerId="ADAL" clId="{91F8A830-E147-429C-9D72-D609C32ED056}" dt="2025-05-02T06:58:46.340" v="271"/>
            <ac:spMkLst>
              <pc:docMk/>
              <pc:sldMasterMk cId="2779289203" sldId="2147483648"/>
              <pc:sldLayoutMk cId="739230801" sldId="2147483657"/>
              <ac:spMk id="6" creationId="{E74A4AC4-A5F5-0251-4310-13B4668871BD}"/>
            </ac:spMkLst>
          </pc:spChg>
          <pc:spChg chg="del">
            <ac:chgData name="Zachos, Mikayla" userId="be6ebae7-d067-4e6c-bed1-5b2554ee3322" providerId="ADAL" clId="{91F8A830-E147-429C-9D72-D609C32ED056}" dt="2025-05-02T06:49:17.492" v="207" actId="478"/>
            <ac:spMkLst>
              <pc:docMk/>
              <pc:sldMasterMk cId="2779289203" sldId="2147483648"/>
              <pc:sldLayoutMk cId="739230801" sldId="2147483657"/>
              <ac:spMk id="8" creationId="{74B91943-7667-5B62-CFE7-FC10CA76FD9C}"/>
            </ac:spMkLst>
          </pc:spChg>
        </pc:sldLayoutChg>
        <pc:sldLayoutChg chg="delSp mod ord">
          <pc:chgData name="Zachos, Mikayla" userId="be6ebae7-d067-4e6c-bed1-5b2554ee3322" providerId="ADAL" clId="{91F8A830-E147-429C-9D72-D609C32ED056}" dt="2025-05-02T06:57:37.356" v="261" actId="20578"/>
          <pc:sldLayoutMkLst>
            <pc:docMk/>
            <pc:sldMasterMk cId="2779289203" sldId="2147483648"/>
            <pc:sldLayoutMk cId="3992922148" sldId="2147483658"/>
          </pc:sldLayoutMkLst>
          <pc:spChg chg="del">
            <ac:chgData name="Zachos, Mikayla" userId="be6ebae7-d067-4e6c-bed1-5b2554ee3322" providerId="ADAL" clId="{91F8A830-E147-429C-9D72-D609C32ED056}" dt="2025-05-02T06:49:02.487" v="203" actId="478"/>
            <ac:spMkLst>
              <pc:docMk/>
              <pc:sldMasterMk cId="2779289203" sldId="2147483648"/>
              <pc:sldLayoutMk cId="3992922148" sldId="2147483658"/>
              <ac:spMk id="4" creationId="{EB3462B5-EAC7-9A3D-4B70-42410008C369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49.850" v="273"/>
          <pc:sldLayoutMkLst>
            <pc:docMk/>
            <pc:sldMasterMk cId="2779289203" sldId="2147483648"/>
            <pc:sldLayoutMk cId="284018865" sldId="2147483659"/>
          </pc:sldLayoutMkLst>
          <pc:spChg chg="del">
            <ac:chgData name="Zachos, Mikayla" userId="be6ebae7-d067-4e6c-bed1-5b2554ee3322" providerId="ADAL" clId="{91F8A830-E147-429C-9D72-D609C32ED056}" dt="2025-05-02T06:49:09.161" v="205" actId="478"/>
            <ac:spMkLst>
              <pc:docMk/>
              <pc:sldMasterMk cId="2779289203" sldId="2147483648"/>
              <pc:sldLayoutMk cId="284018865" sldId="2147483659"/>
              <ac:spMk id="4" creationId="{A1D80A0D-0695-8DBA-26BE-1EF3A26820A8}"/>
            </ac:spMkLst>
          </pc:spChg>
          <pc:spChg chg="add mod">
            <ac:chgData name="Zachos, Mikayla" userId="be6ebae7-d067-4e6c-bed1-5b2554ee3322" providerId="ADAL" clId="{91F8A830-E147-429C-9D72-D609C32ED056}" dt="2025-05-02T06:58:49.850" v="273"/>
            <ac:spMkLst>
              <pc:docMk/>
              <pc:sldMasterMk cId="2779289203" sldId="2147483648"/>
              <pc:sldLayoutMk cId="284018865" sldId="2147483659"/>
              <ac:spMk id="5" creationId="{B08116AD-E427-973D-58FA-BF8D7CEEDBCC}"/>
            </ac:spMkLst>
          </pc:spChg>
          <pc:spChg chg="add mod">
            <ac:chgData name="Zachos, Mikayla" userId="be6ebae7-d067-4e6c-bed1-5b2554ee3322" providerId="ADAL" clId="{91F8A830-E147-429C-9D72-D609C32ED056}" dt="2025-05-02T06:58:49.850" v="273"/>
            <ac:spMkLst>
              <pc:docMk/>
              <pc:sldMasterMk cId="2779289203" sldId="2147483648"/>
              <pc:sldLayoutMk cId="284018865" sldId="2147483659"/>
              <ac:spMk id="6" creationId="{43390583-C5E7-E81E-CC77-8A6768A84B6C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43.163" v="269"/>
          <pc:sldLayoutMkLst>
            <pc:docMk/>
            <pc:sldMasterMk cId="2779289203" sldId="2147483648"/>
            <pc:sldLayoutMk cId="3318001556" sldId="2147483660"/>
          </pc:sldLayoutMkLst>
          <pc:spChg chg="add mod">
            <ac:chgData name="Zachos, Mikayla" userId="be6ebae7-d067-4e6c-bed1-5b2554ee3322" providerId="ADAL" clId="{91F8A830-E147-429C-9D72-D609C32ED056}" dt="2025-05-02T06:58:43.163" v="269"/>
            <ac:spMkLst>
              <pc:docMk/>
              <pc:sldMasterMk cId="2779289203" sldId="2147483648"/>
              <pc:sldLayoutMk cId="3318001556" sldId="2147483660"/>
              <ac:spMk id="3" creationId="{CCA7879B-FF95-563D-5CEA-277E9577F542}"/>
            </ac:spMkLst>
          </pc:spChg>
          <pc:spChg chg="add mod">
            <ac:chgData name="Zachos, Mikayla" userId="be6ebae7-d067-4e6c-bed1-5b2554ee3322" providerId="ADAL" clId="{91F8A830-E147-429C-9D72-D609C32ED056}" dt="2025-05-02T06:58:43.163" v="269"/>
            <ac:spMkLst>
              <pc:docMk/>
              <pc:sldMasterMk cId="2779289203" sldId="2147483648"/>
              <pc:sldLayoutMk cId="3318001556" sldId="2147483660"/>
              <ac:spMk id="4" creationId="{C38A07D4-C23D-5DAC-6BCB-78CD417C2EBB}"/>
            </ac:spMkLst>
          </pc:spChg>
          <pc:spChg chg="del">
            <ac:chgData name="Zachos, Mikayla" userId="be6ebae7-d067-4e6c-bed1-5b2554ee3322" providerId="ADAL" clId="{91F8A830-E147-429C-9D72-D609C32ED056}" dt="2025-05-02T06:48:53.078" v="200" actId="478"/>
            <ac:spMkLst>
              <pc:docMk/>
              <pc:sldMasterMk cId="2779289203" sldId="2147483648"/>
              <pc:sldLayoutMk cId="3318001556" sldId="2147483660"/>
              <ac:spMk id="6" creationId="{FF05BDD7-3720-B7EB-7251-8952334CB4C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3:43.926" v="245" actId="34135"/>
          <pc:sldLayoutMkLst>
            <pc:docMk/>
            <pc:sldMasterMk cId="2779289203" sldId="2147483648"/>
            <pc:sldLayoutMk cId="3497592337" sldId="2147483661"/>
          </pc:sldLayoutMkLst>
          <pc:spChg chg="add mod">
            <ac:chgData name="Zachos, Mikayla" userId="be6ebae7-d067-4e6c-bed1-5b2554ee3322" providerId="ADAL" clId="{91F8A830-E147-429C-9D72-D609C32ED056}" dt="2025-05-02T06:53:43.926" v="245" actId="34135"/>
            <ac:spMkLst>
              <pc:docMk/>
              <pc:sldMasterMk cId="2779289203" sldId="2147483648"/>
              <pc:sldLayoutMk cId="3497592337" sldId="2147483661"/>
              <ac:spMk id="4" creationId="{8914660E-3DCC-1608-3D3B-A6683F20E716}"/>
            </ac:spMkLst>
          </pc:spChg>
          <pc:spChg chg="add mod">
            <ac:chgData name="Zachos, Mikayla" userId="be6ebae7-d067-4e6c-bed1-5b2554ee3322" providerId="ADAL" clId="{91F8A830-E147-429C-9D72-D609C32ED056}" dt="2025-05-02T06:51:25.698" v="231" actId="207"/>
            <ac:spMkLst>
              <pc:docMk/>
              <pc:sldMasterMk cId="2779289203" sldId="2147483648"/>
              <pc:sldLayoutMk cId="3497592337" sldId="2147483661"/>
              <ac:spMk id="5" creationId="{778E5FF2-99E7-07DA-68D3-25340EAAECF3}"/>
            </ac:spMkLst>
          </pc:spChg>
          <pc:spChg chg="del">
            <ac:chgData name="Zachos, Mikayla" userId="be6ebae7-d067-4e6c-bed1-5b2554ee3322" providerId="ADAL" clId="{91F8A830-E147-429C-9D72-D609C32ED056}" dt="2025-05-02T06:48:26.252" v="191" actId="478"/>
            <ac:spMkLst>
              <pc:docMk/>
              <pc:sldMasterMk cId="2779289203" sldId="2147483648"/>
              <pc:sldLayoutMk cId="3497592337" sldId="2147483661"/>
              <ac:spMk id="10" creationId="{41D6DCAE-0DE6-8153-6DD3-BA21DD4C691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7:21.574" v="254"/>
          <pc:sldLayoutMkLst>
            <pc:docMk/>
            <pc:sldMasterMk cId="2779289203" sldId="2147483648"/>
            <pc:sldLayoutMk cId="3347075076" sldId="2147483662"/>
          </pc:sldLayoutMkLst>
          <pc:spChg chg="add mod">
            <ac:chgData name="Zachos, Mikayla" userId="be6ebae7-d067-4e6c-bed1-5b2554ee3322" providerId="ADAL" clId="{91F8A830-E147-429C-9D72-D609C32ED056}" dt="2025-05-02T06:57:21.574" v="254"/>
            <ac:spMkLst>
              <pc:docMk/>
              <pc:sldMasterMk cId="2779289203" sldId="2147483648"/>
              <pc:sldLayoutMk cId="3347075076" sldId="2147483662"/>
              <ac:spMk id="5" creationId="{C99D9C17-5CF2-F40E-3BF2-23AE920AA2A1}"/>
            </ac:spMkLst>
          </pc:spChg>
          <pc:spChg chg="add mod">
            <ac:chgData name="Zachos, Mikayla" userId="be6ebae7-d067-4e6c-bed1-5b2554ee3322" providerId="ADAL" clId="{91F8A830-E147-429C-9D72-D609C32ED056}" dt="2025-05-02T06:57:21.574" v="254"/>
            <ac:spMkLst>
              <pc:docMk/>
              <pc:sldMasterMk cId="2779289203" sldId="2147483648"/>
              <pc:sldLayoutMk cId="3347075076" sldId="2147483662"/>
              <ac:spMk id="6" creationId="{ED029397-AED2-17ED-F14F-9C87F777961D}"/>
            </ac:spMkLst>
          </pc:spChg>
          <pc:spChg chg="del">
            <ac:chgData name="Zachos, Mikayla" userId="be6ebae7-d067-4e6c-bed1-5b2554ee3322" providerId="ADAL" clId="{91F8A830-E147-429C-9D72-D609C32ED056}" dt="2025-05-02T06:48:37.809" v="194" actId="478"/>
            <ac:spMkLst>
              <pc:docMk/>
              <pc:sldMasterMk cId="2779289203" sldId="2147483648"/>
              <pc:sldLayoutMk cId="3347075076" sldId="2147483662"/>
              <ac:spMk id="7" creationId="{56CD374D-9B79-C3B9-6ED4-AA12204A2825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48:19.769" v="190"/>
          <pc:sldLayoutMkLst>
            <pc:docMk/>
            <pc:sldMasterMk cId="2779289203" sldId="2147483648"/>
            <pc:sldLayoutMk cId="2614404915" sldId="2147483663"/>
          </pc:sldLayoutMkLst>
          <pc:spChg chg="del">
            <ac:chgData name="Zachos, Mikayla" userId="be6ebae7-d067-4e6c-bed1-5b2554ee3322" providerId="ADAL" clId="{91F8A830-E147-429C-9D72-D609C32ED056}" dt="2025-05-02T06:47:29.274" v="174" actId="478"/>
            <ac:spMkLst>
              <pc:docMk/>
              <pc:sldMasterMk cId="2779289203" sldId="2147483648"/>
              <pc:sldLayoutMk cId="2614404915" sldId="2147483663"/>
              <ac:spMk id="2" creationId="{C696EF80-B30E-EE81-2F5B-83A320D2F74A}"/>
            </ac:spMkLst>
          </pc:spChg>
          <pc:spChg chg="del">
            <ac:chgData name="Zachos, Mikayla" userId="be6ebae7-d067-4e6c-bed1-5b2554ee3322" providerId="ADAL" clId="{91F8A830-E147-429C-9D72-D609C32ED056}" dt="2025-05-02T06:47:29.274" v="174" actId="478"/>
            <ac:spMkLst>
              <pc:docMk/>
              <pc:sldMasterMk cId="2779289203" sldId="2147483648"/>
              <pc:sldLayoutMk cId="2614404915" sldId="2147483663"/>
              <ac:spMk id="3" creationId="{1A29FD4A-F2E6-979F-F715-A1E82D610171}"/>
            </ac:spMkLst>
          </pc:spChg>
          <pc:spChg chg="add mod">
            <ac:chgData name="Zachos, Mikayla" userId="be6ebae7-d067-4e6c-bed1-5b2554ee3322" providerId="ADAL" clId="{91F8A830-E147-429C-9D72-D609C32ED056}" dt="2025-05-02T06:47:29.778" v="175"/>
            <ac:spMkLst>
              <pc:docMk/>
              <pc:sldMasterMk cId="2779289203" sldId="2147483648"/>
              <pc:sldLayoutMk cId="2614404915" sldId="2147483663"/>
              <ac:spMk id="4" creationId="{CFC74FCF-39C8-CF1C-B9A6-FAB44623E098}"/>
            </ac:spMkLst>
          </pc:spChg>
          <pc:spChg chg="add mod">
            <ac:chgData name="Zachos, Mikayla" userId="be6ebae7-d067-4e6c-bed1-5b2554ee3322" providerId="ADAL" clId="{91F8A830-E147-429C-9D72-D609C32ED056}" dt="2025-05-02T06:47:29.778" v="175"/>
            <ac:spMkLst>
              <pc:docMk/>
              <pc:sldMasterMk cId="2779289203" sldId="2147483648"/>
              <pc:sldLayoutMk cId="2614404915" sldId="2147483663"/>
              <ac:spMk id="5" creationId="{E16406A5-0C75-8B44-C6A0-ADCF29C07B1A}"/>
            </ac:spMkLst>
          </pc:spChg>
          <pc:spChg chg="add mod">
            <ac:chgData name="Zachos, Mikayla" userId="be6ebae7-d067-4e6c-bed1-5b2554ee3322" providerId="ADAL" clId="{91F8A830-E147-429C-9D72-D609C32ED056}" dt="2025-05-02T06:47:29.778" v="175"/>
            <ac:spMkLst>
              <pc:docMk/>
              <pc:sldMasterMk cId="2779289203" sldId="2147483648"/>
              <pc:sldLayoutMk cId="2614404915" sldId="2147483663"/>
              <ac:spMk id="6" creationId="{554774FB-494B-8904-DA28-3EFD8A7E547D}"/>
            </ac:spMkLst>
          </pc:spChg>
          <pc:spChg chg="add mod">
            <ac:chgData name="Zachos, Mikayla" userId="be6ebae7-d067-4e6c-bed1-5b2554ee3322" providerId="ADAL" clId="{91F8A830-E147-429C-9D72-D609C32ED056}" dt="2025-05-02T06:47:29.778" v="175"/>
            <ac:spMkLst>
              <pc:docMk/>
              <pc:sldMasterMk cId="2779289203" sldId="2147483648"/>
              <pc:sldLayoutMk cId="2614404915" sldId="2147483663"/>
              <ac:spMk id="15" creationId="{95093043-DB87-AD7B-474D-65D668D647B0}"/>
            </ac:spMkLst>
          </pc:spChg>
          <pc:spChg chg="add mod">
            <ac:chgData name="Zachos, Mikayla" userId="be6ebae7-d067-4e6c-bed1-5b2554ee3322" providerId="ADAL" clId="{91F8A830-E147-429C-9D72-D609C32ED056}" dt="2025-05-02T06:47:29.778" v="175"/>
            <ac:spMkLst>
              <pc:docMk/>
              <pc:sldMasterMk cId="2779289203" sldId="2147483648"/>
              <pc:sldLayoutMk cId="2614404915" sldId="2147483663"/>
              <ac:spMk id="16" creationId="{259818C4-27FD-CADE-94A9-818EE949CA8D}"/>
            </ac:spMkLst>
          </pc:spChg>
          <pc:spChg chg="del">
            <ac:chgData name="Zachos, Mikayla" userId="be6ebae7-d067-4e6c-bed1-5b2554ee3322" providerId="ADAL" clId="{91F8A830-E147-429C-9D72-D609C32ED056}" dt="2025-05-02T06:47:29.274" v="174" actId="478"/>
            <ac:spMkLst>
              <pc:docMk/>
              <pc:sldMasterMk cId="2779289203" sldId="2147483648"/>
              <pc:sldLayoutMk cId="2614404915" sldId="2147483663"/>
              <ac:spMk id="17" creationId="{F50D8187-C4F8-20E8-A225-00B4E6EAC40C}"/>
            </ac:spMkLst>
          </pc:spChg>
          <pc:cxnChg chg="add mod">
            <ac:chgData name="Zachos, Mikayla" userId="be6ebae7-d067-4e6c-bed1-5b2554ee3322" providerId="ADAL" clId="{91F8A830-E147-429C-9D72-D609C32ED056}" dt="2025-05-02T06:48:19.769" v="190"/>
            <ac:cxnSpMkLst>
              <pc:docMk/>
              <pc:sldMasterMk cId="2779289203" sldId="2147483648"/>
              <pc:sldLayoutMk cId="2614404915" sldId="2147483663"/>
              <ac:cxnSpMk id="18" creationId="{BCBAEE72-A66C-ABB8-321E-152B43103FF1}"/>
            </ac:cxnSpMkLst>
          </pc:cxnChg>
        </pc:sldLayoutChg>
        <pc:sldLayoutChg chg="addSp delSp modSp mod">
          <pc:chgData name="Zachos, Mikayla" userId="be6ebae7-d067-4e6c-bed1-5b2554ee3322" providerId="ADAL" clId="{91F8A830-E147-429C-9D72-D609C32ED056}" dt="2025-05-02T06:58:44.785" v="270"/>
          <pc:sldLayoutMkLst>
            <pc:docMk/>
            <pc:sldMasterMk cId="2779289203" sldId="2147483648"/>
            <pc:sldLayoutMk cId="4277076126" sldId="2147483664"/>
          </pc:sldLayoutMkLst>
          <pc:spChg chg="add mod">
            <ac:chgData name="Zachos, Mikayla" userId="be6ebae7-d067-4e6c-bed1-5b2554ee3322" providerId="ADAL" clId="{91F8A830-E147-429C-9D72-D609C32ED056}" dt="2025-05-02T06:58:44.785" v="270"/>
            <ac:spMkLst>
              <pc:docMk/>
              <pc:sldMasterMk cId="2779289203" sldId="2147483648"/>
              <pc:sldLayoutMk cId="4277076126" sldId="2147483664"/>
              <ac:spMk id="2" creationId="{D9028EC3-7710-9FC7-78A4-2BAC7675C354}"/>
            </ac:spMkLst>
          </pc:spChg>
          <pc:spChg chg="add mod">
            <ac:chgData name="Zachos, Mikayla" userId="be6ebae7-d067-4e6c-bed1-5b2554ee3322" providerId="ADAL" clId="{91F8A830-E147-429C-9D72-D609C32ED056}" dt="2025-05-02T06:58:44.785" v="270"/>
            <ac:spMkLst>
              <pc:docMk/>
              <pc:sldMasterMk cId="2779289203" sldId="2147483648"/>
              <pc:sldLayoutMk cId="4277076126" sldId="2147483664"/>
              <ac:spMk id="3" creationId="{342A64C0-328A-90BE-F187-AAA22C7F557F}"/>
            </ac:spMkLst>
          </pc:spChg>
          <pc:spChg chg="del">
            <ac:chgData name="Zachos, Mikayla" userId="be6ebae7-d067-4e6c-bed1-5b2554ee3322" providerId="ADAL" clId="{91F8A830-E147-429C-9D72-D609C32ED056}" dt="2025-05-02T06:48:50.836" v="199" actId="478"/>
            <ac:spMkLst>
              <pc:docMk/>
              <pc:sldMasterMk cId="2779289203" sldId="2147483648"/>
              <pc:sldLayoutMk cId="4277076126" sldId="2147483664"/>
              <ac:spMk id="5" creationId="{695D5BE8-3F9E-11CA-BE64-D50FC806A863}"/>
            </ac:spMkLst>
          </pc:spChg>
        </pc:sldLayoutChg>
        <pc:sldLayoutChg chg="delSp mod">
          <pc:chgData name="Zachos, Mikayla" userId="be6ebae7-d067-4e6c-bed1-5b2554ee3322" providerId="ADAL" clId="{91F8A830-E147-429C-9D72-D609C32ED056}" dt="2025-05-02T06:49:19.666" v="208" actId="478"/>
          <pc:sldLayoutMkLst>
            <pc:docMk/>
            <pc:sldMasterMk cId="2779289203" sldId="2147483648"/>
            <pc:sldLayoutMk cId="3913571625" sldId="2147483665"/>
          </pc:sldLayoutMkLst>
          <pc:spChg chg="del">
            <ac:chgData name="Zachos, Mikayla" userId="be6ebae7-d067-4e6c-bed1-5b2554ee3322" providerId="ADAL" clId="{91F8A830-E147-429C-9D72-D609C32ED056}" dt="2025-05-02T06:49:19.666" v="208" actId="478"/>
            <ac:spMkLst>
              <pc:docMk/>
              <pc:sldMasterMk cId="2779289203" sldId="2147483648"/>
              <pc:sldLayoutMk cId="3913571625" sldId="2147483665"/>
              <ac:spMk id="8" creationId="{74B91943-7667-5B62-CFE7-FC10CA76FD9C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24.696" v="265"/>
          <pc:sldLayoutMkLst>
            <pc:docMk/>
            <pc:sldMasterMk cId="2779289203" sldId="2147483648"/>
            <pc:sldLayoutMk cId="3364271246" sldId="2147483666"/>
          </pc:sldLayoutMkLst>
          <pc:spChg chg="add mod">
            <ac:chgData name="Zachos, Mikayla" userId="be6ebae7-d067-4e6c-bed1-5b2554ee3322" providerId="ADAL" clId="{91F8A830-E147-429C-9D72-D609C32ED056}" dt="2025-05-02T06:58:24.696" v="265"/>
            <ac:spMkLst>
              <pc:docMk/>
              <pc:sldMasterMk cId="2779289203" sldId="2147483648"/>
              <pc:sldLayoutMk cId="3364271246" sldId="2147483666"/>
              <ac:spMk id="5" creationId="{6D93B657-0ED0-C1FE-1883-46E0E51D9D99}"/>
            </ac:spMkLst>
          </pc:spChg>
          <pc:spChg chg="add mod">
            <ac:chgData name="Zachos, Mikayla" userId="be6ebae7-d067-4e6c-bed1-5b2554ee3322" providerId="ADAL" clId="{91F8A830-E147-429C-9D72-D609C32ED056}" dt="2025-05-02T06:58:24.696" v="265"/>
            <ac:spMkLst>
              <pc:docMk/>
              <pc:sldMasterMk cId="2779289203" sldId="2147483648"/>
              <pc:sldLayoutMk cId="3364271246" sldId="2147483666"/>
              <ac:spMk id="6" creationId="{D0040EE3-54BC-2F24-3EC9-23EBE4FC9164}"/>
            </ac:spMkLst>
          </pc:spChg>
          <pc:spChg chg="del">
            <ac:chgData name="Zachos, Mikayla" userId="be6ebae7-d067-4e6c-bed1-5b2554ee3322" providerId="ADAL" clId="{91F8A830-E147-429C-9D72-D609C32ED056}" dt="2025-05-02T06:49:11.416" v="206" actId="478"/>
            <ac:spMkLst>
              <pc:docMk/>
              <pc:sldMasterMk cId="2779289203" sldId="2147483648"/>
              <pc:sldLayoutMk cId="3364271246" sldId="2147483666"/>
              <ac:spMk id="7" creationId="{F2E2C171-C173-4DA5-D51E-DCFE1DB9974F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22.699" v="264"/>
          <pc:sldLayoutMkLst>
            <pc:docMk/>
            <pc:sldMasterMk cId="2779289203" sldId="2147483648"/>
            <pc:sldLayoutMk cId="3114570446" sldId="2147483667"/>
          </pc:sldLayoutMkLst>
          <pc:spChg chg="add mod">
            <ac:chgData name="Zachos, Mikayla" userId="be6ebae7-d067-4e6c-bed1-5b2554ee3322" providerId="ADAL" clId="{91F8A830-E147-429C-9D72-D609C32ED056}" dt="2025-05-02T06:58:22.699" v="264"/>
            <ac:spMkLst>
              <pc:docMk/>
              <pc:sldMasterMk cId="2779289203" sldId="2147483648"/>
              <pc:sldLayoutMk cId="3114570446" sldId="2147483667"/>
              <ac:spMk id="5" creationId="{6577512B-18D3-5F4C-24B7-5CAB04A2520E}"/>
            </ac:spMkLst>
          </pc:spChg>
          <pc:spChg chg="add mod">
            <ac:chgData name="Zachos, Mikayla" userId="be6ebae7-d067-4e6c-bed1-5b2554ee3322" providerId="ADAL" clId="{91F8A830-E147-429C-9D72-D609C32ED056}" dt="2025-05-02T06:58:22.699" v="264"/>
            <ac:spMkLst>
              <pc:docMk/>
              <pc:sldMasterMk cId="2779289203" sldId="2147483648"/>
              <pc:sldLayoutMk cId="3114570446" sldId="2147483667"/>
              <ac:spMk id="6" creationId="{749BF1B3-52B3-F06C-E5DB-31B38D6FAE46}"/>
            </ac:spMkLst>
          </pc:spChg>
          <pc:spChg chg="del">
            <ac:chgData name="Zachos, Mikayla" userId="be6ebae7-d067-4e6c-bed1-5b2554ee3322" providerId="ADAL" clId="{91F8A830-E147-429C-9D72-D609C32ED056}" dt="2025-05-02T06:49:07.264" v="204" actId="478"/>
            <ac:spMkLst>
              <pc:docMk/>
              <pc:sldMasterMk cId="2779289203" sldId="2147483648"/>
              <pc:sldLayoutMk cId="3114570446" sldId="2147483667"/>
              <ac:spMk id="7" creationId="{8DA05B68-7CDA-A3BC-0194-675AC106AD1F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39.907" v="267"/>
          <pc:sldLayoutMkLst>
            <pc:docMk/>
            <pc:sldMasterMk cId="2779289203" sldId="2147483648"/>
            <pc:sldLayoutMk cId="1062641110" sldId="2147483668"/>
          </pc:sldLayoutMkLst>
          <pc:spChg chg="add mod">
            <ac:chgData name="Zachos, Mikayla" userId="be6ebae7-d067-4e6c-bed1-5b2554ee3322" providerId="ADAL" clId="{91F8A830-E147-429C-9D72-D609C32ED056}" dt="2025-05-02T06:58:39.907" v="267"/>
            <ac:spMkLst>
              <pc:docMk/>
              <pc:sldMasterMk cId="2779289203" sldId="2147483648"/>
              <pc:sldLayoutMk cId="1062641110" sldId="2147483668"/>
              <ac:spMk id="5" creationId="{C08E87D0-56BC-B4AC-E0BD-2D470ADDDE2C}"/>
            </ac:spMkLst>
          </pc:spChg>
          <pc:spChg chg="add mod">
            <ac:chgData name="Zachos, Mikayla" userId="be6ebae7-d067-4e6c-bed1-5b2554ee3322" providerId="ADAL" clId="{91F8A830-E147-429C-9D72-D609C32ED056}" dt="2025-05-02T06:58:39.907" v="267"/>
            <ac:spMkLst>
              <pc:docMk/>
              <pc:sldMasterMk cId="2779289203" sldId="2147483648"/>
              <pc:sldLayoutMk cId="1062641110" sldId="2147483668"/>
              <ac:spMk id="6" creationId="{3B4603F6-DA84-D66E-00D3-9070656D0F24}"/>
            </ac:spMkLst>
          </pc:spChg>
          <pc:spChg chg="del">
            <ac:chgData name="Zachos, Mikayla" userId="be6ebae7-d067-4e6c-bed1-5b2554ee3322" providerId="ADAL" clId="{91F8A830-E147-429C-9D72-D609C32ED056}" dt="2025-05-02T06:49:28.144" v="209" actId="478"/>
            <ac:spMkLst>
              <pc:docMk/>
              <pc:sldMasterMk cId="2779289203" sldId="2147483648"/>
              <pc:sldLayoutMk cId="1062641110" sldId="2147483668"/>
              <ac:spMk id="8" creationId="{665B21E5-C15F-6551-A00E-5FA390380A74}"/>
            </ac:spMkLst>
          </pc:spChg>
        </pc:sldLayoutChg>
        <pc:sldLayoutChg chg="addSp delSp modSp mod">
          <pc:chgData name="Zachos, Mikayla" userId="be6ebae7-d067-4e6c-bed1-5b2554ee3322" providerId="ADAL" clId="{91F8A830-E147-429C-9D72-D609C32ED056}" dt="2025-05-02T06:58:41.549" v="268"/>
          <pc:sldLayoutMkLst>
            <pc:docMk/>
            <pc:sldMasterMk cId="2779289203" sldId="2147483648"/>
            <pc:sldLayoutMk cId="2382095735" sldId="2147483669"/>
          </pc:sldLayoutMkLst>
          <pc:spChg chg="add mod">
            <ac:chgData name="Zachos, Mikayla" userId="be6ebae7-d067-4e6c-bed1-5b2554ee3322" providerId="ADAL" clId="{91F8A830-E147-429C-9D72-D609C32ED056}" dt="2025-05-02T06:58:41.549" v="268"/>
            <ac:spMkLst>
              <pc:docMk/>
              <pc:sldMasterMk cId="2779289203" sldId="2147483648"/>
              <pc:sldLayoutMk cId="2382095735" sldId="2147483669"/>
              <ac:spMk id="7" creationId="{A95610B9-0874-2DC6-A364-4454D9E2D76D}"/>
            </ac:spMkLst>
          </pc:spChg>
          <pc:spChg chg="add mod">
            <ac:chgData name="Zachos, Mikayla" userId="be6ebae7-d067-4e6c-bed1-5b2554ee3322" providerId="ADAL" clId="{91F8A830-E147-429C-9D72-D609C32ED056}" dt="2025-05-02T06:58:41.549" v="268"/>
            <ac:spMkLst>
              <pc:docMk/>
              <pc:sldMasterMk cId="2779289203" sldId="2147483648"/>
              <pc:sldLayoutMk cId="2382095735" sldId="2147483669"/>
              <ac:spMk id="8" creationId="{5999AFA4-E3A7-9038-2A1D-E1B9FEC15BF7}"/>
            </ac:spMkLst>
          </pc:spChg>
          <pc:spChg chg="del">
            <ac:chgData name="Zachos, Mikayla" userId="be6ebae7-d067-4e6c-bed1-5b2554ee3322" providerId="ADAL" clId="{91F8A830-E147-429C-9D72-D609C32ED056}" dt="2025-05-02T06:48:44.455" v="196" actId="478"/>
            <ac:spMkLst>
              <pc:docMk/>
              <pc:sldMasterMk cId="2779289203" sldId="2147483648"/>
              <pc:sldLayoutMk cId="2382095735" sldId="2147483669"/>
              <ac:spMk id="10" creationId="{4E1FC963-E848-BDD8-4DDF-5EE9049E7FDF}"/>
            </ac:spMkLst>
          </pc:spChg>
        </pc:sldLayoutChg>
        <pc:sldLayoutChg chg="addSp delSp modSp mod ord">
          <pc:chgData name="Zachos, Mikayla" userId="be6ebae7-d067-4e6c-bed1-5b2554ee3322" providerId="ADAL" clId="{91F8A830-E147-429C-9D72-D609C32ED056}" dt="2025-05-02T06:58:47.972" v="272"/>
          <pc:sldLayoutMkLst>
            <pc:docMk/>
            <pc:sldMasterMk cId="2779289203" sldId="2147483648"/>
            <pc:sldLayoutMk cId="4076046398" sldId="2147483670"/>
          </pc:sldLayoutMkLst>
          <pc:spChg chg="del">
            <ac:chgData name="Zachos, Mikayla" userId="be6ebae7-d067-4e6c-bed1-5b2554ee3322" providerId="ADAL" clId="{91F8A830-E147-429C-9D72-D609C32ED056}" dt="2025-05-02T06:57:59.462" v="262" actId="478"/>
            <ac:spMkLst>
              <pc:docMk/>
              <pc:sldMasterMk cId="2779289203" sldId="2147483648"/>
              <pc:sldLayoutMk cId="4076046398" sldId="2147483670"/>
              <ac:spMk id="4" creationId="{6E264CB0-BA9D-9242-665A-441E4D19D1E0}"/>
            </ac:spMkLst>
          </pc:spChg>
          <pc:spChg chg="add mod">
            <ac:chgData name="Zachos, Mikayla" userId="be6ebae7-d067-4e6c-bed1-5b2554ee3322" providerId="ADAL" clId="{91F8A830-E147-429C-9D72-D609C32ED056}" dt="2025-05-02T06:58:47.972" v="272"/>
            <ac:spMkLst>
              <pc:docMk/>
              <pc:sldMasterMk cId="2779289203" sldId="2147483648"/>
              <pc:sldLayoutMk cId="4076046398" sldId="2147483670"/>
              <ac:spMk id="5" creationId="{C52AA143-38EE-A1C2-7F3C-98ECFE3FA90A}"/>
            </ac:spMkLst>
          </pc:spChg>
          <pc:spChg chg="add mod">
            <ac:chgData name="Zachos, Mikayla" userId="be6ebae7-d067-4e6c-bed1-5b2554ee3322" providerId="ADAL" clId="{91F8A830-E147-429C-9D72-D609C32ED056}" dt="2025-05-02T06:58:47.972" v="272"/>
            <ac:spMkLst>
              <pc:docMk/>
              <pc:sldMasterMk cId="2779289203" sldId="2147483648"/>
              <pc:sldLayoutMk cId="4076046398" sldId="2147483670"/>
              <ac:spMk id="6" creationId="{4BF61955-B55A-55E6-9EAC-D15ADFA3B2C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D313EB-F7B8-C884-48E1-6AD36887B4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550D97-587A-FEAE-5485-EC3AC7356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FA91E-8D9F-4E2B-9152-78C41EC6FFC8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39AD9-A528-5A77-1015-C050648B11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F0F48-5510-EE6C-4AE2-E5B9DD1E1A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B08D2-9BAF-4379-9339-A529CA99D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1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4FCBD-E300-4E8A-94F2-C52652E730FC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8F383-7878-4DAA-967C-CC72F9E04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759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6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4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0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4.svg"/><Relationship Id="rId3" Type="http://schemas.openxmlformats.org/officeDocument/2006/relationships/image" Target="../media/image16.svg"/><Relationship Id="rId7" Type="http://schemas.openxmlformats.org/officeDocument/2006/relationships/image" Target="../media/image6.svg"/><Relationship Id="rId12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2.sv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4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A29FD4A-F2E6-979F-F715-A1E82D610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324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DCFCFBD5-87D5-AFC1-9AAA-9ED47C1B77FF}"/>
              </a:ext>
            </a:extLst>
          </p:cNvPr>
          <p:cNvSpPr/>
          <p:nvPr userDrawn="1"/>
        </p:nvSpPr>
        <p:spPr>
          <a:xfrm>
            <a:off x="-237770" y="0"/>
            <a:ext cx="12426494" cy="1462435"/>
          </a:xfrm>
          <a:custGeom>
            <a:avLst/>
            <a:gdLst/>
            <a:ahLst/>
            <a:cxnLst/>
            <a:rect l="l" t="t" r="r" b="b"/>
            <a:pathLst>
              <a:path w="11229363" h="3287141">
                <a:moveTo>
                  <a:pt x="0" y="0"/>
                </a:moveTo>
                <a:lnTo>
                  <a:pt x="11229363" y="0"/>
                </a:lnTo>
                <a:lnTo>
                  <a:pt x="11229363" y="3287141"/>
                </a:lnTo>
                <a:lnTo>
                  <a:pt x="0" y="32871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04EABC6B-C7EA-FB7E-7897-25FF06764ACC}"/>
              </a:ext>
            </a:extLst>
          </p:cNvPr>
          <p:cNvSpPr/>
          <p:nvPr userDrawn="1"/>
        </p:nvSpPr>
        <p:spPr>
          <a:xfrm flipH="1">
            <a:off x="0" y="5305760"/>
            <a:ext cx="12192000" cy="1590980"/>
          </a:xfrm>
          <a:custGeom>
            <a:avLst/>
            <a:gdLst/>
            <a:ahLst/>
            <a:cxnLst/>
            <a:rect l="l" t="t" r="r" b="b"/>
            <a:pathLst>
              <a:path w="14065666" h="5399017">
                <a:moveTo>
                  <a:pt x="14065666" y="0"/>
                </a:moveTo>
                <a:lnTo>
                  <a:pt x="0" y="0"/>
                </a:lnTo>
                <a:lnTo>
                  <a:pt x="0" y="5399018"/>
                </a:lnTo>
                <a:lnTo>
                  <a:pt x="14065666" y="5399018"/>
                </a:lnTo>
                <a:lnTo>
                  <a:pt x="14065666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6D17359-7648-3DC0-2939-9804C6DAD3E2}"/>
              </a:ext>
            </a:extLst>
          </p:cNvPr>
          <p:cNvSpPr/>
          <p:nvPr userDrawn="1"/>
        </p:nvSpPr>
        <p:spPr>
          <a:xfrm>
            <a:off x="6552" y="0"/>
            <a:ext cx="12188724" cy="1173741"/>
          </a:xfrm>
          <a:custGeom>
            <a:avLst/>
            <a:gdLst/>
            <a:ahLst/>
            <a:cxnLst/>
            <a:rect l="l" t="t" r="r" b="b"/>
            <a:pathLst>
              <a:path w="10729799" h="3140905">
                <a:moveTo>
                  <a:pt x="0" y="0"/>
                </a:moveTo>
                <a:lnTo>
                  <a:pt x="10729799" y="0"/>
                </a:lnTo>
                <a:lnTo>
                  <a:pt x="10729799" y="3140905"/>
                </a:lnTo>
                <a:lnTo>
                  <a:pt x="0" y="314090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3BC900B-9EB7-EC9A-1979-E1D00CC0A927}"/>
              </a:ext>
            </a:extLst>
          </p:cNvPr>
          <p:cNvSpPr/>
          <p:nvPr userDrawn="1"/>
        </p:nvSpPr>
        <p:spPr>
          <a:xfrm rot="5400000">
            <a:off x="10622024" y="5676080"/>
            <a:ext cx="711401" cy="1652438"/>
          </a:xfrm>
          <a:custGeom>
            <a:avLst/>
            <a:gdLst/>
            <a:ahLst/>
            <a:cxnLst/>
            <a:rect l="l" t="t" r="r" b="b"/>
            <a:pathLst>
              <a:path w="3024000" h="6048000">
                <a:moveTo>
                  <a:pt x="0" y="0"/>
                </a:moveTo>
                <a:lnTo>
                  <a:pt x="3024000" y="0"/>
                </a:lnTo>
                <a:lnTo>
                  <a:pt x="3024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14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A5881A6-CD14-CEBD-8CD7-234580E3AFC3}"/>
              </a:ext>
            </a:extLst>
          </p:cNvPr>
          <p:cNvSpPr/>
          <p:nvPr userDrawn="1"/>
        </p:nvSpPr>
        <p:spPr>
          <a:xfrm>
            <a:off x="0" y="5638800"/>
            <a:ext cx="3035543" cy="1219200"/>
          </a:xfrm>
          <a:custGeom>
            <a:avLst/>
            <a:gdLst/>
            <a:ahLst/>
            <a:cxnLst/>
            <a:rect l="l" t="t" r="r" b="b"/>
            <a:pathLst>
              <a:path w="4276800" h="1817640">
                <a:moveTo>
                  <a:pt x="0" y="0"/>
                </a:moveTo>
                <a:lnTo>
                  <a:pt x="4276800" y="0"/>
                </a:lnTo>
                <a:lnTo>
                  <a:pt x="4276800" y="1817640"/>
                </a:lnTo>
                <a:lnTo>
                  <a:pt x="0" y="181764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36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17178A2-D1B4-8B97-B723-EF1392806E1F}"/>
              </a:ext>
            </a:extLst>
          </p:cNvPr>
          <p:cNvSpPr/>
          <p:nvPr userDrawn="1"/>
        </p:nvSpPr>
        <p:spPr>
          <a:xfrm rot="10800000">
            <a:off x="0" y="4419598"/>
            <a:ext cx="343193" cy="1219202"/>
          </a:xfrm>
          <a:custGeom>
            <a:avLst/>
            <a:gdLst/>
            <a:ahLst/>
            <a:cxnLst/>
            <a:rect l="l" t="t" r="r" b="b"/>
            <a:pathLst>
              <a:path w="3235680" h="6048000">
                <a:moveTo>
                  <a:pt x="0" y="0"/>
                </a:moveTo>
                <a:lnTo>
                  <a:pt x="3235680" y="0"/>
                </a:lnTo>
                <a:lnTo>
                  <a:pt x="323568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alphaModFix amt="34000"/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r="-8633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BB7355E-C788-9D62-3838-8A8E6CD3FA33}"/>
              </a:ext>
            </a:extLst>
          </p:cNvPr>
          <p:cNvSpPr/>
          <p:nvPr userDrawn="1"/>
        </p:nvSpPr>
        <p:spPr>
          <a:xfrm rot="10800000">
            <a:off x="1609723" y="-22730"/>
            <a:ext cx="10585551" cy="908555"/>
          </a:xfrm>
          <a:custGeom>
            <a:avLst/>
            <a:gdLst/>
            <a:ahLst/>
            <a:cxnLst/>
            <a:rect l="l" t="t" r="r" b="b"/>
            <a:pathLst>
              <a:path w="4276800" h="1817640">
                <a:moveTo>
                  <a:pt x="0" y="0"/>
                </a:moveTo>
                <a:lnTo>
                  <a:pt x="4276800" y="0"/>
                </a:lnTo>
                <a:lnTo>
                  <a:pt x="4276800" y="1817640"/>
                </a:lnTo>
                <a:lnTo>
                  <a:pt x="0" y="181764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36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0D8187-C4F8-20E8-A225-00B4E6EAC40C}"/>
              </a:ext>
            </a:extLst>
          </p:cNvPr>
          <p:cNvSpPr txBox="1"/>
          <p:nvPr userDrawn="1"/>
        </p:nvSpPr>
        <p:spPr>
          <a:xfrm>
            <a:off x="2581274" y="4565131"/>
            <a:ext cx="702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72296"/>
                </a:solidFill>
              </a:rPr>
              <a:t>2025 KUHR-TN National Conference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6EF80-B30E-EE81-2F5B-83A320D2F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FB63CDA6-19AF-85D0-45C5-18EC8C45D2E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986880" y="5200755"/>
            <a:ext cx="6218237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20" name="Content Placeholder 18">
            <a:extLst>
              <a:ext uri="{FF2B5EF4-FFF2-40B4-BE49-F238E27FC236}">
                <a16:creationId xmlns:a16="http://schemas.microsoft.com/office/drawing/2014/main" id="{BC3DA1AA-7B84-B456-B3F2-C178775AC3A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86880" y="5768657"/>
            <a:ext cx="6218237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Institution(s)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94DFCF5-D21E-C7E0-C31E-9DB54E3FC7DA}"/>
              </a:ext>
            </a:extLst>
          </p:cNvPr>
          <p:cNvCxnSpPr>
            <a:cxnSpLocks/>
          </p:cNvCxnSpPr>
          <p:nvPr userDrawn="1"/>
        </p:nvCxnSpPr>
        <p:spPr>
          <a:xfrm>
            <a:off x="2438400" y="5085898"/>
            <a:ext cx="7315200" cy="0"/>
          </a:xfrm>
          <a:prstGeom prst="line">
            <a:avLst/>
          </a:prstGeom>
          <a:ln w="38100">
            <a:solidFill>
              <a:srgbClr val="0722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91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3C42F3C-7174-7D02-0CF9-AEEB61276D01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50341E-E93D-B5E0-A540-6D0A7CAA4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A3A02-BF7A-9E30-DA3A-27CEEFAB0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A9FE8-458B-536C-8901-B7F908284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98F31-975A-BB35-57FD-9F8EE3A44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C925D-03BB-77DF-3650-F469A34C9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A81073EB-E89D-ED69-CF49-792A7A1D598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B13609-00AD-D6A5-6772-13B1B52BE62D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5482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64A95-630D-F9FF-CEEA-E5CCF335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8">
            <a:extLst>
              <a:ext uri="{FF2B5EF4-FFF2-40B4-BE49-F238E27FC236}">
                <a16:creationId xmlns:a16="http://schemas.microsoft.com/office/drawing/2014/main" id="{CCA7879B-FF95-563D-5CEA-277E9577F542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07D4-C23D-5DAC-6BCB-78CD417C2EBB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18001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9CC9549-F455-B162-8AFD-55AF44FD977C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E64A95-630D-F9FF-CEEA-E5CCF335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18">
            <a:extLst>
              <a:ext uri="{FF2B5EF4-FFF2-40B4-BE49-F238E27FC236}">
                <a16:creationId xmlns:a16="http://schemas.microsoft.com/office/drawing/2014/main" id="{AF264CA1-A2B9-7D27-DC4A-5EB2BE6AABA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FE0C6-F15E-5D23-8BBE-FF8E45CB514C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82302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8">
            <a:extLst>
              <a:ext uri="{FF2B5EF4-FFF2-40B4-BE49-F238E27FC236}">
                <a16:creationId xmlns:a16="http://schemas.microsoft.com/office/drawing/2014/main" id="{D9028EC3-7710-9FC7-78A4-2BAC7675C354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2A64C0-328A-90BE-F187-AAA22C7F557F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4277076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E2AFD5-46A5-3DCD-DF42-8F84F063DD7F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8">
            <a:extLst>
              <a:ext uri="{FF2B5EF4-FFF2-40B4-BE49-F238E27FC236}">
                <a16:creationId xmlns:a16="http://schemas.microsoft.com/office/drawing/2014/main" id="{09D9E6B8-B2D1-0B09-8D63-272A2CC3901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33654-F7A5-506A-81D8-F58F2FF75728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87273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862E-F1DD-BCA0-8050-4B1BF085D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8D981-FF41-C0F4-2355-9A8BC5F68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EC7E9-D128-3050-1BAC-0DE48D392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D9038977-C08D-DE1F-27A5-275BE9954065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4A4AC4-A5F5-0251-4310-13B4668871BD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739230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3ADD94B-8010-1577-B2BA-9475CBDBFF2D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20B97-515C-ADF4-A908-8F8F5446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FD5C4-3D65-AB8C-71C4-A6A8E598E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92D17-81A5-1623-C055-56C14E11D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7EDCD856-C529-0A0C-F7D7-4CCAD73C002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33E067-040C-80BF-9A7F-83B3699B167D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96886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12692-41B7-FA65-8E87-506D57B3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33C08-8AE3-276E-5AEE-1D35C0149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C52AA143-38EE-A1C2-7F3C-98ECFE3FA90A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F61955-B55A-55E6-9EAC-D15ADFA3B2CA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4076046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264CB0-BA9D-9242-665A-441E4D19D1E0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12692-41B7-FA65-8E87-506D57B3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33C08-8AE3-276E-5AEE-1D35C0149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6577512B-18D3-5F4C-24B7-5CAB04A2520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9BF1B3-52B3-F06C-E5DB-31B38D6FAE46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114570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C432E-4DFC-7003-2491-F40BB4688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47D10-4EE1-1F85-95EE-E1684FD6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B08116AD-E427-973D-58FA-BF8D7CEEDBCC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390583-C5E7-E81E-CC77-8A6768A84B6C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8401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">
            <a:extLst>
              <a:ext uri="{FF2B5EF4-FFF2-40B4-BE49-F238E27FC236}">
                <a16:creationId xmlns:a16="http://schemas.microsoft.com/office/drawing/2014/main" id="{217178A2-D1B4-8B97-B723-EF1392806E1F}"/>
              </a:ext>
            </a:extLst>
          </p:cNvPr>
          <p:cNvSpPr/>
          <p:nvPr userDrawn="1"/>
        </p:nvSpPr>
        <p:spPr>
          <a:xfrm rot="10800000">
            <a:off x="0" y="4419598"/>
            <a:ext cx="343193" cy="1219202"/>
          </a:xfrm>
          <a:custGeom>
            <a:avLst/>
            <a:gdLst/>
            <a:ahLst/>
            <a:cxnLst/>
            <a:rect l="l" t="t" r="r" b="b"/>
            <a:pathLst>
              <a:path w="3235680" h="6048000">
                <a:moveTo>
                  <a:pt x="0" y="0"/>
                </a:moveTo>
                <a:lnTo>
                  <a:pt x="3235680" y="0"/>
                </a:lnTo>
                <a:lnTo>
                  <a:pt x="323568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8633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DCFCFBD5-87D5-AFC1-9AAA-9ED47C1B77FF}"/>
              </a:ext>
            </a:extLst>
          </p:cNvPr>
          <p:cNvSpPr/>
          <p:nvPr userDrawn="1"/>
        </p:nvSpPr>
        <p:spPr>
          <a:xfrm>
            <a:off x="-237770" y="0"/>
            <a:ext cx="12426494" cy="1462435"/>
          </a:xfrm>
          <a:custGeom>
            <a:avLst/>
            <a:gdLst/>
            <a:ahLst/>
            <a:cxnLst/>
            <a:rect l="l" t="t" r="r" b="b"/>
            <a:pathLst>
              <a:path w="11229363" h="3287141">
                <a:moveTo>
                  <a:pt x="0" y="0"/>
                </a:moveTo>
                <a:lnTo>
                  <a:pt x="11229363" y="0"/>
                </a:lnTo>
                <a:lnTo>
                  <a:pt x="11229363" y="3287141"/>
                </a:lnTo>
                <a:lnTo>
                  <a:pt x="0" y="32871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6D17359-7648-3DC0-2939-9804C6DAD3E2}"/>
              </a:ext>
            </a:extLst>
          </p:cNvPr>
          <p:cNvSpPr/>
          <p:nvPr userDrawn="1"/>
        </p:nvSpPr>
        <p:spPr>
          <a:xfrm>
            <a:off x="6552" y="0"/>
            <a:ext cx="12188724" cy="1173741"/>
          </a:xfrm>
          <a:custGeom>
            <a:avLst/>
            <a:gdLst/>
            <a:ahLst/>
            <a:cxnLst/>
            <a:rect l="l" t="t" r="r" b="b"/>
            <a:pathLst>
              <a:path w="10729799" h="3140905">
                <a:moveTo>
                  <a:pt x="0" y="0"/>
                </a:moveTo>
                <a:lnTo>
                  <a:pt x="10729799" y="0"/>
                </a:lnTo>
                <a:lnTo>
                  <a:pt x="10729799" y="3140905"/>
                </a:lnTo>
                <a:lnTo>
                  <a:pt x="0" y="314090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04EABC6B-C7EA-FB7E-7897-25FF06764ACC}"/>
              </a:ext>
            </a:extLst>
          </p:cNvPr>
          <p:cNvSpPr/>
          <p:nvPr userDrawn="1"/>
        </p:nvSpPr>
        <p:spPr>
          <a:xfrm flipH="1">
            <a:off x="0" y="5305760"/>
            <a:ext cx="12192000" cy="1590980"/>
          </a:xfrm>
          <a:custGeom>
            <a:avLst/>
            <a:gdLst/>
            <a:ahLst/>
            <a:cxnLst/>
            <a:rect l="l" t="t" r="r" b="b"/>
            <a:pathLst>
              <a:path w="14065666" h="5399017">
                <a:moveTo>
                  <a:pt x="14065666" y="0"/>
                </a:moveTo>
                <a:lnTo>
                  <a:pt x="0" y="0"/>
                </a:lnTo>
                <a:lnTo>
                  <a:pt x="0" y="5399018"/>
                </a:lnTo>
                <a:lnTo>
                  <a:pt x="14065666" y="5399018"/>
                </a:lnTo>
                <a:lnTo>
                  <a:pt x="14065666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8B73A6-C90E-08AA-8DFD-2BB5C90BF2DB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3BC900B-9EB7-EC9A-1979-E1D00CC0A927}"/>
              </a:ext>
            </a:extLst>
          </p:cNvPr>
          <p:cNvSpPr/>
          <p:nvPr userDrawn="1"/>
        </p:nvSpPr>
        <p:spPr>
          <a:xfrm rot="5400000">
            <a:off x="10622024" y="5676080"/>
            <a:ext cx="711401" cy="1652438"/>
          </a:xfrm>
          <a:custGeom>
            <a:avLst/>
            <a:gdLst/>
            <a:ahLst/>
            <a:cxnLst/>
            <a:rect l="l" t="t" r="r" b="b"/>
            <a:pathLst>
              <a:path w="3024000" h="6048000">
                <a:moveTo>
                  <a:pt x="0" y="0"/>
                </a:moveTo>
                <a:lnTo>
                  <a:pt x="3024000" y="0"/>
                </a:lnTo>
                <a:lnTo>
                  <a:pt x="3024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14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A5881A6-CD14-CEBD-8CD7-234580E3AFC3}"/>
              </a:ext>
            </a:extLst>
          </p:cNvPr>
          <p:cNvSpPr/>
          <p:nvPr userDrawn="1"/>
        </p:nvSpPr>
        <p:spPr>
          <a:xfrm>
            <a:off x="0" y="5638800"/>
            <a:ext cx="3035543" cy="1219200"/>
          </a:xfrm>
          <a:custGeom>
            <a:avLst/>
            <a:gdLst/>
            <a:ahLst/>
            <a:cxnLst/>
            <a:rect l="l" t="t" r="r" b="b"/>
            <a:pathLst>
              <a:path w="4276800" h="1817640">
                <a:moveTo>
                  <a:pt x="0" y="0"/>
                </a:moveTo>
                <a:lnTo>
                  <a:pt x="4276800" y="0"/>
                </a:lnTo>
                <a:lnTo>
                  <a:pt x="4276800" y="1817640"/>
                </a:lnTo>
                <a:lnTo>
                  <a:pt x="0" y="181764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alphaModFix amt="36000"/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BB7355E-C788-9D62-3838-8A8E6CD3FA33}"/>
              </a:ext>
            </a:extLst>
          </p:cNvPr>
          <p:cNvSpPr/>
          <p:nvPr userDrawn="1"/>
        </p:nvSpPr>
        <p:spPr>
          <a:xfrm rot="10800000">
            <a:off x="1609723" y="-22730"/>
            <a:ext cx="10585551" cy="908555"/>
          </a:xfrm>
          <a:custGeom>
            <a:avLst/>
            <a:gdLst/>
            <a:ahLst/>
            <a:cxnLst/>
            <a:rect l="l" t="t" r="r" b="b"/>
            <a:pathLst>
              <a:path w="4276800" h="1817640">
                <a:moveTo>
                  <a:pt x="0" y="0"/>
                </a:moveTo>
                <a:lnTo>
                  <a:pt x="4276800" y="0"/>
                </a:lnTo>
                <a:lnTo>
                  <a:pt x="4276800" y="1817640"/>
                </a:lnTo>
                <a:lnTo>
                  <a:pt x="0" y="181764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alphaModFix amt="36000"/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C74FCF-39C8-CF1C-B9A6-FAB44623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324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6406A5-0C75-8B44-C6A0-ADCF29C07B1A}"/>
              </a:ext>
            </a:extLst>
          </p:cNvPr>
          <p:cNvSpPr txBox="1"/>
          <p:nvPr userDrawn="1"/>
        </p:nvSpPr>
        <p:spPr>
          <a:xfrm>
            <a:off x="2581274" y="4565131"/>
            <a:ext cx="702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72296"/>
                </a:solidFill>
              </a:rPr>
              <a:t>2025 KUHR-TN National Conference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4774FB-494B-8904-DA28-3EFD8A7E5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95093043-DB87-AD7B-474D-65D668D647B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986880" y="5200755"/>
            <a:ext cx="6218237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16" name="Content Placeholder 18">
            <a:extLst>
              <a:ext uri="{FF2B5EF4-FFF2-40B4-BE49-F238E27FC236}">
                <a16:creationId xmlns:a16="http://schemas.microsoft.com/office/drawing/2014/main" id="{259818C4-27FD-CADE-94A9-818EE949CA8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86880" y="5768657"/>
            <a:ext cx="6218237" cy="46166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Institution(s)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AEE72-A66C-ABB8-321E-152B43103FF1}"/>
              </a:ext>
            </a:extLst>
          </p:cNvPr>
          <p:cNvCxnSpPr>
            <a:cxnSpLocks/>
          </p:cNvCxnSpPr>
          <p:nvPr userDrawn="1"/>
        </p:nvCxnSpPr>
        <p:spPr>
          <a:xfrm>
            <a:off x="2438400" y="5085898"/>
            <a:ext cx="7315200" cy="0"/>
          </a:xfrm>
          <a:prstGeom prst="line">
            <a:avLst/>
          </a:prstGeom>
          <a:ln w="38100">
            <a:solidFill>
              <a:srgbClr val="0722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404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1D1798-4719-380F-49B0-D08AEC47654B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C432E-4DFC-7003-2491-F40BB4688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47D10-4EE1-1F85-95EE-E1684FD6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6D93B657-0ED0-C1FE-1883-46E0E51D9D9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040EE3-54BC-2F24-3EC9-23EBE4FC9164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6427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9B9F6-E3B4-67C9-33E3-6AFDB443B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E2E38-FFD2-223D-95B5-5F2DF4327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8">
            <a:extLst>
              <a:ext uri="{FF2B5EF4-FFF2-40B4-BE49-F238E27FC236}">
                <a16:creationId xmlns:a16="http://schemas.microsoft.com/office/drawing/2014/main" id="{8914660E-3DCC-1608-3D3B-A6683F20E7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8E5FF2-99E7-07DA-68D3-25340EAAECF3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49759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FD80B2-6F9E-0ADA-F051-EEBAB618F4ED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9B9F6-E3B4-67C9-33E3-6AFDB443B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E2E38-FFD2-223D-95B5-5F2DF4327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785821C4-EE16-41AD-B280-2371C224284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0AD204-CA0B-EDF7-F97A-66FA9996D12B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7111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7EFC0-7286-6D49-15F8-EEA40357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80102-777E-8075-9858-648C79CF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18">
            <a:extLst>
              <a:ext uri="{FF2B5EF4-FFF2-40B4-BE49-F238E27FC236}">
                <a16:creationId xmlns:a16="http://schemas.microsoft.com/office/drawing/2014/main" id="{7BF3CFE1-1D27-F907-5FCB-49F1B3EECDF7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8B235-90C9-3211-15AC-05FA5E616D9E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25596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D87D5F-8364-3945-D005-D8F00B9BFA4D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7EFC0-7286-6D49-15F8-EEA40357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80102-777E-8075-9858-648C79CF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C99D9C17-5CF2-F40E-3BF2-23AE920AA2A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029397-AED2-17ED-F14F-9C87F777961D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4707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189E-D03B-265B-84DD-BFC546E8D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8E309-EBA8-602E-B043-3C774DE8C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78EC3-8A7E-870E-8EBF-DE4F9958F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8">
            <a:extLst>
              <a:ext uri="{FF2B5EF4-FFF2-40B4-BE49-F238E27FC236}">
                <a16:creationId xmlns:a16="http://schemas.microsoft.com/office/drawing/2014/main" id="{C08E87D0-56BC-B4AC-E0BD-2D470ADDDE2C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4603F6-DA84-D66E-00D3-9070656D0F24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106264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281E5C-ED0A-8307-4DB3-DDC1B1EF04DF}"/>
              </a:ext>
            </a:extLst>
          </p:cNvPr>
          <p:cNvSpPr/>
          <p:nvPr userDrawn="1"/>
        </p:nvSpPr>
        <p:spPr>
          <a:xfrm>
            <a:off x="97536" y="150876"/>
            <a:ext cx="11996928" cy="655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7189E-D03B-265B-84DD-BFC546E8D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8E309-EBA8-602E-B043-3C774DE8C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78EC3-8A7E-870E-8EBF-DE4F9958F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18">
            <a:extLst>
              <a:ext uri="{FF2B5EF4-FFF2-40B4-BE49-F238E27FC236}">
                <a16:creationId xmlns:a16="http://schemas.microsoft.com/office/drawing/2014/main" id="{D557169F-A25E-EA74-7E86-D847382F3D0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rgbClr val="072296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E63CF-636E-3B94-A8E1-26C1EC34337D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72296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6091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341E-E93D-B5E0-A540-6D0A7CAA4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A3A02-BF7A-9E30-DA3A-27CEEFAB0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A9FE8-458B-536C-8901-B7F908284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98F31-975A-BB35-57FD-9F8EE3A44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C925D-03BB-77DF-3650-F469A34C9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A95610B9-0874-2DC6-A364-4454D9E2D76D}"/>
              </a:ext>
            </a:extLst>
          </p:cNvPr>
          <p:cNvSpPr/>
          <p:nvPr>
            <p:ph sz="quarter" idx="10" hasCustomPrompt="1"/>
          </p:nvPr>
        </p:nvSpPr>
        <p:spPr>
          <a:xfrm>
            <a:off x="9646763" y="6313848"/>
            <a:ext cx="2447701" cy="393276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Center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99AFA4-E3A7-9038-2A1D-E1B9FEC15BF7}"/>
              </a:ext>
            </a:extLst>
          </p:cNvPr>
          <p:cNvSpPr txBox="1"/>
          <p:nvPr userDrawn="1"/>
        </p:nvSpPr>
        <p:spPr>
          <a:xfrm>
            <a:off x="0" y="6368570"/>
            <a:ext cx="358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</a:rPr>
              <a:t>2025 KUHR-TN 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38209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34" Type="http://schemas.openxmlformats.org/officeDocument/2006/relationships/image" Target="../media/image1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svg"/><Relationship Id="rId33" Type="http://schemas.openxmlformats.org/officeDocument/2006/relationships/image" Target="../media/image1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8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32" Type="http://schemas.openxmlformats.org/officeDocument/2006/relationships/image" Target="../media/image1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28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0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Relationship Id="rId27" Type="http://schemas.openxmlformats.org/officeDocument/2006/relationships/image" Target="../media/image6.svg"/><Relationship Id="rId30" Type="http://schemas.openxmlformats.org/officeDocument/2006/relationships/image" Target="../media/image9.png"/><Relationship Id="rId35" Type="http://schemas.openxmlformats.org/officeDocument/2006/relationships/image" Target="../media/image1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:a16="http://schemas.microsoft.com/office/drawing/2014/main" id="{A1BB47DF-3123-C20A-4881-7C77C6541FB1}"/>
              </a:ext>
            </a:extLst>
          </p:cNvPr>
          <p:cNvSpPr/>
          <p:nvPr userDrawn="1"/>
        </p:nvSpPr>
        <p:spPr>
          <a:xfrm>
            <a:off x="-237770" y="0"/>
            <a:ext cx="12426494" cy="1690688"/>
          </a:xfrm>
          <a:custGeom>
            <a:avLst/>
            <a:gdLst/>
            <a:ahLst/>
            <a:cxnLst/>
            <a:rect l="l" t="t" r="r" b="b"/>
            <a:pathLst>
              <a:path w="11229363" h="3287141">
                <a:moveTo>
                  <a:pt x="0" y="0"/>
                </a:moveTo>
                <a:lnTo>
                  <a:pt x="11229363" y="0"/>
                </a:lnTo>
                <a:lnTo>
                  <a:pt x="11229363" y="3287141"/>
                </a:lnTo>
                <a:lnTo>
                  <a:pt x="0" y="328714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EE4369EC-FD13-4BCC-37FB-916F12904348}"/>
              </a:ext>
            </a:extLst>
          </p:cNvPr>
          <p:cNvSpPr/>
          <p:nvPr userDrawn="1"/>
        </p:nvSpPr>
        <p:spPr>
          <a:xfrm flipH="1">
            <a:off x="0" y="5305760"/>
            <a:ext cx="12192000" cy="1590980"/>
          </a:xfrm>
          <a:custGeom>
            <a:avLst/>
            <a:gdLst/>
            <a:ahLst/>
            <a:cxnLst/>
            <a:rect l="l" t="t" r="r" b="b"/>
            <a:pathLst>
              <a:path w="14065666" h="5399017">
                <a:moveTo>
                  <a:pt x="14065666" y="0"/>
                </a:moveTo>
                <a:lnTo>
                  <a:pt x="0" y="0"/>
                </a:lnTo>
                <a:lnTo>
                  <a:pt x="0" y="5399018"/>
                </a:lnTo>
                <a:lnTo>
                  <a:pt x="14065666" y="5399018"/>
                </a:lnTo>
                <a:lnTo>
                  <a:pt x="14065666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4CCDC17-D142-735E-F6B2-01C465E7E37C}"/>
              </a:ext>
            </a:extLst>
          </p:cNvPr>
          <p:cNvSpPr/>
          <p:nvPr userDrawn="1"/>
        </p:nvSpPr>
        <p:spPr>
          <a:xfrm>
            <a:off x="6552" y="0"/>
            <a:ext cx="12188724" cy="1356935"/>
          </a:xfrm>
          <a:custGeom>
            <a:avLst/>
            <a:gdLst/>
            <a:ahLst/>
            <a:cxnLst/>
            <a:rect l="l" t="t" r="r" b="b"/>
            <a:pathLst>
              <a:path w="10729799" h="3140905">
                <a:moveTo>
                  <a:pt x="0" y="0"/>
                </a:moveTo>
                <a:lnTo>
                  <a:pt x="10729799" y="0"/>
                </a:lnTo>
                <a:lnTo>
                  <a:pt x="10729799" y="3140905"/>
                </a:lnTo>
                <a:lnTo>
                  <a:pt x="0" y="3140905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8A3B9B2B-0AE5-AA59-E8F1-D276ECD03967}"/>
              </a:ext>
            </a:extLst>
          </p:cNvPr>
          <p:cNvSpPr/>
          <p:nvPr userDrawn="1"/>
        </p:nvSpPr>
        <p:spPr>
          <a:xfrm flipH="1">
            <a:off x="0" y="5305760"/>
            <a:ext cx="12192000" cy="1590980"/>
          </a:xfrm>
          <a:custGeom>
            <a:avLst/>
            <a:gdLst/>
            <a:ahLst/>
            <a:cxnLst/>
            <a:rect l="l" t="t" r="r" b="b"/>
            <a:pathLst>
              <a:path w="14065666" h="5399017">
                <a:moveTo>
                  <a:pt x="14065666" y="0"/>
                </a:moveTo>
                <a:lnTo>
                  <a:pt x="0" y="0"/>
                </a:lnTo>
                <a:lnTo>
                  <a:pt x="0" y="5399018"/>
                </a:lnTo>
                <a:lnTo>
                  <a:pt x="14065666" y="5399018"/>
                </a:lnTo>
                <a:lnTo>
                  <a:pt x="14065666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A32A8505-7AA2-8594-20C5-AD9877A84094}"/>
              </a:ext>
            </a:extLst>
          </p:cNvPr>
          <p:cNvSpPr/>
          <p:nvPr userDrawn="1"/>
        </p:nvSpPr>
        <p:spPr>
          <a:xfrm>
            <a:off x="-2759029" y="-1078834"/>
            <a:ext cx="4276800" cy="4276800"/>
          </a:xfrm>
          <a:custGeom>
            <a:avLst/>
            <a:gdLst/>
            <a:ahLst/>
            <a:cxnLst/>
            <a:rect l="l" t="t" r="r" b="b"/>
            <a:pathLst>
              <a:path w="4276800" h="4276800">
                <a:moveTo>
                  <a:pt x="0" y="0"/>
                </a:moveTo>
                <a:lnTo>
                  <a:pt x="4276800" y="0"/>
                </a:lnTo>
                <a:lnTo>
                  <a:pt x="4276800" y="4276800"/>
                </a:lnTo>
                <a:lnTo>
                  <a:pt x="0" y="427680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alphaModFix amt="23000"/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FCB1B66-1365-075F-8E7E-E817A75E3D2F}"/>
              </a:ext>
            </a:extLst>
          </p:cNvPr>
          <p:cNvSpPr/>
          <p:nvPr userDrawn="1"/>
        </p:nvSpPr>
        <p:spPr>
          <a:xfrm rot="5400000">
            <a:off x="10622024" y="5676080"/>
            <a:ext cx="711401" cy="1652438"/>
          </a:xfrm>
          <a:custGeom>
            <a:avLst/>
            <a:gdLst/>
            <a:ahLst/>
            <a:cxnLst/>
            <a:rect l="l" t="t" r="r" b="b"/>
            <a:pathLst>
              <a:path w="3024000" h="6048000">
                <a:moveTo>
                  <a:pt x="0" y="0"/>
                </a:moveTo>
                <a:lnTo>
                  <a:pt x="3024000" y="0"/>
                </a:lnTo>
                <a:lnTo>
                  <a:pt x="3024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30">
              <a:alphaModFix amt="14000"/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Freeform 2">
            <a:extLst>
              <a:ext uri="{FF2B5EF4-FFF2-40B4-BE49-F238E27FC236}">
                <a16:creationId xmlns:a16="http://schemas.microsoft.com/office/drawing/2014/main" id="{E51CB7F9-2049-A7FF-8988-49A247860FED}"/>
              </a:ext>
            </a:extLst>
          </p:cNvPr>
          <p:cNvSpPr/>
          <p:nvPr userDrawn="1"/>
        </p:nvSpPr>
        <p:spPr>
          <a:xfrm rot="11547787">
            <a:off x="10961912" y="833763"/>
            <a:ext cx="2043239" cy="5952988"/>
          </a:xfrm>
          <a:custGeom>
            <a:avLst/>
            <a:gdLst/>
            <a:ahLst/>
            <a:cxnLst/>
            <a:rect l="l" t="t" r="r" b="b"/>
            <a:pathLst>
              <a:path w="3826572" h="3854605">
                <a:moveTo>
                  <a:pt x="0" y="0"/>
                </a:moveTo>
                <a:lnTo>
                  <a:pt x="3826572" y="0"/>
                </a:lnTo>
                <a:lnTo>
                  <a:pt x="3826572" y="3854605"/>
                </a:lnTo>
                <a:lnTo>
                  <a:pt x="0" y="3854605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alphaModFix amt="39000"/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58AB6-F59F-DB1D-9F5A-DBE38FD38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FEF82-1318-B6AD-9738-CF8DBE459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3EE9FCE7-BE3D-2F49-6702-26AA1A9C7B9E}"/>
              </a:ext>
            </a:extLst>
          </p:cNvPr>
          <p:cNvSpPr/>
          <p:nvPr userDrawn="1"/>
        </p:nvSpPr>
        <p:spPr>
          <a:xfrm rot="10800000">
            <a:off x="1609723" y="-22730"/>
            <a:ext cx="10585551" cy="908555"/>
          </a:xfrm>
          <a:custGeom>
            <a:avLst/>
            <a:gdLst/>
            <a:ahLst/>
            <a:cxnLst/>
            <a:rect l="l" t="t" r="r" b="b"/>
            <a:pathLst>
              <a:path w="4276800" h="1817640">
                <a:moveTo>
                  <a:pt x="0" y="0"/>
                </a:moveTo>
                <a:lnTo>
                  <a:pt x="4276800" y="0"/>
                </a:lnTo>
                <a:lnTo>
                  <a:pt x="4276800" y="1817640"/>
                </a:lnTo>
                <a:lnTo>
                  <a:pt x="0" y="1817640"/>
                </a:lnTo>
                <a:lnTo>
                  <a:pt x="0" y="0"/>
                </a:lnTo>
                <a:close/>
              </a:path>
            </a:pathLst>
          </a:custGeom>
          <a:blipFill>
            <a:blip r:embed="rId34">
              <a:alphaModFix amt="36000"/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8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1" r:id="rId3"/>
    <p:sldLayoutId id="2147483650" r:id="rId4"/>
    <p:sldLayoutId id="2147483651" r:id="rId5"/>
    <p:sldLayoutId id="2147483662" r:id="rId6"/>
    <p:sldLayoutId id="2147483668" r:id="rId7"/>
    <p:sldLayoutId id="2147483652" r:id="rId8"/>
    <p:sldLayoutId id="2147483669" r:id="rId9"/>
    <p:sldLayoutId id="2147483653" r:id="rId10"/>
    <p:sldLayoutId id="2147483660" r:id="rId11"/>
    <p:sldLayoutId id="2147483654" r:id="rId12"/>
    <p:sldLayoutId id="2147483664" r:id="rId13"/>
    <p:sldLayoutId id="2147483655" r:id="rId14"/>
    <p:sldLayoutId id="2147483657" r:id="rId15"/>
    <p:sldLayoutId id="2147483656" r:id="rId16"/>
    <p:sldLayoutId id="2147483670" r:id="rId17"/>
    <p:sldLayoutId id="2147483667" r:id="rId18"/>
    <p:sldLayoutId id="2147483659" r:id="rId19"/>
    <p:sldLayoutId id="2147483666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E450C392-2FB5-9F66-4799-F41EBA7FD0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5EB8311-2948-9B0A-2DF6-C12F4023E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F0C632F-914B-D1B5-37F1-705772738C3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6E74A38-5D1E-EE52-FCDF-A9A04633177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9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8E39CE6-35DF-5CC6-A6CC-B563055A9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6E1960F-1310-635D-5DD1-EEEB1FF0C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46C2CC5-F12F-02B3-E126-2DD46373AC1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0FDA533-EAA4-4161-DE2A-BCA59550789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7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DB35ED54-8209-C348-78FE-3E30FEED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871EFC0B-32CE-501D-B4A2-5636B1099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B151731-6FFC-F060-53F2-909E11E6974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81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457405F-1FC6-5E34-453D-0EB562BC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ED0B559-DD84-03C8-FD4D-AA38BCF18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C3EF99-1DA9-A9BA-ECC2-BEBB536C2EC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04a613-ccfb-4450-af1c-c05a6c367d5b">
      <Terms xmlns="http://schemas.microsoft.com/office/infopath/2007/PartnerControls"/>
    </lcf76f155ced4ddcb4097134ff3c332f>
    <TaxCatchAll xmlns="e01ed346-44ef-4510-9e4f-438bbbaf7de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876E062CA00549AC893DC22D7916A6" ma:contentTypeVersion="18" ma:contentTypeDescription="Create a new document." ma:contentTypeScope="" ma:versionID="58e72bddf16f9b93428660e7a096a3d0">
  <xsd:schema xmlns:xsd="http://www.w3.org/2001/XMLSchema" xmlns:xs="http://www.w3.org/2001/XMLSchema" xmlns:p="http://schemas.microsoft.com/office/2006/metadata/properties" xmlns:ns2="6204a613-ccfb-4450-af1c-c05a6c367d5b" xmlns:ns3="e01ed346-44ef-4510-9e4f-438bbbaf7de4" targetNamespace="http://schemas.microsoft.com/office/2006/metadata/properties" ma:root="true" ma:fieldsID="8b706ca0a514e1659506c65ab358842a" ns2:_="" ns3:_="">
    <xsd:import namespace="6204a613-ccfb-4450-af1c-c05a6c367d5b"/>
    <xsd:import namespace="e01ed346-44ef-4510-9e4f-438bbbaf7d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04a613-ccfb-4450-af1c-c05a6c367d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2fa3da-db31-45ba-92de-38f16e295a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ed346-44ef-4510-9e4f-438bbbaf7de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0e6c0a6-f0e7-4ab3-b852-0c302e605cff}" ma:internalName="TaxCatchAll" ma:showField="CatchAllData" ma:web="e01ed346-44ef-4510-9e4f-438bbbaf7d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8641DC-BFD0-4286-9CBA-223508AECC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1DE389-CBE6-4960-9C9E-AA93327D97B3}">
  <ds:schemaRefs>
    <ds:schemaRef ds:uri="http://schemas.microsoft.com/office/2006/metadata/properties"/>
    <ds:schemaRef ds:uri="http://schemas.microsoft.com/office/infopath/2007/PartnerControls"/>
    <ds:schemaRef ds:uri="6204a613-ccfb-4450-af1c-c05a6c367d5b"/>
    <ds:schemaRef ds:uri="e01ed346-44ef-4510-9e4f-438bbbaf7de4"/>
  </ds:schemaRefs>
</ds:datastoreItem>
</file>

<file path=customXml/itemProps3.xml><?xml version="1.0" encoding="utf-8"?>
<ds:datastoreItem xmlns:ds="http://schemas.openxmlformats.org/officeDocument/2006/customXml" ds:itemID="{97CF4E22-63B9-4C06-9A06-18CB7DC048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04a613-ccfb-4450-af1c-c05a6c367d5b"/>
    <ds:schemaRef ds:uri="e01ed346-44ef-4510-9e4f-438bbbaf7d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Zachos, Mikayla</dc:creator>
  <cp:lastModifiedBy>Zachos, Mikayla</cp:lastModifiedBy>
  <cp:revision>3</cp:revision>
  <dcterms:created xsi:type="dcterms:W3CDTF">2025-04-25T18:16:31Z</dcterms:created>
  <dcterms:modified xsi:type="dcterms:W3CDTF">2025-05-02T06:59:09Z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0x010100AB876E062CA00549AC893DC22D7916A6</vt:lpwstr>
  </property>
  <property fmtid="{D5CDD505-2E9C-101B-9397-08002B2CF9AE}" pid="3" name="MediaServiceImageTags">
    <vt:lpwstr/>
  </property>
</Properties>
</file>