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4"/>
  </p:notesMasterIdLst>
  <p:sldIdLst>
    <p:sldId id="362" r:id="rId2"/>
    <p:sldId id="257" r:id="rId3"/>
    <p:sldId id="363" r:id="rId4"/>
    <p:sldId id="364" r:id="rId5"/>
    <p:sldId id="367" r:id="rId6"/>
    <p:sldId id="366" r:id="rId7"/>
    <p:sldId id="343" r:id="rId8"/>
    <p:sldId id="368" r:id="rId9"/>
    <p:sldId id="369" r:id="rId10"/>
    <p:sldId id="342" r:id="rId11"/>
    <p:sldId id="370" r:id="rId12"/>
    <p:sldId id="371" r:id="rId13"/>
    <p:sldId id="384" r:id="rId14"/>
    <p:sldId id="338" r:id="rId15"/>
    <p:sldId id="337" r:id="rId16"/>
    <p:sldId id="336" r:id="rId17"/>
    <p:sldId id="335" r:id="rId18"/>
    <p:sldId id="334" r:id="rId19"/>
    <p:sldId id="333" r:id="rId20"/>
    <p:sldId id="332" r:id="rId21"/>
    <p:sldId id="331" r:id="rId22"/>
    <p:sldId id="374" r:id="rId23"/>
    <p:sldId id="373" r:id="rId24"/>
    <p:sldId id="330" r:id="rId25"/>
    <p:sldId id="329" r:id="rId26"/>
    <p:sldId id="328" r:id="rId27"/>
    <p:sldId id="327" r:id="rId28"/>
    <p:sldId id="326" r:id="rId29"/>
    <p:sldId id="325" r:id="rId30"/>
    <p:sldId id="324" r:id="rId31"/>
    <p:sldId id="323" r:id="rId32"/>
    <p:sldId id="322" r:id="rId33"/>
    <p:sldId id="321" r:id="rId34"/>
    <p:sldId id="320" r:id="rId35"/>
    <p:sldId id="319" r:id="rId36"/>
    <p:sldId id="318" r:id="rId37"/>
    <p:sldId id="317" r:id="rId38"/>
    <p:sldId id="316" r:id="rId39"/>
    <p:sldId id="315" r:id="rId40"/>
    <p:sldId id="314" r:id="rId41"/>
    <p:sldId id="313" r:id="rId42"/>
    <p:sldId id="312" r:id="rId43"/>
    <p:sldId id="372" r:id="rId44"/>
    <p:sldId id="307" r:id="rId45"/>
    <p:sldId id="306" r:id="rId46"/>
    <p:sldId id="305" r:id="rId47"/>
    <p:sldId id="304" r:id="rId48"/>
    <p:sldId id="303" r:id="rId49"/>
    <p:sldId id="375" r:id="rId50"/>
    <p:sldId id="379" r:id="rId51"/>
    <p:sldId id="378" r:id="rId52"/>
    <p:sldId id="381" r:id="rId53"/>
    <p:sldId id="360" r:id="rId54"/>
    <p:sldId id="358" r:id="rId55"/>
    <p:sldId id="382" r:id="rId56"/>
    <p:sldId id="351" r:id="rId57"/>
    <p:sldId id="354" r:id="rId58"/>
    <p:sldId id="350" r:id="rId59"/>
    <p:sldId id="348" r:id="rId60"/>
    <p:sldId id="344" r:id="rId61"/>
    <p:sldId id="386" r:id="rId62"/>
    <p:sldId id="38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7BAFF"/>
    <a:srgbClr val="4DE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E86D7-5FF9-51D3-078F-10FB9962ECAF}" v="84" dt="2021-09-16T13:56:45.616"/>
    <p1510:client id="{4C012D89-83CA-932B-4D84-6D57034368BA}" v="42" dt="2021-09-14T20:47:59.968"/>
    <p1510:client id="{C32B4551-BD69-479A-BD52-599F3E926731}" v="6841" dt="2021-09-15T18:40:22.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kin, Scott" userId="S::sfridki@emory.edu::98631421-57d2-4b96-b9b7-1634290d72a1" providerId="AD" clId="Web-{F015F3B1-48A0-84DC-9164-18B8AAA52D2B}"/>
    <pc:docChg chg="addSld delSld sldOrd">
      <pc:chgData name="Fridkin, Scott" userId="S::sfridki@emory.edu::98631421-57d2-4b96-b9b7-1634290d72a1" providerId="AD" clId="Web-{F015F3B1-48A0-84DC-9164-18B8AAA52D2B}" dt="2021-09-14T14:47:47.653" v="6"/>
      <pc:docMkLst>
        <pc:docMk/>
      </pc:docMkLst>
      <pc:sldChg chg="del">
        <pc:chgData name="Fridkin, Scott" userId="S::sfridki@emory.edu::98631421-57d2-4b96-b9b7-1634290d72a1" providerId="AD" clId="Web-{F015F3B1-48A0-84DC-9164-18B8AAA52D2B}" dt="2021-09-14T14:46:18.619" v="1"/>
        <pc:sldMkLst>
          <pc:docMk/>
          <pc:sldMk cId="109857222" sldId="256"/>
        </pc:sldMkLst>
      </pc:sldChg>
      <pc:sldChg chg="del">
        <pc:chgData name="Fridkin, Scott" userId="S::sfridki@emory.edu::98631421-57d2-4b96-b9b7-1634290d72a1" providerId="AD" clId="Web-{F015F3B1-48A0-84DC-9164-18B8AAA52D2B}" dt="2021-09-14T14:47:25.980" v="4"/>
        <pc:sldMkLst>
          <pc:docMk/>
          <pc:sldMk cId="26286617" sldId="259"/>
        </pc:sldMkLst>
      </pc:sldChg>
      <pc:sldChg chg="add">
        <pc:chgData name="Fridkin, Scott" userId="S::sfridki@emory.edu::98631421-57d2-4b96-b9b7-1634290d72a1" providerId="AD" clId="Web-{F015F3B1-48A0-84DC-9164-18B8AAA52D2B}" dt="2021-09-14T14:46:15.962" v="0"/>
        <pc:sldMkLst>
          <pc:docMk/>
          <pc:sldMk cId="3113512624" sldId="362"/>
        </pc:sldMkLst>
      </pc:sldChg>
      <pc:sldChg chg="add">
        <pc:chgData name="Fridkin, Scott" userId="S::sfridki@emory.edu::98631421-57d2-4b96-b9b7-1634290d72a1" providerId="AD" clId="Web-{F015F3B1-48A0-84DC-9164-18B8AAA52D2B}" dt="2021-09-14T14:46:37.276" v="2"/>
        <pc:sldMkLst>
          <pc:docMk/>
          <pc:sldMk cId="427754043" sldId="363"/>
        </pc:sldMkLst>
      </pc:sldChg>
      <pc:sldChg chg="add">
        <pc:chgData name="Fridkin, Scott" userId="S::sfridki@emory.edu::98631421-57d2-4b96-b9b7-1634290d72a1" providerId="AD" clId="Web-{F015F3B1-48A0-84DC-9164-18B8AAA52D2B}" dt="2021-09-14T14:47:21.605" v="3"/>
        <pc:sldMkLst>
          <pc:docMk/>
          <pc:sldMk cId="1937024478" sldId="364"/>
        </pc:sldMkLst>
      </pc:sldChg>
      <pc:sldChg chg="add ord">
        <pc:chgData name="Fridkin, Scott" userId="S::sfridki@emory.edu::98631421-57d2-4b96-b9b7-1634290d72a1" providerId="AD" clId="Web-{F015F3B1-48A0-84DC-9164-18B8AAA52D2B}" dt="2021-09-14T14:47:47.653" v="6"/>
        <pc:sldMkLst>
          <pc:docMk/>
          <pc:sldMk cId="163007032" sldId="365"/>
        </pc:sldMkLst>
      </pc:sldChg>
      <pc:sldMasterChg chg="addSldLayout">
        <pc:chgData name="Fridkin, Scott" userId="S::sfridki@emory.edu::98631421-57d2-4b96-b9b7-1634290d72a1" providerId="AD" clId="Web-{F015F3B1-48A0-84DC-9164-18B8AAA52D2B}" dt="2021-09-14T14:46:37.276" v="2"/>
        <pc:sldMasterMkLst>
          <pc:docMk/>
          <pc:sldMasterMk cId="2969961348" sldId="2147483808"/>
        </pc:sldMasterMkLst>
        <pc:sldLayoutChg chg="add">
          <pc:chgData name="Fridkin, Scott" userId="S::sfridki@emory.edu::98631421-57d2-4b96-b9b7-1634290d72a1" providerId="AD" clId="Web-{F015F3B1-48A0-84DC-9164-18B8AAA52D2B}" dt="2021-09-14T14:46:37.276" v="2"/>
          <pc:sldLayoutMkLst>
            <pc:docMk/>
            <pc:sldMasterMk cId="2969961348" sldId="2147483808"/>
            <pc:sldLayoutMk cId="528697611" sldId="2147483859"/>
          </pc:sldLayoutMkLst>
        </pc:sldLayoutChg>
        <pc:sldLayoutChg chg="add">
          <pc:chgData name="Fridkin, Scott" userId="S::sfridki@emory.edu::98631421-57d2-4b96-b9b7-1634290d72a1" providerId="AD" clId="Web-{F015F3B1-48A0-84DC-9164-18B8AAA52D2B}" dt="2021-09-14T14:46:37.276" v="2"/>
          <pc:sldLayoutMkLst>
            <pc:docMk/>
            <pc:sldMasterMk cId="2969961348" sldId="2147483808"/>
            <pc:sldLayoutMk cId="3678496067" sldId="2147483860"/>
          </pc:sldLayoutMkLst>
        </pc:sldLayoutChg>
        <pc:sldLayoutChg chg="add">
          <pc:chgData name="Fridkin, Scott" userId="S::sfridki@emory.edu::98631421-57d2-4b96-b9b7-1634290d72a1" providerId="AD" clId="Web-{F015F3B1-48A0-84DC-9164-18B8AAA52D2B}" dt="2021-09-14T14:46:37.276" v="2"/>
          <pc:sldLayoutMkLst>
            <pc:docMk/>
            <pc:sldMasterMk cId="2969961348" sldId="2147483808"/>
            <pc:sldLayoutMk cId="1860508343" sldId="2147483861"/>
          </pc:sldLayoutMkLst>
        </pc:sldLayoutChg>
        <pc:sldLayoutChg chg="add">
          <pc:chgData name="Fridkin, Scott" userId="S::sfridki@emory.edu::98631421-57d2-4b96-b9b7-1634290d72a1" providerId="AD" clId="Web-{F015F3B1-48A0-84DC-9164-18B8AAA52D2B}" dt="2021-09-14T14:46:37.276" v="2"/>
          <pc:sldLayoutMkLst>
            <pc:docMk/>
            <pc:sldMasterMk cId="2969961348" sldId="2147483808"/>
            <pc:sldLayoutMk cId="2028780568" sldId="2147483862"/>
          </pc:sldLayoutMkLst>
        </pc:sldLayoutChg>
        <pc:sldLayoutChg chg="add">
          <pc:chgData name="Fridkin, Scott" userId="S::sfridki@emory.edu::98631421-57d2-4b96-b9b7-1634290d72a1" providerId="AD" clId="Web-{F015F3B1-48A0-84DC-9164-18B8AAA52D2B}" dt="2021-09-14T14:46:37.276" v="2"/>
          <pc:sldLayoutMkLst>
            <pc:docMk/>
            <pc:sldMasterMk cId="2969961348" sldId="2147483808"/>
            <pc:sldLayoutMk cId="3965924669" sldId="2147483863"/>
          </pc:sldLayoutMkLst>
        </pc:sldLayoutChg>
      </pc:sldMasterChg>
    </pc:docChg>
  </pc:docChgLst>
  <pc:docChgLst>
    <pc:chgData name="Kellogg, Joseph" userId="S::jkello2@emory.edu::9c654d61-cebb-49d1-8103-5e17e9ff52ca" providerId="AD" clId="Web-{117C0ED4-4B26-458B-50E9-72FBE70AD6C0}"/>
    <pc:docChg chg="addSld delSld modSld sldOrd">
      <pc:chgData name="Kellogg, Joseph" userId="S::jkello2@emory.edu::9c654d61-cebb-49d1-8103-5e17e9ff52ca" providerId="AD" clId="Web-{117C0ED4-4B26-458B-50E9-72FBE70AD6C0}" dt="2021-09-14T18:20:05.837" v="925" actId="20577"/>
      <pc:docMkLst>
        <pc:docMk/>
      </pc:docMkLst>
      <pc:sldChg chg="addSp delSp modSp">
        <pc:chgData name="Kellogg, Joseph" userId="S::jkello2@emory.edu::9c654d61-cebb-49d1-8103-5e17e9ff52ca" providerId="AD" clId="Web-{117C0ED4-4B26-458B-50E9-72FBE70AD6C0}" dt="2021-09-14T17:47:33.978" v="691"/>
        <pc:sldMkLst>
          <pc:docMk/>
          <pc:sldMk cId="4017485782" sldId="373"/>
        </pc:sldMkLst>
        <pc:spChg chg="mod">
          <ac:chgData name="Kellogg, Joseph" userId="S::jkello2@emory.edu::9c654d61-cebb-49d1-8103-5e17e9ff52ca" providerId="AD" clId="Web-{117C0ED4-4B26-458B-50E9-72FBE70AD6C0}" dt="2021-09-14T17:47:27.243" v="689" actId="20577"/>
          <ac:spMkLst>
            <pc:docMk/>
            <pc:sldMk cId="4017485782" sldId="373"/>
            <ac:spMk id="3" creationId="{76852874-410D-4A9E-95B5-9349ABCEDF84}"/>
          </ac:spMkLst>
        </pc:spChg>
        <pc:spChg chg="add del">
          <ac:chgData name="Kellogg, Joseph" userId="S::jkello2@emory.edu::9c654d61-cebb-49d1-8103-5e17e9ff52ca" providerId="AD" clId="Web-{117C0ED4-4B26-458B-50E9-72FBE70AD6C0}" dt="2021-09-14T17:07:05.373" v="4"/>
          <ac:spMkLst>
            <pc:docMk/>
            <pc:sldMk cId="4017485782" sldId="373"/>
            <ac:spMk id="5" creationId="{D14F1810-B866-49D0-8C37-39335BEEBE41}"/>
          </ac:spMkLst>
        </pc:spChg>
        <pc:spChg chg="add del mod">
          <ac:chgData name="Kellogg, Joseph" userId="S::jkello2@emory.edu::9c654d61-cebb-49d1-8103-5e17e9ff52ca" providerId="AD" clId="Web-{117C0ED4-4B26-458B-50E9-72FBE70AD6C0}" dt="2021-09-14T17:09:10.094" v="96"/>
          <ac:spMkLst>
            <pc:docMk/>
            <pc:sldMk cId="4017485782" sldId="373"/>
            <ac:spMk id="8" creationId="{858FD5C1-C180-401F-A281-5AE97C178451}"/>
          </ac:spMkLst>
        </pc:spChg>
        <pc:spChg chg="add del">
          <ac:chgData name="Kellogg, Joseph" userId="S::jkello2@emory.edu::9c654d61-cebb-49d1-8103-5e17e9ff52ca" providerId="AD" clId="Web-{117C0ED4-4B26-458B-50E9-72FBE70AD6C0}" dt="2021-09-14T17:47:33.978" v="691"/>
          <ac:spMkLst>
            <pc:docMk/>
            <pc:sldMk cId="4017485782" sldId="373"/>
            <ac:spMk id="9" creationId="{6CF8D9AF-B2B6-47E2-B438-6A90E707C45C}"/>
          </ac:spMkLst>
        </pc:spChg>
        <pc:graphicFrameChg chg="add del">
          <ac:chgData name="Kellogg, Joseph" userId="S::jkello2@emory.edu::9c654d61-cebb-49d1-8103-5e17e9ff52ca" providerId="AD" clId="Web-{117C0ED4-4B26-458B-50E9-72FBE70AD6C0}" dt="2021-09-14T17:07:14.295" v="5"/>
          <ac:graphicFrameMkLst>
            <pc:docMk/>
            <pc:sldMk cId="4017485782" sldId="373"/>
            <ac:graphicFrameMk id="4" creationId="{478C9BA1-7AD9-45D8-BBD0-17DCABD9571E}"/>
          </ac:graphicFrameMkLst>
        </pc:graphicFrameChg>
        <pc:graphicFrameChg chg="add del mod modGraphic">
          <ac:chgData name="Kellogg, Joseph" userId="S::jkello2@emory.edu::9c654d61-cebb-49d1-8103-5e17e9ff52ca" providerId="AD" clId="Web-{117C0ED4-4B26-458B-50E9-72FBE70AD6C0}" dt="2021-09-14T17:08:36.547" v="92"/>
          <ac:graphicFrameMkLst>
            <pc:docMk/>
            <pc:sldMk cId="4017485782" sldId="373"/>
            <ac:graphicFrameMk id="6" creationId="{175AA12E-14F3-4634-8699-FF3AD3C76396}"/>
          </ac:graphicFrameMkLst>
        </pc:graphicFrameChg>
        <pc:graphicFrameChg chg="add del mod modGraphic">
          <ac:chgData name="Kellogg, Joseph" userId="S::jkello2@emory.edu::9c654d61-cebb-49d1-8103-5e17e9ff52ca" providerId="AD" clId="Web-{117C0ED4-4B26-458B-50E9-72FBE70AD6C0}" dt="2021-09-14T17:28:39.122" v="339"/>
          <ac:graphicFrameMkLst>
            <pc:docMk/>
            <pc:sldMk cId="4017485782" sldId="373"/>
            <ac:graphicFrameMk id="7" creationId="{FFFF2695-E0AA-4481-A6B0-6A664CB3CAD5}"/>
          </ac:graphicFrameMkLst>
        </pc:graphicFrameChg>
      </pc:sldChg>
      <pc:sldChg chg="modSp add ord replId">
        <pc:chgData name="Kellogg, Joseph" userId="S::jkello2@emory.edu::9c654d61-cebb-49d1-8103-5e17e9ff52ca" providerId="AD" clId="Web-{117C0ED4-4B26-458B-50E9-72FBE70AD6C0}" dt="2021-09-14T17:46:18.382" v="658"/>
        <pc:sldMkLst>
          <pc:docMk/>
          <pc:sldMk cId="355988063" sldId="374"/>
        </pc:sldMkLst>
        <pc:graphicFrameChg chg="mod modGraphic">
          <ac:chgData name="Kellogg, Joseph" userId="S::jkello2@emory.edu::9c654d61-cebb-49d1-8103-5e17e9ff52ca" providerId="AD" clId="Web-{117C0ED4-4B26-458B-50E9-72FBE70AD6C0}" dt="2021-09-14T17:46:18.382" v="658"/>
          <ac:graphicFrameMkLst>
            <pc:docMk/>
            <pc:sldMk cId="355988063" sldId="374"/>
            <ac:graphicFrameMk id="7" creationId="{FFFF2695-E0AA-4481-A6B0-6A664CB3CAD5}"/>
          </ac:graphicFrameMkLst>
        </pc:graphicFrameChg>
      </pc:sldChg>
      <pc:sldChg chg="addSp delSp modSp">
        <pc:chgData name="Kellogg, Joseph" userId="S::jkello2@emory.edu::9c654d61-cebb-49d1-8103-5e17e9ff52ca" providerId="AD" clId="Web-{117C0ED4-4B26-458B-50E9-72FBE70AD6C0}" dt="2021-09-14T17:49:13.652" v="694"/>
        <pc:sldMkLst>
          <pc:docMk/>
          <pc:sldMk cId="4283229553" sldId="375"/>
        </pc:sldMkLst>
        <pc:spChg chg="add del">
          <ac:chgData name="Kellogg, Joseph" userId="S::jkello2@emory.edu::9c654d61-cebb-49d1-8103-5e17e9ff52ca" providerId="AD" clId="Web-{117C0ED4-4B26-458B-50E9-72FBE70AD6C0}" dt="2021-09-14T17:49:13.652" v="694"/>
          <ac:spMkLst>
            <pc:docMk/>
            <pc:sldMk cId="4283229553" sldId="375"/>
            <ac:spMk id="8" creationId="{B0813E05-C154-4FE9-BB6C-EDBE400B4273}"/>
          </ac:spMkLst>
        </pc:spChg>
        <pc:graphicFrameChg chg="modGraphic">
          <ac:chgData name="Kellogg, Joseph" userId="S::jkello2@emory.edu::9c654d61-cebb-49d1-8103-5e17e9ff52ca" providerId="AD" clId="Web-{117C0ED4-4B26-458B-50E9-72FBE70AD6C0}" dt="2021-09-14T17:49:01.824" v="692"/>
          <ac:graphicFrameMkLst>
            <pc:docMk/>
            <pc:sldMk cId="4283229553" sldId="375"/>
            <ac:graphicFrameMk id="5" creationId="{ADC22712-6712-49CF-990B-7A7B0B14D3D8}"/>
          </ac:graphicFrameMkLst>
        </pc:graphicFrameChg>
      </pc:sldChg>
      <pc:sldChg chg="new del">
        <pc:chgData name="Kellogg, Joseph" userId="S::jkello2@emory.edu::9c654d61-cebb-49d1-8103-5e17e9ff52ca" providerId="AD" clId="Web-{117C0ED4-4B26-458B-50E9-72FBE70AD6C0}" dt="2021-09-14T17:49:49.012" v="719"/>
        <pc:sldMkLst>
          <pc:docMk/>
          <pc:sldMk cId="1347341304" sldId="376"/>
        </pc:sldMkLst>
      </pc:sldChg>
      <pc:sldChg chg="addSp delSp modSp new">
        <pc:chgData name="Kellogg, Joseph" userId="S::jkello2@emory.edu::9c654d61-cebb-49d1-8103-5e17e9ff52ca" providerId="AD" clId="Web-{117C0ED4-4B26-458B-50E9-72FBE70AD6C0}" dt="2021-09-14T18:20:05.837" v="925" actId="20577"/>
        <pc:sldMkLst>
          <pc:docMk/>
          <pc:sldMk cId="3949863460" sldId="377"/>
        </pc:sldMkLst>
        <pc:spChg chg="mod">
          <ac:chgData name="Kellogg, Joseph" userId="S::jkello2@emory.edu::9c654d61-cebb-49d1-8103-5e17e9ff52ca" providerId="AD" clId="Web-{117C0ED4-4B26-458B-50E9-72FBE70AD6C0}" dt="2021-09-14T17:49:40.465" v="718" actId="20577"/>
          <ac:spMkLst>
            <pc:docMk/>
            <pc:sldMk cId="3949863460" sldId="377"/>
            <ac:spMk id="2" creationId="{7DB66DA0-EA87-444B-AFA0-C3D70E57B6B0}"/>
          </ac:spMkLst>
        </pc:spChg>
        <pc:spChg chg="del">
          <ac:chgData name="Kellogg, Joseph" userId="S::jkello2@emory.edu::9c654d61-cebb-49d1-8103-5e17e9ff52ca" providerId="AD" clId="Web-{117C0ED4-4B26-458B-50E9-72FBE70AD6C0}" dt="2021-09-14T17:57:29.820" v="720"/>
          <ac:spMkLst>
            <pc:docMk/>
            <pc:sldMk cId="3949863460" sldId="377"/>
            <ac:spMk id="3" creationId="{59B42301-5F77-4FFA-BEC8-E6953C7C1FFE}"/>
          </ac:spMkLst>
        </pc:spChg>
        <pc:spChg chg="add del mod">
          <ac:chgData name="Kellogg, Joseph" userId="S::jkello2@emory.edu::9c654d61-cebb-49d1-8103-5e17e9ff52ca" providerId="AD" clId="Web-{117C0ED4-4B26-458B-50E9-72FBE70AD6C0}" dt="2021-09-14T17:57:36.492" v="723"/>
          <ac:spMkLst>
            <pc:docMk/>
            <pc:sldMk cId="3949863460" sldId="377"/>
            <ac:spMk id="19" creationId="{7BC5CC68-E97E-406F-93AE-2535F978BCA2}"/>
          </ac:spMkLst>
        </pc:spChg>
        <pc:graphicFrameChg chg="add mod ord modGraphic">
          <ac:chgData name="Kellogg, Joseph" userId="S::jkello2@emory.edu::9c654d61-cebb-49d1-8103-5e17e9ff52ca" providerId="AD" clId="Web-{117C0ED4-4B26-458B-50E9-72FBE70AD6C0}" dt="2021-09-14T18:20:05.837" v="925" actId="20577"/>
          <ac:graphicFrameMkLst>
            <pc:docMk/>
            <pc:sldMk cId="3949863460" sldId="377"/>
            <ac:graphicFrameMk id="4" creationId="{DC4FF222-FB5B-4B14-B592-9C576D279A98}"/>
          </ac:graphicFrameMkLst>
        </pc:graphicFrameChg>
      </pc:sldChg>
    </pc:docChg>
  </pc:docChgLst>
  <pc:docChgLst>
    <pc:chgData name="Kellogg, Joseph" userId="S::jkello2@emory.edu::9c654d61-cebb-49d1-8103-5e17e9ff52ca" providerId="AD" clId="Web-{4C012D89-83CA-932B-4D84-6D57034368BA}"/>
    <pc:docChg chg="delSld modSld">
      <pc:chgData name="Kellogg, Joseph" userId="S::jkello2@emory.edu::9c654d61-cebb-49d1-8103-5e17e9ff52ca" providerId="AD" clId="Web-{4C012D89-83CA-932B-4D84-6D57034368BA}" dt="2021-09-14T20:47:59.968" v="27"/>
      <pc:docMkLst>
        <pc:docMk/>
      </pc:docMkLst>
      <pc:sldChg chg="del">
        <pc:chgData name="Kellogg, Joseph" userId="S::jkello2@emory.edu::9c654d61-cebb-49d1-8103-5e17e9ff52ca" providerId="AD" clId="Web-{4C012D89-83CA-932B-4D84-6D57034368BA}" dt="2021-09-14T20:47:59.968" v="27"/>
        <pc:sldMkLst>
          <pc:docMk/>
          <pc:sldMk cId="3906855239" sldId="308"/>
        </pc:sldMkLst>
      </pc:sldChg>
      <pc:sldChg chg="del">
        <pc:chgData name="Kellogg, Joseph" userId="S::jkello2@emory.edu::9c654d61-cebb-49d1-8103-5e17e9ff52ca" providerId="AD" clId="Web-{4C012D89-83CA-932B-4D84-6D57034368BA}" dt="2021-09-14T20:47:59.109" v="26"/>
        <pc:sldMkLst>
          <pc:docMk/>
          <pc:sldMk cId="3950076228" sldId="309"/>
        </pc:sldMkLst>
      </pc:sldChg>
      <pc:sldChg chg="del">
        <pc:chgData name="Kellogg, Joseph" userId="S::jkello2@emory.edu::9c654d61-cebb-49d1-8103-5e17e9ff52ca" providerId="AD" clId="Web-{4C012D89-83CA-932B-4D84-6D57034368BA}" dt="2021-09-14T20:47:58.202" v="25"/>
        <pc:sldMkLst>
          <pc:docMk/>
          <pc:sldMk cId="4252601566" sldId="310"/>
        </pc:sldMkLst>
      </pc:sldChg>
      <pc:sldChg chg="del">
        <pc:chgData name="Kellogg, Joseph" userId="S::jkello2@emory.edu::9c654d61-cebb-49d1-8103-5e17e9ff52ca" providerId="AD" clId="Web-{4C012D89-83CA-932B-4D84-6D57034368BA}" dt="2021-09-14T20:47:57.265" v="24"/>
        <pc:sldMkLst>
          <pc:docMk/>
          <pc:sldMk cId="1934303983" sldId="311"/>
        </pc:sldMkLst>
      </pc:sldChg>
      <pc:sldChg chg="addSp delSp modSp">
        <pc:chgData name="Kellogg, Joseph" userId="S::jkello2@emory.edu::9c654d61-cebb-49d1-8103-5e17e9ff52ca" providerId="AD" clId="Web-{4C012D89-83CA-932B-4D84-6D57034368BA}" dt="2021-09-14T19:53:21.302" v="21"/>
        <pc:sldMkLst>
          <pc:docMk/>
          <pc:sldMk cId="1389544934" sldId="326"/>
        </pc:sldMkLst>
        <pc:spChg chg="mod">
          <ac:chgData name="Kellogg, Joseph" userId="S::jkello2@emory.edu::9c654d61-cebb-49d1-8103-5e17e9ff52ca" providerId="AD" clId="Web-{4C012D89-83CA-932B-4D84-6D57034368BA}" dt="2021-09-14T19:53:18.146" v="19" actId="20577"/>
          <ac:spMkLst>
            <pc:docMk/>
            <pc:sldMk cId="1389544934" sldId="326"/>
            <ac:spMk id="3" creationId="{00000000-0000-0000-0000-000000000000}"/>
          </ac:spMkLst>
        </pc:spChg>
        <pc:spChg chg="add del">
          <ac:chgData name="Kellogg, Joseph" userId="S::jkello2@emory.edu::9c654d61-cebb-49d1-8103-5e17e9ff52ca" providerId="AD" clId="Web-{4C012D89-83CA-932B-4D84-6D57034368BA}" dt="2021-09-14T19:53:21.302" v="21"/>
          <ac:spMkLst>
            <pc:docMk/>
            <pc:sldMk cId="1389544934" sldId="326"/>
            <ac:spMk id="4" creationId="{A32B8BE6-CDE2-49E2-B037-EF2FA43DB772}"/>
          </ac:spMkLst>
        </pc:spChg>
      </pc:sldChg>
      <pc:sldChg chg="addSp delSp modSp">
        <pc:chgData name="Kellogg, Joseph" userId="S::jkello2@emory.edu::9c654d61-cebb-49d1-8103-5e17e9ff52ca" providerId="AD" clId="Web-{4C012D89-83CA-932B-4D84-6D57034368BA}" dt="2021-09-14T19:39:14.369" v="12"/>
        <pc:sldMkLst>
          <pc:docMk/>
          <pc:sldMk cId="370095349" sldId="369"/>
        </pc:sldMkLst>
        <pc:spChg chg="add del">
          <ac:chgData name="Kellogg, Joseph" userId="S::jkello2@emory.edu::9c654d61-cebb-49d1-8103-5e17e9ff52ca" providerId="AD" clId="Web-{4C012D89-83CA-932B-4D84-6D57034368BA}" dt="2021-09-14T19:39:14.369" v="12"/>
          <ac:spMkLst>
            <pc:docMk/>
            <pc:sldMk cId="370095349" sldId="369"/>
            <ac:spMk id="4" creationId="{DBDCA133-2043-4E47-AC35-3FC32AF424CC}"/>
          </ac:spMkLst>
        </pc:spChg>
        <pc:spChg chg="mod">
          <ac:chgData name="Kellogg, Joseph" userId="S::jkello2@emory.edu::9c654d61-cebb-49d1-8103-5e17e9ff52ca" providerId="AD" clId="Web-{4C012D89-83CA-932B-4D84-6D57034368BA}" dt="2021-09-14T19:38:46.197" v="10" actId="20577"/>
          <ac:spMkLst>
            <pc:docMk/>
            <pc:sldMk cId="370095349" sldId="369"/>
            <ac:spMk id="16" creationId="{C7857D6F-9EF0-4F6E-8DF8-2C788B2A936D}"/>
          </ac:spMkLst>
        </pc:spChg>
      </pc:sldChg>
      <pc:sldChg chg="modSp">
        <pc:chgData name="Kellogg, Joseph" userId="S::jkello2@emory.edu::9c654d61-cebb-49d1-8103-5e17e9ff52ca" providerId="AD" clId="Web-{4C012D89-83CA-932B-4D84-6D57034368BA}" dt="2021-09-14T20:20:56.323" v="23" actId="1076"/>
        <pc:sldMkLst>
          <pc:docMk/>
          <pc:sldMk cId="4283229553" sldId="375"/>
        </pc:sldMkLst>
        <pc:graphicFrameChg chg="mod">
          <ac:chgData name="Kellogg, Joseph" userId="S::jkello2@emory.edu::9c654d61-cebb-49d1-8103-5e17e9ff52ca" providerId="AD" clId="Web-{4C012D89-83CA-932B-4D84-6D57034368BA}" dt="2021-09-14T20:20:56.323" v="23" actId="1076"/>
          <ac:graphicFrameMkLst>
            <pc:docMk/>
            <pc:sldMk cId="4283229553" sldId="375"/>
            <ac:graphicFrameMk id="5" creationId="{ADC22712-6712-49CF-990B-7A7B0B14D3D8}"/>
          </ac:graphicFrameMkLst>
        </pc:graphicFrameChg>
      </pc:sldChg>
      <pc:sldChg chg="del">
        <pc:chgData name="Kellogg, Joseph" userId="S::jkello2@emory.edu::9c654d61-cebb-49d1-8103-5e17e9ff52ca" providerId="AD" clId="Web-{4C012D89-83CA-932B-4D84-6D57034368BA}" dt="2021-09-14T20:08:32.143" v="22"/>
        <pc:sldMkLst>
          <pc:docMk/>
          <pc:sldMk cId="3949863460" sldId="377"/>
        </pc:sldMkLst>
      </pc:sldChg>
    </pc:docChg>
  </pc:docChgLst>
  <pc:docChgLst>
    <pc:chgData name="Kellogg, Joseph" userId="S::jkello2@emory.edu::9c654d61-cebb-49d1-8103-5e17e9ff52ca" providerId="AD" clId="Web-{26FC07FB-107D-4238-2D95-04E121791FBF}"/>
    <pc:docChg chg="addSld delSld modSld">
      <pc:chgData name="Kellogg, Joseph" userId="S::jkello2@emory.edu::9c654d61-cebb-49d1-8103-5e17e9ff52ca" providerId="AD" clId="Web-{26FC07FB-107D-4238-2D95-04E121791FBF}" dt="2021-09-14T14:16:25.427" v="40"/>
      <pc:docMkLst>
        <pc:docMk/>
      </pc:docMkLst>
      <pc:sldChg chg="del">
        <pc:chgData name="Kellogg, Joseph" userId="S::jkello2@emory.edu::9c654d61-cebb-49d1-8103-5e17e9ff52ca" providerId="AD" clId="Web-{26FC07FB-107D-4238-2D95-04E121791FBF}" dt="2021-09-14T12:37:47.617" v="0"/>
        <pc:sldMkLst>
          <pc:docMk/>
          <pc:sldMk cId="588266943" sldId="281"/>
        </pc:sldMkLst>
      </pc:sldChg>
      <pc:sldChg chg="del">
        <pc:chgData name="Kellogg, Joseph" userId="S::jkello2@emory.edu::9c654d61-cebb-49d1-8103-5e17e9ff52ca" providerId="AD" clId="Web-{26FC07FB-107D-4238-2D95-04E121791FBF}" dt="2021-09-14T14:16:25.365" v="23"/>
        <pc:sldMkLst>
          <pc:docMk/>
          <pc:sldMk cId="4010127256" sldId="284"/>
        </pc:sldMkLst>
      </pc:sldChg>
      <pc:sldChg chg="del">
        <pc:chgData name="Kellogg, Joseph" userId="S::jkello2@emory.edu::9c654d61-cebb-49d1-8103-5e17e9ff52ca" providerId="AD" clId="Web-{26FC07FB-107D-4238-2D95-04E121791FBF}" dt="2021-09-14T14:16:25.381" v="24"/>
        <pc:sldMkLst>
          <pc:docMk/>
          <pc:sldMk cId="2674763521" sldId="285"/>
        </pc:sldMkLst>
      </pc:sldChg>
      <pc:sldChg chg="del">
        <pc:chgData name="Kellogg, Joseph" userId="S::jkello2@emory.edu::9c654d61-cebb-49d1-8103-5e17e9ff52ca" providerId="AD" clId="Web-{26FC07FB-107D-4238-2D95-04E121791FBF}" dt="2021-09-14T14:16:25.381" v="25"/>
        <pc:sldMkLst>
          <pc:docMk/>
          <pc:sldMk cId="3881061525" sldId="286"/>
        </pc:sldMkLst>
      </pc:sldChg>
      <pc:sldChg chg="del">
        <pc:chgData name="Kellogg, Joseph" userId="S::jkello2@emory.edu::9c654d61-cebb-49d1-8103-5e17e9ff52ca" providerId="AD" clId="Web-{26FC07FB-107D-4238-2D95-04E121791FBF}" dt="2021-09-14T14:16:25.381" v="26"/>
        <pc:sldMkLst>
          <pc:docMk/>
          <pc:sldMk cId="286565903" sldId="287"/>
        </pc:sldMkLst>
      </pc:sldChg>
      <pc:sldChg chg="del">
        <pc:chgData name="Kellogg, Joseph" userId="S::jkello2@emory.edu::9c654d61-cebb-49d1-8103-5e17e9ff52ca" providerId="AD" clId="Web-{26FC07FB-107D-4238-2D95-04E121791FBF}" dt="2021-09-14T14:16:25.381" v="27"/>
        <pc:sldMkLst>
          <pc:docMk/>
          <pc:sldMk cId="1216046873" sldId="288"/>
        </pc:sldMkLst>
      </pc:sldChg>
      <pc:sldChg chg="del">
        <pc:chgData name="Kellogg, Joseph" userId="S::jkello2@emory.edu::9c654d61-cebb-49d1-8103-5e17e9ff52ca" providerId="AD" clId="Web-{26FC07FB-107D-4238-2D95-04E121791FBF}" dt="2021-09-14T14:16:25.381" v="28"/>
        <pc:sldMkLst>
          <pc:docMk/>
          <pc:sldMk cId="584987701" sldId="289"/>
        </pc:sldMkLst>
      </pc:sldChg>
      <pc:sldChg chg="del">
        <pc:chgData name="Kellogg, Joseph" userId="S::jkello2@emory.edu::9c654d61-cebb-49d1-8103-5e17e9ff52ca" providerId="AD" clId="Web-{26FC07FB-107D-4238-2D95-04E121791FBF}" dt="2021-09-14T14:16:25.396" v="29"/>
        <pc:sldMkLst>
          <pc:docMk/>
          <pc:sldMk cId="1770875797" sldId="290"/>
        </pc:sldMkLst>
      </pc:sldChg>
      <pc:sldChg chg="del">
        <pc:chgData name="Kellogg, Joseph" userId="S::jkello2@emory.edu::9c654d61-cebb-49d1-8103-5e17e9ff52ca" providerId="AD" clId="Web-{26FC07FB-107D-4238-2D95-04E121791FBF}" dt="2021-09-14T14:16:25.396" v="30"/>
        <pc:sldMkLst>
          <pc:docMk/>
          <pc:sldMk cId="2963968913" sldId="291"/>
        </pc:sldMkLst>
      </pc:sldChg>
      <pc:sldChg chg="del">
        <pc:chgData name="Kellogg, Joseph" userId="S::jkello2@emory.edu::9c654d61-cebb-49d1-8103-5e17e9ff52ca" providerId="AD" clId="Web-{26FC07FB-107D-4238-2D95-04E121791FBF}" dt="2021-09-14T14:16:25.396" v="31"/>
        <pc:sldMkLst>
          <pc:docMk/>
          <pc:sldMk cId="2169054449" sldId="292"/>
        </pc:sldMkLst>
      </pc:sldChg>
      <pc:sldChg chg="del">
        <pc:chgData name="Kellogg, Joseph" userId="S::jkello2@emory.edu::9c654d61-cebb-49d1-8103-5e17e9ff52ca" providerId="AD" clId="Web-{26FC07FB-107D-4238-2D95-04E121791FBF}" dt="2021-09-14T14:16:25.396" v="32"/>
        <pc:sldMkLst>
          <pc:docMk/>
          <pc:sldMk cId="1946770811" sldId="293"/>
        </pc:sldMkLst>
      </pc:sldChg>
      <pc:sldChg chg="del">
        <pc:chgData name="Kellogg, Joseph" userId="S::jkello2@emory.edu::9c654d61-cebb-49d1-8103-5e17e9ff52ca" providerId="AD" clId="Web-{26FC07FB-107D-4238-2D95-04E121791FBF}" dt="2021-09-14T14:16:25.396" v="33"/>
        <pc:sldMkLst>
          <pc:docMk/>
          <pc:sldMk cId="1150326424" sldId="294"/>
        </pc:sldMkLst>
      </pc:sldChg>
      <pc:sldChg chg="del">
        <pc:chgData name="Kellogg, Joseph" userId="S::jkello2@emory.edu::9c654d61-cebb-49d1-8103-5e17e9ff52ca" providerId="AD" clId="Web-{26FC07FB-107D-4238-2D95-04E121791FBF}" dt="2021-09-14T14:16:25.412" v="34"/>
        <pc:sldMkLst>
          <pc:docMk/>
          <pc:sldMk cId="1203719865" sldId="295"/>
        </pc:sldMkLst>
      </pc:sldChg>
      <pc:sldChg chg="del">
        <pc:chgData name="Kellogg, Joseph" userId="S::jkello2@emory.edu::9c654d61-cebb-49d1-8103-5e17e9ff52ca" providerId="AD" clId="Web-{26FC07FB-107D-4238-2D95-04E121791FBF}" dt="2021-09-14T14:16:25.412" v="35"/>
        <pc:sldMkLst>
          <pc:docMk/>
          <pc:sldMk cId="3638220939" sldId="296"/>
        </pc:sldMkLst>
      </pc:sldChg>
      <pc:sldChg chg="del">
        <pc:chgData name="Kellogg, Joseph" userId="S::jkello2@emory.edu::9c654d61-cebb-49d1-8103-5e17e9ff52ca" providerId="AD" clId="Web-{26FC07FB-107D-4238-2D95-04E121791FBF}" dt="2021-09-14T14:16:25.412" v="36"/>
        <pc:sldMkLst>
          <pc:docMk/>
          <pc:sldMk cId="4212442398" sldId="297"/>
        </pc:sldMkLst>
      </pc:sldChg>
      <pc:sldChg chg="del">
        <pc:chgData name="Kellogg, Joseph" userId="S::jkello2@emory.edu::9c654d61-cebb-49d1-8103-5e17e9ff52ca" providerId="AD" clId="Web-{26FC07FB-107D-4238-2D95-04E121791FBF}" dt="2021-09-14T14:16:25.412" v="37"/>
        <pc:sldMkLst>
          <pc:docMk/>
          <pc:sldMk cId="4048810630" sldId="298"/>
        </pc:sldMkLst>
      </pc:sldChg>
      <pc:sldChg chg="del">
        <pc:chgData name="Kellogg, Joseph" userId="S::jkello2@emory.edu::9c654d61-cebb-49d1-8103-5e17e9ff52ca" providerId="AD" clId="Web-{26FC07FB-107D-4238-2D95-04E121791FBF}" dt="2021-09-14T14:16:25.412" v="38"/>
        <pc:sldMkLst>
          <pc:docMk/>
          <pc:sldMk cId="1149961906" sldId="299"/>
        </pc:sldMkLst>
      </pc:sldChg>
      <pc:sldChg chg="del">
        <pc:chgData name="Kellogg, Joseph" userId="S::jkello2@emory.edu::9c654d61-cebb-49d1-8103-5e17e9ff52ca" providerId="AD" clId="Web-{26FC07FB-107D-4238-2D95-04E121791FBF}" dt="2021-09-14T14:16:25.427" v="39"/>
        <pc:sldMkLst>
          <pc:docMk/>
          <pc:sldMk cId="2042449530" sldId="300"/>
        </pc:sldMkLst>
      </pc:sldChg>
      <pc:sldChg chg="del">
        <pc:chgData name="Kellogg, Joseph" userId="S::jkello2@emory.edu::9c654d61-cebb-49d1-8103-5e17e9ff52ca" providerId="AD" clId="Web-{26FC07FB-107D-4238-2D95-04E121791FBF}" dt="2021-09-14T14:16:25.427" v="40"/>
        <pc:sldMkLst>
          <pc:docMk/>
          <pc:sldMk cId="1624365547" sldId="301"/>
        </pc:sldMkLst>
      </pc:sldChg>
      <pc:sldChg chg="addSp modSp">
        <pc:chgData name="Kellogg, Joseph" userId="S::jkello2@emory.edu::9c654d61-cebb-49d1-8103-5e17e9ff52ca" providerId="AD" clId="Web-{26FC07FB-107D-4238-2D95-04E121791FBF}" dt="2021-09-14T14:12:20.921" v="4"/>
        <pc:sldMkLst>
          <pc:docMk/>
          <pc:sldMk cId="3089346126" sldId="342"/>
        </pc:sldMkLst>
        <pc:spChg chg="mod">
          <ac:chgData name="Kellogg, Joseph" userId="S::jkello2@emory.edu::9c654d61-cebb-49d1-8103-5e17e9ff52ca" providerId="AD" clId="Web-{26FC07FB-107D-4238-2D95-04E121791FBF}" dt="2021-09-14T13:48:36.702" v="3" actId="20577"/>
          <ac:spMkLst>
            <pc:docMk/>
            <pc:sldMk cId="3089346126" sldId="342"/>
            <ac:spMk id="3" creationId="{C834FBA1-3164-4D3D-AC32-3F6FAFF5CF9F}"/>
          </ac:spMkLst>
        </pc:spChg>
        <pc:spChg chg="add">
          <ac:chgData name="Kellogg, Joseph" userId="S::jkello2@emory.edu::9c654d61-cebb-49d1-8103-5e17e9ff52ca" providerId="AD" clId="Web-{26FC07FB-107D-4238-2D95-04E121791FBF}" dt="2021-09-14T14:12:20.921" v="4"/>
          <ac:spMkLst>
            <pc:docMk/>
            <pc:sldMk cId="3089346126" sldId="342"/>
            <ac:spMk id="6" creationId="{E29D4BCC-BF21-407C-816F-9286D1F89CB2}"/>
          </ac:spMkLst>
        </pc:spChg>
      </pc:sldChg>
      <pc:sldChg chg="add">
        <pc:chgData name="Kellogg, Joseph" userId="S::jkello2@emory.edu::9c654d61-cebb-49d1-8103-5e17e9ff52ca" providerId="AD" clId="Web-{26FC07FB-107D-4238-2D95-04E121791FBF}" dt="2021-09-14T13:05:35.729" v="1"/>
        <pc:sldMkLst>
          <pc:docMk/>
          <pc:sldMk cId="1520081724" sldId="343"/>
        </pc:sldMkLst>
      </pc:sldChg>
      <pc:sldChg chg="add replId">
        <pc:chgData name="Kellogg, Joseph" userId="S::jkello2@emory.edu::9c654d61-cebb-49d1-8103-5e17e9ff52ca" providerId="AD" clId="Web-{26FC07FB-107D-4238-2D95-04E121791FBF}" dt="2021-09-14T14:15:24.098" v="5"/>
        <pc:sldMkLst>
          <pc:docMk/>
          <pc:sldMk cId="3628011218" sldId="344"/>
        </pc:sldMkLst>
      </pc:sldChg>
      <pc:sldChg chg="add replId">
        <pc:chgData name="Kellogg, Joseph" userId="S::jkello2@emory.edu::9c654d61-cebb-49d1-8103-5e17e9ff52ca" providerId="AD" clId="Web-{26FC07FB-107D-4238-2D95-04E121791FBF}" dt="2021-09-14T14:15:24.129" v="6"/>
        <pc:sldMkLst>
          <pc:docMk/>
          <pc:sldMk cId="1207332928" sldId="345"/>
        </pc:sldMkLst>
      </pc:sldChg>
      <pc:sldChg chg="add replId">
        <pc:chgData name="Kellogg, Joseph" userId="S::jkello2@emory.edu::9c654d61-cebb-49d1-8103-5e17e9ff52ca" providerId="AD" clId="Web-{26FC07FB-107D-4238-2D95-04E121791FBF}" dt="2021-09-14T14:15:24.223" v="7"/>
        <pc:sldMkLst>
          <pc:docMk/>
          <pc:sldMk cId="2227678881" sldId="346"/>
        </pc:sldMkLst>
      </pc:sldChg>
      <pc:sldChg chg="add replId">
        <pc:chgData name="Kellogg, Joseph" userId="S::jkello2@emory.edu::9c654d61-cebb-49d1-8103-5e17e9ff52ca" providerId="AD" clId="Web-{26FC07FB-107D-4238-2D95-04E121791FBF}" dt="2021-09-14T14:15:24.269" v="8"/>
        <pc:sldMkLst>
          <pc:docMk/>
          <pc:sldMk cId="4171200130" sldId="347"/>
        </pc:sldMkLst>
      </pc:sldChg>
      <pc:sldChg chg="add replId">
        <pc:chgData name="Kellogg, Joseph" userId="S::jkello2@emory.edu::9c654d61-cebb-49d1-8103-5e17e9ff52ca" providerId="AD" clId="Web-{26FC07FB-107D-4238-2D95-04E121791FBF}" dt="2021-09-14T14:15:24.348" v="9"/>
        <pc:sldMkLst>
          <pc:docMk/>
          <pc:sldMk cId="3974263039" sldId="348"/>
        </pc:sldMkLst>
      </pc:sldChg>
      <pc:sldChg chg="add replId">
        <pc:chgData name="Kellogg, Joseph" userId="S::jkello2@emory.edu::9c654d61-cebb-49d1-8103-5e17e9ff52ca" providerId="AD" clId="Web-{26FC07FB-107D-4238-2D95-04E121791FBF}" dt="2021-09-14T14:15:24.394" v="10"/>
        <pc:sldMkLst>
          <pc:docMk/>
          <pc:sldMk cId="3709100046" sldId="349"/>
        </pc:sldMkLst>
      </pc:sldChg>
      <pc:sldChg chg="add replId">
        <pc:chgData name="Kellogg, Joseph" userId="S::jkello2@emory.edu::9c654d61-cebb-49d1-8103-5e17e9ff52ca" providerId="AD" clId="Web-{26FC07FB-107D-4238-2D95-04E121791FBF}" dt="2021-09-14T14:15:24.473" v="11"/>
        <pc:sldMkLst>
          <pc:docMk/>
          <pc:sldMk cId="2593687425" sldId="350"/>
        </pc:sldMkLst>
      </pc:sldChg>
      <pc:sldChg chg="add replId">
        <pc:chgData name="Kellogg, Joseph" userId="S::jkello2@emory.edu::9c654d61-cebb-49d1-8103-5e17e9ff52ca" providerId="AD" clId="Web-{26FC07FB-107D-4238-2D95-04E121791FBF}" dt="2021-09-14T14:15:24.519" v="12"/>
        <pc:sldMkLst>
          <pc:docMk/>
          <pc:sldMk cId="1999668297" sldId="351"/>
        </pc:sldMkLst>
      </pc:sldChg>
      <pc:sldChg chg="add replId">
        <pc:chgData name="Kellogg, Joseph" userId="S::jkello2@emory.edu::9c654d61-cebb-49d1-8103-5e17e9ff52ca" providerId="AD" clId="Web-{26FC07FB-107D-4238-2D95-04E121791FBF}" dt="2021-09-14T14:15:24.566" v="13"/>
        <pc:sldMkLst>
          <pc:docMk/>
          <pc:sldMk cId="275377010" sldId="352"/>
        </pc:sldMkLst>
      </pc:sldChg>
      <pc:sldChg chg="add replId">
        <pc:chgData name="Kellogg, Joseph" userId="S::jkello2@emory.edu::9c654d61-cebb-49d1-8103-5e17e9ff52ca" providerId="AD" clId="Web-{26FC07FB-107D-4238-2D95-04E121791FBF}" dt="2021-09-14T14:15:24.629" v="14"/>
        <pc:sldMkLst>
          <pc:docMk/>
          <pc:sldMk cId="2998260398" sldId="353"/>
        </pc:sldMkLst>
      </pc:sldChg>
      <pc:sldChg chg="add replId">
        <pc:chgData name="Kellogg, Joseph" userId="S::jkello2@emory.edu::9c654d61-cebb-49d1-8103-5e17e9ff52ca" providerId="AD" clId="Web-{26FC07FB-107D-4238-2D95-04E121791FBF}" dt="2021-09-14T14:15:24.723" v="15"/>
        <pc:sldMkLst>
          <pc:docMk/>
          <pc:sldMk cId="3100838950" sldId="354"/>
        </pc:sldMkLst>
      </pc:sldChg>
      <pc:sldChg chg="add replId">
        <pc:chgData name="Kellogg, Joseph" userId="S::jkello2@emory.edu::9c654d61-cebb-49d1-8103-5e17e9ff52ca" providerId="AD" clId="Web-{26FC07FB-107D-4238-2D95-04E121791FBF}" dt="2021-09-14T14:15:24.832" v="16"/>
        <pc:sldMkLst>
          <pc:docMk/>
          <pc:sldMk cId="2289666650" sldId="355"/>
        </pc:sldMkLst>
      </pc:sldChg>
      <pc:sldChg chg="add replId">
        <pc:chgData name="Kellogg, Joseph" userId="S::jkello2@emory.edu::9c654d61-cebb-49d1-8103-5e17e9ff52ca" providerId="AD" clId="Web-{26FC07FB-107D-4238-2D95-04E121791FBF}" dt="2021-09-14T14:15:24.910" v="17"/>
        <pc:sldMkLst>
          <pc:docMk/>
          <pc:sldMk cId="2627994167" sldId="356"/>
        </pc:sldMkLst>
      </pc:sldChg>
      <pc:sldChg chg="add replId">
        <pc:chgData name="Kellogg, Joseph" userId="S::jkello2@emory.edu::9c654d61-cebb-49d1-8103-5e17e9ff52ca" providerId="AD" clId="Web-{26FC07FB-107D-4238-2D95-04E121791FBF}" dt="2021-09-14T14:15:24.941" v="18"/>
        <pc:sldMkLst>
          <pc:docMk/>
          <pc:sldMk cId="1742034624" sldId="357"/>
        </pc:sldMkLst>
      </pc:sldChg>
      <pc:sldChg chg="add replId">
        <pc:chgData name="Kellogg, Joseph" userId="S::jkello2@emory.edu::9c654d61-cebb-49d1-8103-5e17e9ff52ca" providerId="AD" clId="Web-{26FC07FB-107D-4238-2D95-04E121791FBF}" dt="2021-09-14T14:15:25.004" v="19"/>
        <pc:sldMkLst>
          <pc:docMk/>
          <pc:sldMk cId="367513848" sldId="358"/>
        </pc:sldMkLst>
      </pc:sldChg>
      <pc:sldChg chg="add replId">
        <pc:chgData name="Kellogg, Joseph" userId="S::jkello2@emory.edu::9c654d61-cebb-49d1-8103-5e17e9ff52ca" providerId="AD" clId="Web-{26FC07FB-107D-4238-2D95-04E121791FBF}" dt="2021-09-14T14:15:25.098" v="20"/>
        <pc:sldMkLst>
          <pc:docMk/>
          <pc:sldMk cId="1281229521" sldId="359"/>
        </pc:sldMkLst>
      </pc:sldChg>
      <pc:sldChg chg="add replId">
        <pc:chgData name="Kellogg, Joseph" userId="S::jkello2@emory.edu::9c654d61-cebb-49d1-8103-5e17e9ff52ca" providerId="AD" clId="Web-{26FC07FB-107D-4238-2D95-04E121791FBF}" dt="2021-09-14T14:15:25.191" v="21"/>
        <pc:sldMkLst>
          <pc:docMk/>
          <pc:sldMk cId="1696412122" sldId="360"/>
        </pc:sldMkLst>
      </pc:sldChg>
      <pc:sldChg chg="add replId">
        <pc:chgData name="Kellogg, Joseph" userId="S::jkello2@emory.edu::9c654d61-cebb-49d1-8103-5e17e9ff52ca" providerId="AD" clId="Web-{26FC07FB-107D-4238-2D95-04E121791FBF}" dt="2021-09-14T14:15:25.238" v="22"/>
        <pc:sldMkLst>
          <pc:docMk/>
          <pc:sldMk cId="670964784" sldId="361"/>
        </pc:sldMkLst>
      </pc:sldChg>
    </pc:docChg>
  </pc:docChgLst>
  <pc:docChgLst>
    <pc:chgData name="Fridkin, Scott" userId="S::sfridki@emory.edu::98631421-57d2-4b96-b9b7-1634290d72a1" providerId="AD" clId="Web-{270C874F-8600-326C-C2B7-E2D148F6EDB9}"/>
    <pc:docChg chg="addSld sldOrd">
      <pc:chgData name="Fridkin, Scott" userId="S::sfridki@emory.edu::98631421-57d2-4b96-b9b7-1634290d72a1" providerId="AD" clId="Web-{270C874F-8600-326C-C2B7-E2D148F6EDB9}" dt="2021-09-14T14:52:09.952" v="1"/>
      <pc:docMkLst>
        <pc:docMk/>
      </pc:docMkLst>
      <pc:sldChg chg="add ord">
        <pc:chgData name="Fridkin, Scott" userId="S::sfridki@emory.edu::98631421-57d2-4b96-b9b7-1634290d72a1" providerId="AD" clId="Web-{270C874F-8600-326C-C2B7-E2D148F6EDB9}" dt="2021-09-14T14:52:09.952" v="1"/>
        <pc:sldMkLst>
          <pc:docMk/>
          <pc:sldMk cId="1124514384" sldId="365"/>
        </pc:sldMkLst>
      </pc:sldChg>
    </pc:docChg>
  </pc:docChgLst>
  <pc:docChgLst>
    <pc:chgData name="Kellogg, Joseph" userId="S::jkello2@emory.edu::9c654d61-cebb-49d1-8103-5e17e9ff52ca" providerId="AD" clId="Web-{1F9E86D7-5FF9-51D3-078F-10FB9962ECAF}"/>
    <pc:docChg chg="addSld delSld modSld">
      <pc:chgData name="Kellogg, Joseph" userId="S::jkello2@emory.edu::9c654d61-cebb-49d1-8103-5e17e9ff52ca" providerId="AD" clId="Web-{1F9E86D7-5FF9-51D3-078F-10FB9962ECAF}" dt="2021-09-16T13:56:45.616" v="63"/>
      <pc:docMkLst>
        <pc:docMk/>
      </pc:docMkLst>
      <pc:sldChg chg="addSp delSp modSp">
        <pc:chgData name="Kellogg, Joseph" userId="S::jkello2@emory.edu::9c654d61-cebb-49d1-8103-5e17e9ff52ca" providerId="AD" clId="Web-{1F9E86D7-5FF9-51D3-078F-10FB9962ECAF}" dt="2021-09-16T13:47:22.071" v="59"/>
        <pc:sldMkLst>
          <pc:docMk/>
          <pc:sldMk cId="355988063" sldId="374"/>
        </pc:sldMkLst>
        <pc:spChg chg="add del mod">
          <ac:chgData name="Kellogg, Joseph" userId="S::jkello2@emory.edu::9c654d61-cebb-49d1-8103-5e17e9ff52ca" providerId="AD" clId="Web-{1F9E86D7-5FF9-51D3-078F-10FB9962ECAF}" dt="2021-09-16T13:47:22.071" v="59"/>
          <ac:spMkLst>
            <pc:docMk/>
            <pc:sldMk cId="355988063" sldId="374"/>
            <ac:spMk id="4" creationId="{92B3DCDA-9A7B-435C-8134-3FC16320393F}"/>
          </ac:spMkLst>
        </pc:spChg>
        <pc:graphicFrameChg chg="mod modGraphic">
          <ac:chgData name="Kellogg, Joseph" userId="S::jkello2@emory.edu::9c654d61-cebb-49d1-8103-5e17e9ff52ca" providerId="AD" clId="Web-{1F9E86D7-5FF9-51D3-078F-10FB9962ECAF}" dt="2021-09-16T13:47:14.555" v="56"/>
          <ac:graphicFrameMkLst>
            <pc:docMk/>
            <pc:sldMk cId="355988063" sldId="374"/>
            <ac:graphicFrameMk id="7" creationId="{FFFF2695-E0AA-4481-A6B0-6A664CB3CAD5}"/>
          </ac:graphicFrameMkLst>
        </pc:graphicFrameChg>
      </pc:sldChg>
      <pc:sldChg chg="new del">
        <pc:chgData name="Kellogg, Joseph" userId="S::jkello2@emory.edu::9c654d61-cebb-49d1-8103-5e17e9ff52ca" providerId="AD" clId="Web-{1F9E86D7-5FF9-51D3-078F-10FB9962ECAF}" dt="2021-09-16T13:56:45.616" v="63"/>
        <pc:sldMkLst>
          <pc:docMk/>
          <pc:sldMk cId="1763137857" sldId="387"/>
        </pc:sldMkLst>
      </pc:sldChg>
      <pc:sldChg chg="new del">
        <pc:chgData name="Kellogg, Joseph" userId="S::jkello2@emory.edu::9c654d61-cebb-49d1-8103-5e17e9ff52ca" providerId="AD" clId="Web-{1F9E86D7-5FF9-51D3-078F-10FB9962ECAF}" dt="2021-09-16T13:56:23.428" v="61"/>
        <pc:sldMkLst>
          <pc:docMk/>
          <pc:sldMk cId="2479815959" sldId="387"/>
        </pc:sldMkLst>
      </pc:sldChg>
    </pc:docChg>
  </pc:docChgLst>
  <pc:docChgLst>
    <pc:chgData name="Fridkin, Scott" userId="98631421-57d2-4b96-b9b7-1634290d72a1" providerId="ADAL" clId="{C32B4551-BD69-479A-BD52-599F3E926731}"/>
    <pc:docChg chg="undo custSel addSld delSld modSld sldOrd addMainMaster modMainMaster">
      <pc:chgData name="Fridkin, Scott" userId="98631421-57d2-4b96-b9b7-1634290d72a1" providerId="ADAL" clId="{C32B4551-BD69-479A-BD52-599F3E926731}" dt="2021-09-15T18:40:22.028" v="8735" actId="6549"/>
      <pc:docMkLst>
        <pc:docMk/>
      </pc:docMkLst>
      <pc:sldChg chg="delSp modSp mod delDesignElem">
        <pc:chgData name="Fridkin, Scott" userId="98631421-57d2-4b96-b9b7-1634290d72a1" providerId="ADAL" clId="{C32B4551-BD69-479A-BD52-599F3E926731}" dt="2021-09-14T17:46:11.598" v="3119" actId="1036"/>
        <pc:sldMkLst>
          <pc:docMk/>
          <pc:sldMk cId="2968831109" sldId="257"/>
        </pc:sldMkLst>
        <pc:spChg chg="mod">
          <ac:chgData name="Fridkin, Scott" userId="98631421-57d2-4b96-b9b7-1634290d72a1" providerId="ADAL" clId="{C32B4551-BD69-479A-BD52-599F3E926731}" dt="2021-09-14T17:44:05.176" v="3091" actId="27636"/>
          <ac:spMkLst>
            <pc:docMk/>
            <pc:sldMk cId="2968831109" sldId="257"/>
            <ac:spMk id="2" creationId="{456744E3-79DC-4C2D-B285-4681452243C8}"/>
          </ac:spMkLst>
        </pc:spChg>
        <pc:spChg chg="mod">
          <ac:chgData name="Fridkin, Scott" userId="98631421-57d2-4b96-b9b7-1634290d72a1" providerId="ADAL" clId="{C32B4551-BD69-479A-BD52-599F3E926731}" dt="2021-09-14T17:44:05.180" v="3092" actId="27636"/>
          <ac:spMkLst>
            <pc:docMk/>
            <pc:sldMk cId="2968831109" sldId="257"/>
            <ac:spMk id="3" creationId="{D0E1F2F9-CD8A-4933-B585-B80F3D7A2EA4}"/>
          </ac:spMkLst>
        </pc:spChg>
        <pc:spChg chg="del">
          <ac:chgData name="Fridkin, Scott" userId="98631421-57d2-4b96-b9b7-1634290d72a1" providerId="ADAL" clId="{C32B4551-BD69-479A-BD52-599F3E926731}" dt="2021-09-14T17:43:53.121" v="3085"/>
          <ac:spMkLst>
            <pc:docMk/>
            <pc:sldMk cId="2968831109" sldId="257"/>
            <ac:spMk id="71" creationId="{5EF17487-C386-4F99-B5EB-4FD3DF4236B2}"/>
          </ac:spMkLst>
        </pc:spChg>
        <pc:spChg chg="del">
          <ac:chgData name="Fridkin, Scott" userId="98631421-57d2-4b96-b9b7-1634290d72a1" providerId="ADAL" clId="{C32B4551-BD69-479A-BD52-599F3E926731}" dt="2021-09-14T17:43:53.121" v="3085"/>
          <ac:spMkLst>
            <pc:docMk/>
            <pc:sldMk cId="2968831109" sldId="257"/>
            <ac:spMk id="73" creationId="{A0DE92DF-4769-4DE9-93FD-EE31271850CA}"/>
          </ac:spMkLst>
        </pc:spChg>
        <pc:picChg chg="mod">
          <ac:chgData name="Fridkin, Scott" userId="98631421-57d2-4b96-b9b7-1634290d72a1" providerId="ADAL" clId="{C32B4551-BD69-479A-BD52-599F3E926731}" dt="2021-09-14T17:46:11.598" v="3119" actId="1036"/>
          <ac:picMkLst>
            <pc:docMk/>
            <pc:sldMk cId="2968831109" sldId="257"/>
            <ac:picMk id="5" creationId="{01DAF914-A03A-4C50-A835-4FF588C5E435}"/>
          </ac:picMkLst>
        </pc:picChg>
      </pc:sldChg>
      <pc:sldChg chg="del ord">
        <pc:chgData name="Fridkin, Scott" userId="98631421-57d2-4b96-b9b7-1634290d72a1" providerId="ADAL" clId="{C32B4551-BD69-479A-BD52-599F3E926731}" dt="2021-09-14T20:17:12.596" v="8400" actId="47"/>
        <pc:sldMkLst>
          <pc:docMk/>
          <pc:sldMk cId="791399639" sldId="271"/>
        </pc:sldMkLst>
      </pc:sldChg>
      <pc:sldChg chg="modSp mod modAnim">
        <pc:chgData name="Fridkin, Scott" userId="98631421-57d2-4b96-b9b7-1634290d72a1" providerId="ADAL" clId="{C32B4551-BD69-479A-BD52-599F3E926731}" dt="2021-09-14T17:58:14.798" v="4604" actId="20577"/>
        <pc:sldMkLst>
          <pc:docMk/>
          <pc:sldMk cId="1329330126" sldId="303"/>
        </pc:sldMkLst>
        <pc:spChg chg="mod">
          <ac:chgData name="Fridkin, Scott" userId="98631421-57d2-4b96-b9b7-1634290d72a1" providerId="ADAL" clId="{C32B4551-BD69-479A-BD52-599F3E926731}" dt="2021-09-14T17:58:14.798" v="4604" actId="20577"/>
          <ac:spMkLst>
            <pc:docMk/>
            <pc:sldMk cId="1329330126" sldId="303"/>
            <ac:spMk id="3" creationId="{00000000-0000-0000-0000-000000000000}"/>
          </ac:spMkLst>
        </pc:spChg>
        <pc:spChg chg="mod">
          <ac:chgData name="Fridkin, Scott" userId="98631421-57d2-4b96-b9b7-1634290d72a1" providerId="ADAL" clId="{C32B4551-BD69-479A-BD52-599F3E926731}" dt="2021-09-14T17:51:27.744" v="3635" actId="6549"/>
          <ac:spMkLst>
            <pc:docMk/>
            <pc:sldMk cId="1329330126" sldId="303"/>
            <ac:spMk id="16" creationId="{00000000-0000-0000-0000-000000000000}"/>
          </ac:spMkLst>
        </pc:spChg>
      </pc:sldChg>
      <pc:sldChg chg="modSp">
        <pc:chgData name="Fridkin, Scott" userId="98631421-57d2-4b96-b9b7-1634290d72a1" providerId="ADAL" clId="{C32B4551-BD69-479A-BD52-599F3E926731}" dt="2021-09-14T17:44:05.099" v="3090"/>
        <pc:sldMkLst>
          <pc:docMk/>
          <pc:sldMk cId="108768638" sldId="304"/>
        </pc:sldMkLst>
        <pc:spChg chg="mod">
          <ac:chgData name="Fridkin, Scott" userId="98631421-57d2-4b96-b9b7-1634290d72a1" providerId="ADAL" clId="{C32B4551-BD69-479A-BD52-599F3E926731}" dt="2021-09-14T17:44:05.099" v="3090"/>
          <ac:spMkLst>
            <pc:docMk/>
            <pc:sldMk cId="108768638" sldId="304"/>
            <ac:spMk id="2" creationId="{2397DE54-B034-4AF7-83DA-6DE977532A88}"/>
          </ac:spMkLst>
        </pc:spChg>
      </pc:sldChg>
      <pc:sldChg chg="modSp">
        <pc:chgData name="Fridkin, Scott" userId="98631421-57d2-4b96-b9b7-1634290d72a1" providerId="ADAL" clId="{C32B4551-BD69-479A-BD52-599F3E926731}" dt="2021-09-14T17:44:05.099" v="3090"/>
        <pc:sldMkLst>
          <pc:docMk/>
          <pc:sldMk cId="744492031" sldId="306"/>
        </pc:sldMkLst>
        <pc:spChg chg="mod">
          <ac:chgData name="Fridkin, Scott" userId="98631421-57d2-4b96-b9b7-1634290d72a1" providerId="ADAL" clId="{C32B4551-BD69-479A-BD52-599F3E926731}" dt="2021-09-14T17:44:05.099" v="3090"/>
          <ac:spMkLst>
            <pc:docMk/>
            <pc:sldMk cId="744492031" sldId="306"/>
            <ac:spMk id="5" creationId="{00000000-0000-0000-0000-000000000000}"/>
          </ac:spMkLst>
        </pc:spChg>
      </pc:sldChg>
      <pc:sldChg chg="modSp">
        <pc:chgData name="Fridkin, Scott" userId="98631421-57d2-4b96-b9b7-1634290d72a1" providerId="ADAL" clId="{C32B4551-BD69-479A-BD52-599F3E926731}" dt="2021-09-14T17:44:05.099" v="3090"/>
        <pc:sldMkLst>
          <pc:docMk/>
          <pc:sldMk cId="3906855239" sldId="308"/>
        </pc:sldMkLst>
        <pc:spChg chg="mod">
          <ac:chgData name="Fridkin, Scott" userId="98631421-57d2-4b96-b9b7-1634290d72a1" providerId="ADAL" clId="{C32B4551-BD69-479A-BD52-599F3E926731}" dt="2021-09-14T17:44:05.099" v="3090"/>
          <ac:spMkLst>
            <pc:docMk/>
            <pc:sldMk cId="3906855239" sldId="308"/>
            <ac:spMk id="2" creationId="{00000000-0000-0000-0000-000000000000}"/>
          </ac:spMkLst>
        </pc:spChg>
      </pc:sldChg>
      <pc:sldChg chg="modSp">
        <pc:chgData name="Fridkin, Scott" userId="98631421-57d2-4b96-b9b7-1634290d72a1" providerId="ADAL" clId="{C32B4551-BD69-479A-BD52-599F3E926731}" dt="2021-09-14T17:44:05.099" v="3090"/>
        <pc:sldMkLst>
          <pc:docMk/>
          <pc:sldMk cId="1317289392" sldId="312"/>
        </pc:sldMkLst>
        <pc:spChg chg="mod">
          <ac:chgData name="Fridkin, Scott" userId="98631421-57d2-4b96-b9b7-1634290d72a1" providerId="ADAL" clId="{C32B4551-BD69-479A-BD52-599F3E926731}" dt="2021-09-14T17:44:05.099" v="3090"/>
          <ac:spMkLst>
            <pc:docMk/>
            <pc:sldMk cId="1317289392" sldId="312"/>
            <ac:spMk id="2" creationId="{2397DE54-B034-4AF7-83DA-6DE977532A88}"/>
          </ac:spMkLst>
        </pc:spChg>
      </pc:sldChg>
      <pc:sldChg chg="modSp">
        <pc:chgData name="Fridkin, Scott" userId="98631421-57d2-4b96-b9b7-1634290d72a1" providerId="ADAL" clId="{C32B4551-BD69-479A-BD52-599F3E926731}" dt="2021-09-14T17:44:05.099" v="3090"/>
        <pc:sldMkLst>
          <pc:docMk/>
          <pc:sldMk cId="4004731729" sldId="316"/>
        </pc:sldMkLst>
        <pc:spChg chg="mod">
          <ac:chgData name="Fridkin, Scott" userId="98631421-57d2-4b96-b9b7-1634290d72a1" providerId="ADAL" clId="{C32B4551-BD69-479A-BD52-599F3E926731}" dt="2021-09-14T17:44:05.099" v="3090"/>
          <ac:spMkLst>
            <pc:docMk/>
            <pc:sldMk cId="4004731729" sldId="316"/>
            <ac:spMk id="2" creationId="{00000000-0000-0000-0000-000000000000}"/>
          </ac:spMkLst>
        </pc:spChg>
      </pc:sldChg>
      <pc:sldChg chg="modSp">
        <pc:chgData name="Fridkin, Scott" userId="98631421-57d2-4b96-b9b7-1634290d72a1" providerId="ADAL" clId="{C32B4551-BD69-479A-BD52-599F3E926731}" dt="2021-09-14T17:44:05.099" v="3090"/>
        <pc:sldMkLst>
          <pc:docMk/>
          <pc:sldMk cId="918886312" sldId="317"/>
        </pc:sldMkLst>
        <pc:spChg chg="mod">
          <ac:chgData name="Fridkin, Scott" userId="98631421-57d2-4b96-b9b7-1634290d72a1" providerId="ADAL" clId="{C32B4551-BD69-479A-BD52-599F3E926731}" dt="2021-09-14T17:44:05.099" v="3090"/>
          <ac:spMkLst>
            <pc:docMk/>
            <pc:sldMk cId="918886312" sldId="317"/>
            <ac:spMk id="2" creationId="{2397DE54-B034-4AF7-83DA-6DE977532A88}"/>
          </ac:spMkLst>
        </pc:spChg>
      </pc:sldChg>
      <pc:sldChg chg="modSp mod">
        <pc:chgData name="Fridkin, Scott" userId="98631421-57d2-4b96-b9b7-1634290d72a1" providerId="ADAL" clId="{C32B4551-BD69-479A-BD52-599F3E926731}" dt="2021-09-14T17:44:05.268" v="3099" actId="27636"/>
        <pc:sldMkLst>
          <pc:docMk/>
          <pc:sldMk cId="742212005" sldId="319"/>
        </pc:sldMkLst>
        <pc:spChg chg="mod">
          <ac:chgData name="Fridkin, Scott" userId="98631421-57d2-4b96-b9b7-1634290d72a1" providerId="ADAL" clId="{C32B4551-BD69-479A-BD52-599F3E926731}" dt="2021-09-14T17:44:05.268" v="3099" actId="27636"/>
          <ac:spMkLst>
            <pc:docMk/>
            <pc:sldMk cId="742212005" sldId="319"/>
            <ac:spMk id="2" creationId="{2397DE54-B034-4AF7-83DA-6DE977532A88}"/>
          </ac:spMkLst>
        </pc:spChg>
      </pc:sldChg>
      <pc:sldChg chg="modSp mod">
        <pc:chgData name="Fridkin, Scott" userId="98631421-57d2-4b96-b9b7-1634290d72a1" providerId="ADAL" clId="{C32B4551-BD69-479A-BD52-599F3E926731}" dt="2021-09-14T17:44:05.263" v="3098" actId="27636"/>
        <pc:sldMkLst>
          <pc:docMk/>
          <pc:sldMk cId="352686548" sldId="322"/>
        </pc:sldMkLst>
        <pc:spChg chg="mod">
          <ac:chgData name="Fridkin, Scott" userId="98631421-57d2-4b96-b9b7-1634290d72a1" providerId="ADAL" clId="{C32B4551-BD69-479A-BD52-599F3E926731}" dt="2021-09-14T17:44:05.263" v="3098" actId="27636"/>
          <ac:spMkLst>
            <pc:docMk/>
            <pc:sldMk cId="352686548" sldId="322"/>
            <ac:spMk id="2" creationId="{2397DE54-B034-4AF7-83DA-6DE977532A88}"/>
          </ac:spMkLst>
        </pc:spChg>
      </pc:sldChg>
      <pc:sldChg chg="modSp mod">
        <pc:chgData name="Fridkin, Scott" userId="98631421-57d2-4b96-b9b7-1634290d72a1" providerId="ADAL" clId="{C32B4551-BD69-479A-BD52-599F3E926731}" dt="2021-09-14T17:44:05.259" v="3097" actId="27636"/>
        <pc:sldMkLst>
          <pc:docMk/>
          <pc:sldMk cId="3792523096" sldId="323"/>
        </pc:sldMkLst>
        <pc:spChg chg="mod">
          <ac:chgData name="Fridkin, Scott" userId="98631421-57d2-4b96-b9b7-1634290d72a1" providerId="ADAL" clId="{C32B4551-BD69-479A-BD52-599F3E926731}" dt="2021-09-14T17:44:05.259" v="3097" actId="27636"/>
          <ac:spMkLst>
            <pc:docMk/>
            <pc:sldMk cId="3792523096" sldId="323"/>
            <ac:spMk id="2" creationId="{2397DE54-B034-4AF7-83DA-6DE977532A88}"/>
          </ac:spMkLst>
        </pc:spChg>
      </pc:sldChg>
      <pc:sldChg chg="modSp">
        <pc:chgData name="Fridkin, Scott" userId="98631421-57d2-4b96-b9b7-1634290d72a1" providerId="ADAL" clId="{C32B4551-BD69-479A-BD52-599F3E926731}" dt="2021-09-14T17:44:05.099" v="3090"/>
        <pc:sldMkLst>
          <pc:docMk/>
          <pc:sldMk cId="1389544934" sldId="326"/>
        </pc:sldMkLst>
        <pc:spChg chg="mod">
          <ac:chgData name="Fridkin, Scott" userId="98631421-57d2-4b96-b9b7-1634290d72a1" providerId="ADAL" clId="{C32B4551-BD69-479A-BD52-599F3E926731}" dt="2021-09-14T17:44:05.099" v="3090"/>
          <ac:spMkLst>
            <pc:docMk/>
            <pc:sldMk cId="1389544934" sldId="326"/>
            <ac:spMk id="2" creationId="{00000000-0000-0000-0000-000000000000}"/>
          </ac:spMkLst>
        </pc:spChg>
      </pc:sldChg>
      <pc:sldChg chg="modSp mod">
        <pc:chgData name="Fridkin, Scott" userId="98631421-57d2-4b96-b9b7-1634290d72a1" providerId="ADAL" clId="{C32B4551-BD69-479A-BD52-599F3E926731}" dt="2021-09-14T17:44:05.250" v="3096" actId="27636"/>
        <pc:sldMkLst>
          <pc:docMk/>
          <pc:sldMk cId="1850825351" sldId="331"/>
        </pc:sldMkLst>
        <pc:spChg chg="mod">
          <ac:chgData name="Fridkin, Scott" userId="98631421-57d2-4b96-b9b7-1634290d72a1" providerId="ADAL" clId="{C32B4551-BD69-479A-BD52-599F3E926731}" dt="2021-09-14T17:44:05.250" v="3096" actId="27636"/>
          <ac:spMkLst>
            <pc:docMk/>
            <pc:sldMk cId="1850825351" sldId="331"/>
            <ac:spMk id="3" creationId="{00000000-0000-0000-0000-000000000000}"/>
          </ac:spMkLst>
        </pc:spChg>
      </pc:sldChg>
      <pc:sldChg chg="modSp mod">
        <pc:chgData name="Fridkin, Scott" userId="98631421-57d2-4b96-b9b7-1634290d72a1" providerId="ADAL" clId="{C32B4551-BD69-479A-BD52-599F3E926731}" dt="2021-09-14T17:44:05.244" v="3095" actId="27636"/>
        <pc:sldMkLst>
          <pc:docMk/>
          <pc:sldMk cId="2074585493" sldId="333"/>
        </pc:sldMkLst>
        <pc:spChg chg="mod">
          <ac:chgData name="Fridkin, Scott" userId="98631421-57d2-4b96-b9b7-1634290d72a1" providerId="ADAL" clId="{C32B4551-BD69-479A-BD52-599F3E926731}" dt="2021-09-14T17:44:05.244" v="3095" actId="27636"/>
          <ac:spMkLst>
            <pc:docMk/>
            <pc:sldMk cId="2074585493" sldId="333"/>
            <ac:spMk id="2" creationId="{00000000-0000-0000-0000-000000000000}"/>
          </ac:spMkLst>
        </pc:spChg>
      </pc:sldChg>
      <pc:sldChg chg="modSp">
        <pc:chgData name="Fridkin, Scott" userId="98631421-57d2-4b96-b9b7-1634290d72a1" providerId="ADAL" clId="{C32B4551-BD69-479A-BD52-599F3E926731}" dt="2021-09-14T17:44:05.099" v="3090"/>
        <pc:sldMkLst>
          <pc:docMk/>
          <pc:sldMk cId="2482523868" sldId="335"/>
        </pc:sldMkLst>
        <pc:spChg chg="mod">
          <ac:chgData name="Fridkin, Scott" userId="98631421-57d2-4b96-b9b7-1634290d72a1" providerId="ADAL" clId="{C32B4551-BD69-479A-BD52-599F3E926731}" dt="2021-09-14T17:44:05.099" v="3090"/>
          <ac:spMkLst>
            <pc:docMk/>
            <pc:sldMk cId="2482523868" sldId="335"/>
            <ac:spMk id="2" creationId="{00000000-0000-0000-0000-000000000000}"/>
          </ac:spMkLst>
        </pc:spChg>
      </pc:sldChg>
      <pc:sldChg chg="modSp mod">
        <pc:chgData name="Fridkin, Scott" userId="98631421-57d2-4b96-b9b7-1634290d72a1" providerId="ADAL" clId="{C32B4551-BD69-479A-BD52-599F3E926731}" dt="2021-09-14T17:44:05.236" v="3094" actId="27636"/>
        <pc:sldMkLst>
          <pc:docMk/>
          <pc:sldMk cId="3846987537" sldId="338"/>
        </pc:sldMkLst>
        <pc:spChg chg="mod">
          <ac:chgData name="Fridkin, Scott" userId="98631421-57d2-4b96-b9b7-1634290d72a1" providerId="ADAL" clId="{C32B4551-BD69-479A-BD52-599F3E926731}" dt="2021-09-14T17:44:05.236" v="3094" actId="27636"/>
          <ac:spMkLst>
            <pc:docMk/>
            <pc:sldMk cId="3846987537" sldId="338"/>
            <ac:spMk id="16" creationId="{00000000-0000-0000-0000-000000000000}"/>
          </ac:spMkLst>
        </pc:spChg>
      </pc:sldChg>
      <pc:sldChg chg="delSp del">
        <pc:chgData name="Fridkin, Scott" userId="98631421-57d2-4b96-b9b7-1634290d72a1" providerId="ADAL" clId="{C32B4551-BD69-479A-BD52-599F3E926731}" dt="2021-09-14T15:42:40.233" v="2364" actId="47"/>
        <pc:sldMkLst>
          <pc:docMk/>
          <pc:sldMk cId="742800750" sldId="341"/>
        </pc:sldMkLst>
        <pc:picChg chg="del">
          <ac:chgData name="Fridkin, Scott" userId="98631421-57d2-4b96-b9b7-1634290d72a1" providerId="ADAL" clId="{C32B4551-BD69-479A-BD52-599F3E926731}" dt="2021-09-14T14:51:12.283" v="8" actId="478"/>
          <ac:picMkLst>
            <pc:docMk/>
            <pc:sldMk cId="742800750" sldId="341"/>
            <ac:picMk id="1026" creationId="{BA0ECE5F-F13C-4A06-AD43-5779D45C2E5B}"/>
          </ac:picMkLst>
        </pc:picChg>
        <pc:picChg chg="del">
          <ac:chgData name="Fridkin, Scott" userId="98631421-57d2-4b96-b9b7-1634290d72a1" providerId="ADAL" clId="{C32B4551-BD69-479A-BD52-599F3E926731}" dt="2021-09-14T14:51:17.280" v="9" actId="478"/>
          <ac:picMkLst>
            <pc:docMk/>
            <pc:sldMk cId="742800750" sldId="341"/>
            <ac:picMk id="1028" creationId="{265369B0-EA2C-477A-AAB2-F4F4EBD47655}"/>
          </ac:picMkLst>
        </pc:picChg>
      </pc:sldChg>
      <pc:sldChg chg="modSp mod ord">
        <pc:chgData name="Fridkin, Scott" userId="98631421-57d2-4b96-b9b7-1634290d72a1" providerId="ADAL" clId="{C32B4551-BD69-479A-BD52-599F3E926731}" dt="2021-09-14T17:44:05.099" v="3090"/>
        <pc:sldMkLst>
          <pc:docMk/>
          <pc:sldMk cId="3089346126" sldId="342"/>
        </pc:sldMkLst>
        <pc:spChg chg="mod">
          <ac:chgData name="Fridkin, Scott" userId="98631421-57d2-4b96-b9b7-1634290d72a1" providerId="ADAL" clId="{C32B4551-BD69-479A-BD52-599F3E926731}" dt="2021-09-14T17:44:05.099" v="3090"/>
          <ac:spMkLst>
            <pc:docMk/>
            <pc:sldMk cId="3089346126" sldId="342"/>
            <ac:spMk id="2" creationId="{78473B06-F713-4DF5-948C-41ABC8952066}"/>
          </ac:spMkLst>
        </pc:spChg>
        <pc:spChg chg="mod">
          <ac:chgData name="Fridkin, Scott" userId="98631421-57d2-4b96-b9b7-1634290d72a1" providerId="ADAL" clId="{C32B4551-BD69-479A-BD52-599F3E926731}" dt="2021-09-14T15:02:25.627" v="395" actId="1036"/>
          <ac:spMkLst>
            <pc:docMk/>
            <pc:sldMk cId="3089346126" sldId="342"/>
            <ac:spMk id="3" creationId="{C834FBA1-3164-4D3D-AC32-3F6FAFF5CF9F}"/>
          </ac:spMkLst>
        </pc:spChg>
        <pc:spChg chg="mod">
          <ac:chgData name="Fridkin, Scott" userId="98631421-57d2-4b96-b9b7-1634290d72a1" providerId="ADAL" clId="{C32B4551-BD69-479A-BD52-599F3E926731}" dt="2021-09-14T15:42:23.863" v="2363" actId="113"/>
          <ac:spMkLst>
            <pc:docMk/>
            <pc:sldMk cId="3089346126" sldId="342"/>
            <ac:spMk id="4" creationId="{FAA22B55-B3F6-48F9-AFEA-FED45429237A}"/>
          </ac:spMkLst>
        </pc:spChg>
        <pc:spChg chg="mod">
          <ac:chgData name="Fridkin, Scott" userId="98631421-57d2-4b96-b9b7-1634290d72a1" providerId="ADAL" clId="{C32B4551-BD69-479A-BD52-599F3E926731}" dt="2021-09-14T15:01:58.880" v="380" actId="20577"/>
          <ac:spMkLst>
            <pc:docMk/>
            <pc:sldMk cId="3089346126" sldId="342"/>
            <ac:spMk id="5" creationId="{940411D7-0F2D-406E-93FE-8A4D64A9D6D1}"/>
          </ac:spMkLst>
        </pc:spChg>
        <pc:spChg chg="mod">
          <ac:chgData name="Fridkin, Scott" userId="98631421-57d2-4b96-b9b7-1634290d72a1" providerId="ADAL" clId="{C32B4551-BD69-479A-BD52-599F3E926731}" dt="2021-09-14T15:02:25.627" v="395" actId="1036"/>
          <ac:spMkLst>
            <pc:docMk/>
            <pc:sldMk cId="3089346126" sldId="342"/>
            <ac:spMk id="6" creationId="{E29D4BCC-BF21-407C-816F-9286D1F89CB2}"/>
          </ac:spMkLst>
        </pc:spChg>
      </pc:sldChg>
      <pc:sldChg chg="ord">
        <pc:chgData name="Fridkin, Scott" userId="98631421-57d2-4b96-b9b7-1634290d72a1" providerId="ADAL" clId="{C32B4551-BD69-479A-BD52-599F3E926731}" dt="2021-09-14T15:17:07.123" v="1254"/>
        <pc:sldMkLst>
          <pc:docMk/>
          <pc:sldMk cId="1520081724" sldId="343"/>
        </pc:sldMkLst>
      </pc:sldChg>
      <pc:sldChg chg="modSp mod modAnim">
        <pc:chgData name="Fridkin, Scott" userId="98631421-57d2-4b96-b9b7-1634290d72a1" providerId="ADAL" clId="{C32B4551-BD69-479A-BD52-599F3E926731}" dt="2021-09-14T20:08:10.072" v="8038"/>
        <pc:sldMkLst>
          <pc:docMk/>
          <pc:sldMk cId="3628011218" sldId="344"/>
        </pc:sldMkLst>
        <pc:spChg chg="mod">
          <ac:chgData name="Fridkin, Scott" userId="98631421-57d2-4b96-b9b7-1634290d72a1" providerId="ADAL" clId="{C32B4551-BD69-479A-BD52-599F3E926731}" dt="2021-09-14T17:44:05.099" v="3090"/>
          <ac:spMkLst>
            <pc:docMk/>
            <pc:sldMk cId="3628011218" sldId="344"/>
            <ac:spMk id="2" creationId="{00000000-0000-0000-0000-000000000000}"/>
          </ac:spMkLst>
        </pc:spChg>
        <pc:spChg chg="mod">
          <ac:chgData name="Fridkin, Scott" userId="98631421-57d2-4b96-b9b7-1634290d72a1" providerId="ADAL" clId="{C32B4551-BD69-479A-BD52-599F3E926731}" dt="2021-09-14T17:44:05.099" v="3090"/>
          <ac:spMkLst>
            <pc:docMk/>
            <pc:sldMk cId="3628011218" sldId="344"/>
            <ac:spMk id="4" creationId="{00000000-0000-0000-0000-000000000000}"/>
          </ac:spMkLst>
        </pc:spChg>
        <pc:spChg chg="mod">
          <ac:chgData name="Fridkin, Scott" userId="98631421-57d2-4b96-b9b7-1634290d72a1" providerId="ADAL" clId="{C32B4551-BD69-479A-BD52-599F3E926731}" dt="2021-09-14T20:08:00.841" v="8036" actId="1076"/>
          <ac:spMkLst>
            <pc:docMk/>
            <pc:sldMk cId="3628011218" sldId="344"/>
            <ac:spMk id="6" creationId="{00000000-0000-0000-0000-000000000000}"/>
          </ac:spMkLst>
        </pc:spChg>
        <pc:picChg chg="mod">
          <ac:chgData name="Fridkin, Scott" userId="98631421-57d2-4b96-b9b7-1634290d72a1" providerId="ADAL" clId="{C32B4551-BD69-479A-BD52-599F3E926731}" dt="2021-09-14T20:07:58.202" v="8035" actId="1076"/>
          <ac:picMkLst>
            <pc:docMk/>
            <pc:sldMk cId="3628011218" sldId="344"/>
            <ac:picMk id="5" creationId="{00000000-0000-0000-0000-000000000000}"/>
          </ac:picMkLst>
        </pc:picChg>
      </pc:sldChg>
      <pc:sldChg chg="modSp del">
        <pc:chgData name="Fridkin, Scott" userId="98631421-57d2-4b96-b9b7-1634290d72a1" providerId="ADAL" clId="{C32B4551-BD69-479A-BD52-599F3E926731}" dt="2021-09-14T20:07:47.766" v="8033" actId="47"/>
        <pc:sldMkLst>
          <pc:docMk/>
          <pc:sldMk cId="1207332928" sldId="345"/>
        </pc:sldMkLst>
        <pc:spChg chg="mod">
          <ac:chgData name="Fridkin, Scott" userId="98631421-57d2-4b96-b9b7-1634290d72a1" providerId="ADAL" clId="{C32B4551-BD69-479A-BD52-599F3E926731}" dt="2021-09-14T17:44:05.099" v="3090"/>
          <ac:spMkLst>
            <pc:docMk/>
            <pc:sldMk cId="1207332928" sldId="345"/>
            <ac:spMk id="2" creationId="{00000000-0000-0000-0000-000000000000}"/>
          </ac:spMkLst>
        </pc:spChg>
        <pc:spChg chg="mod">
          <ac:chgData name="Fridkin, Scott" userId="98631421-57d2-4b96-b9b7-1634290d72a1" providerId="ADAL" clId="{C32B4551-BD69-479A-BD52-599F3E926731}" dt="2021-09-14T17:44:05.099" v="3090"/>
          <ac:spMkLst>
            <pc:docMk/>
            <pc:sldMk cId="1207332928" sldId="345"/>
            <ac:spMk id="5" creationId="{00000000-0000-0000-0000-000000000000}"/>
          </ac:spMkLst>
        </pc:spChg>
      </pc:sldChg>
      <pc:sldChg chg="del">
        <pc:chgData name="Fridkin, Scott" userId="98631421-57d2-4b96-b9b7-1634290d72a1" providerId="ADAL" clId="{C32B4551-BD69-479A-BD52-599F3E926731}" dt="2021-09-14T20:07:54.881" v="8034" actId="47"/>
        <pc:sldMkLst>
          <pc:docMk/>
          <pc:sldMk cId="2227678881" sldId="346"/>
        </pc:sldMkLst>
      </pc:sldChg>
      <pc:sldChg chg="modSp del mod">
        <pc:chgData name="Fridkin, Scott" userId="98631421-57d2-4b96-b9b7-1634290d72a1" providerId="ADAL" clId="{C32B4551-BD69-479A-BD52-599F3E926731}" dt="2021-09-14T20:07:41.038" v="8032" actId="47"/>
        <pc:sldMkLst>
          <pc:docMk/>
          <pc:sldMk cId="4171200130" sldId="347"/>
        </pc:sldMkLst>
        <pc:spChg chg="mod">
          <ac:chgData name="Fridkin, Scott" userId="98631421-57d2-4b96-b9b7-1634290d72a1" providerId="ADAL" clId="{C32B4551-BD69-479A-BD52-599F3E926731}" dt="2021-09-14T17:44:05.338" v="3109" actId="27636"/>
          <ac:spMkLst>
            <pc:docMk/>
            <pc:sldMk cId="4171200130" sldId="347"/>
            <ac:spMk id="3" creationId="{00000000-0000-0000-0000-000000000000}"/>
          </ac:spMkLst>
        </pc:spChg>
      </pc:sldChg>
      <pc:sldChg chg="addSp delSp modSp mod delAnim modAnim">
        <pc:chgData name="Fridkin, Scott" userId="98631421-57d2-4b96-b9b7-1634290d72a1" providerId="ADAL" clId="{C32B4551-BD69-479A-BD52-599F3E926731}" dt="2021-09-14T20:08:31.040" v="8040"/>
        <pc:sldMkLst>
          <pc:docMk/>
          <pc:sldMk cId="3974263039" sldId="348"/>
        </pc:sldMkLst>
        <pc:spChg chg="mod">
          <ac:chgData name="Fridkin, Scott" userId="98631421-57d2-4b96-b9b7-1634290d72a1" providerId="ADAL" clId="{C32B4551-BD69-479A-BD52-599F3E926731}" dt="2021-09-14T17:44:05.330" v="3107" actId="27636"/>
          <ac:spMkLst>
            <pc:docMk/>
            <pc:sldMk cId="3974263039" sldId="348"/>
            <ac:spMk id="2" creationId="{00000000-0000-0000-0000-000000000000}"/>
          </ac:spMkLst>
        </pc:spChg>
        <pc:spChg chg="mod">
          <ac:chgData name="Fridkin, Scott" userId="98631421-57d2-4b96-b9b7-1634290d72a1" providerId="ADAL" clId="{C32B4551-BD69-479A-BD52-599F3E926731}" dt="2021-09-14T19:40:12.700" v="7979" actId="20577"/>
          <ac:spMkLst>
            <pc:docMk/>
            <pc:sldMk cId="3974263039" sldId="348"/>
            <ac:spMk id="14" creationId="{00000000-0000-0000-0000-000000000000}"/>
          </ac:spMkLst>
        </pc:spChg>
        <pc:spChg chg="del">
          <ac:chgData name="Fridkin, Scott" userId="98631421-57d2-4b96-b9b7-1634290d72a1" providerId="ADAL" clId="{C32B4551-BD69-479A-BD52-599F3E926731}" dt="2021-09-14T19:38:08.040" v="7916" actId="478"/>
          <ac:spMkLst>
            <pc:docMk/>
            <pc:sldMk cId="3974263039" sldId="348"/>
            <ac:spMk id="16" creationId="{00000000-0000-0000-0000-000000000000}"/>
          </ac:spMkLst>
        </pc:spChg>
        <pc:spChg chg="add mod">
          <ac:chgData name="Fridkin, Scott" userId="98631421-57d2-4b96-b9b7-1634290d72a1" providerId="ADAL" clId="{C32B4551-BD69-479A-BD52-599F3E926731}" dt="2021-09-14T19:40:35.485" v="7985" actId="113"/>
          <ac:spMkLst>
            <pc:docMk/>
            <pc:sldMk cId="3974263039" sldId="348"/>
            <ac:spMk id="17" creationId="{658745B3-6228-45C0-A55B-F952518D0238}"/>
          </ac:spMkLst>
        </pc:spChg>
        <pc:spChg chg="del">
          <ac:chgData name="Fridkin, Scott" userId="98631421-57d2-4b96-b9b7-1634290d72a1" providerId="ADAL" clId="{C32B4551-BD69-479A-BD52-599F3E926731}" dt="2021-09-14T19:38:09.626" v="7917" actId="478"/>
          <ac:spMkLst>
            <pc:docMk/>
            <pc:sldMk cId="3974263039" sldId="348"/>
            <ac:spMk id="21" creationId="{00000000-0000-0000-0000-000000000000}"/>
          </ac:spMkLst>
        </pc:spChg>
        <pc:spChg chg="mod">
          <ac:chgData name="Fridkin, Scott" userId="98631421-57d2-4b96-b9b7-1634290d72a1" providerId="ADAL" clId="{C32B4551-BD69-479A-BD52-599F3E926731}" dt="2021-09-14T19:40:39.157" v="7986" actId="113"/>
          <ac:spMkLst>
            <pc:docMk/>
            <pc:sldMk cId="3974263039" sldId="348"/>
            <ac:spMk id="22" creationId="{00000000-0000-0000-0000-000000000000}"/>
          </ac:spMkLst>
        </pc:spChg>
      </pc:sldChg>
      <pc:sldChg chg="del">
        <pc:chgData name="Fridkin, Scott" userId="98631421-57d2-4b96-b9b7-1634290d72a1" providerId="ADAL" clId="{C32B4551-BD69-479A-BD52-599F3E926731}" dt="2021-09-14T19:36:02.281" v="7904" actId="47"/>
        <pc:sldMkLst>
          <pc:docMk/>
          <pc:sldMk cId="3709100046" sldId="349"/>
        </pc:sldMkLst>
      </pc:sldChg>
      <pc:sldChg chg="addSp delSp modSp mod delAnim modAnim">
        <pc:chgData name="Fridkin, Scott" userId="98631421-57d2-4b96-b9b7-1634290d72a1" providerId="ADAL" clId="{C32B4551-BD69-479A-BD52-599F3E926731}" dt="2021-09-14T20:07:24.765" v="8031"/>
        <pc:sldMkLst>
          <pc:docMk/>
          <pc:sldMk cId="2593687425" sldId="350"/>
        </pc:sldMkLst>
        <pc:spChg chg="mod">
          <ac:chgData name="Fridkin, Scott" userId="98631421-57d2-4b96-b9b7-1634290d72a1" providerId="ADAL" clId="{C32B4551-BD69-479A-BD52-599F3E926731}" dt="2021-09-14T17:44:05.316" v="3105" actId="27636"/>
          <ac:spMkLst>
            <pc:docMk/>
            <pc:sldMk cId="2593687425" sldId="350"/>
            <ac:spMk id="2" creationId="{00000000-0000-0000-0000-000000000000}"/>
          </ac:spMkLst>
        </pc:spChg>
        <pc:spChg chg="mod">
          <ac:chgData name="Fridkin, Scott" userId="98631421-57d2-4b96-b9b7-1634290d72a1" providerId="ADAL" clId="{C32B4551-BD69-479A-BD52-599F3E926731}" dt="2021-09-14T19:41:23.882" v="7990" actId="27636"/>
          <ac:spMkLst>
            <pc:docMk/>
            <pc:sldMk cId="2593687425" sldId="350"/>
            <ac:spMk id="14" creationId="{00000000-0000-0000-0000-000000000000}"/>
          </ac:spMkLst>
        </pc:spChg>
        <pc:spChg chg="mod">
          <ac:chgData name="Fridkin, Scott" userId="98631421-57d2-4b96-b9b7-1634290d72a1" providerId="ADAL" clId="{C32B4551-BD69-479A-BD52-599F3E926731}" dt="2021-09-14T19:35:07.033" v="7899" actId="113"/>
          <ac:spMkLst>
            <pc:docMk/>
            <pc:sldMk cId="2593687425" sldId="350"/>
            <ac:spMk id="15" creationId="{00000000-0000-0000-0000-000000000000}"/>
          </ac:spMkLst>
        </pc:spChg>
        <pc:spChg chg="del">
          <ac:chgData name="Fridkin, Scott" userId="98631421-57d2-4b96-b9b7-1634290d72a1" providerId="ADAL" clId="{C32B4551-BD69-479A-BD52-599F3E926731}" dt="2021-09-14T19:33:25.880" v="7895" actId="478"/>
          <ac:spMkLst>
            <pc:docMk/>
            <pc:sldMk cId="2593687425" sldId="350"/>
            <ac:spMk id="16" creationId="{00000000-0000-0000-0000-000000000000}"/>
          </ac:spMkLst>
        </pc:spChg>
        <pc:spChg chg="del">
          <ac:chgData name="Fridkin, Scott" userId="98631421-57d2-4b96-b9b7-1634290d72a1" providerId="ADAL" clId="{C32B4551-BD69-479A-BD52-599F3E926731}" dt="2021-09-14T19:33:24.606" v="7894" actId="478"/>
          <ac:spMkLst>
            <pc:docMk/>
            <pc:sldMk cId="2593687425" sldId="350"/>
            <ac:spMk id="17" creationId="{00000000-0000-0000-0000-000000000000}"/>
          </ac:spMkLst>
        </pc:spChg>
        <pc:spChg chg="del mod">
          <ac:chgData name="Fridkin, Scott" userId="98631421-57d2-4b96-b9b7-1634290d72a1" providerId="ADAL" clId="{C32B4551-BD69-479A-BD52-599F3E926731}" dt="2021-09-14T19:33:23.434" v="7893" actId="478"/>
          <ac:spMkLst>
            <pc:docMk/>
            <pc:sldMk cId="2593687425" sldId="350"/>
            <ac:spMk id="18" creationId="{00000000-0000-0000-0000-000000000000}"/>
          </ac:spMkLst>
        </pc:spChg>
        <pc:spChg chg="mod">
          <ac:chgData name="Fridkin, Scott" userId="98631421-57d2-4b96-b9b7-1634290d72a1" providerId="ADAL" clId="{C32B4551-BD69-479A-BD52-599F3E926731}" dt="2021-09-14T19:35:47.335" v="7903" actId="113"/>
          <ac:spMkLst>
            <pc:docMk/>
            <pc:sldMk cId="2593687425" sldId="350"/>
            <ac:spMk id="19" creationId="{00000000-0000-0000-0000-000000000000}"/>
          </ac:spMkLst>
        </pc:spChg>
        <pc:spChg chg="add mod">
          <ac:chgData name="Fridkin, Scott" userId="98631421-57d2-4b96-b9b7-1634290d72a1" providerId="ADAL" clId="{C32B4551-BD69-479A-BD52-599F3E926731}" dt="2021-09-14T19:37:13.130" v="7915" actId="207"/>
          <ac:spMkLst>
            <pc:docMk/>
            <pc:sldMk cId="2593687425" sldId="350"/>
            <ac:spMk id="21" creationId="{74F48C78-5F22-411A-9B62-0F1A5C81305F}"/>
          </ac:spMkLst>
        </pc:spChg>
        <pc:picChg chg="mod">
          <ac:chgData name="Fridkin, Scott" userId="98631421-57d2-4b96-b9b7-1634290d72a1" providerId="ADAL" clId="{C32B4551-BD69-479A-BD52-599F3E926731}" dt="2021-09-14T19:32:33.626" v="7755" actId="14100"/>
          <ac:picMkLst>
            <pc:docMk/>
            <pc:sldMk cId="2593687425" sldId="350"/>
            <ac:picMk id="5" creationId="{00000000-0000-0000-0000-000000000000}"/>
          </ac:picMkLst>
        </pc:picChg>
      </pc:sldChg>
      <pc:sldChg chg="modSp mod ord modAnim">
        <pc:chgData name="Fridkin, Scott" userId="98631421-57d2-4b96-b9b7-1634290d72a1" providerId="ADAL" clId="{C32B4551-BD69-479A-BD52-599F3E926731}" dt="2021-09-14T20:09:18.368" v="8042"/>
        <pc:sldMkLst>
          <pc:docMk/>
          <pc:sldMk cId="1999668297" sldId="351"/>
        </pc:sldMkLst>
        <pc:spChg chg="mod">
          <ac:chgData name="Fridkin, Scott" userId="98631421-57d2-4b96-b9b7-1634290d72a1" providerId="ADAL" clId="{C32B4551-BD69-479A-BD52-599F3E926731}" dt="2021-09-14T19:27:33.190" v="7117" actId="20577"/>
          <ac:spMkLst>
            <pc:docMk/>
            <pc:sldMk cId="1999668297" sldId="351"/>
            <ac:spMk id="2" creationId="{00000000-0000-0000-0000-000000000000}"/>
          </ac:spMkLst>
        </pc:spChg>
        <pc:spChg chg="mod">
          <ac:chgData name="Fridkin, Scott" userId="98631421-57d2-4b96-b9b7-1634290d72a1" providerId="ADAL" clId="{C32B4551-BD69-479A-BD52-599F3E926731}" dt="2021-09-14T19:31:59.407" v="7753" actId="5793"/>
          <ac:spMkLst>
            <pc:docMk/>
            <pc:sldMk cId="1999668297" sldId="351"/>
            <ac:spMk id="3" creationId="{00000000-0000-0000-0000-000000000000}"/>
          </ac:spMkLst>
        </pc:spChg>
      </pc:sldChg>
      <pc:sldChg chg="modSp del mod">
        <pc:chgData name="Fridkin, Scott" userId="98631421-57d2-4b96-b9b7-1634290d72a1" providerId="ADAL" clId="{C32B4551-BD69-479A-BD52-599F3E926731}" dt="2021-09-14T19:26:43.771" v="7040" actId="47"/>
        <pc:sldMkLst>
          <pc:docMk/>
          <pc:sldMk cId="275377010" sldId="352"/>
        </pc:sldMkLst>
        <pc:spChg chg="mod">
          <ac:chgData name="Fridkin, Scott" userId="98631421-57d2-4b96-b9b7-1634290d72a1" providerId="ADAL" clId="{C32B4551-BD69-479A-BD52-599F3E926731}" dt="2021-09-14T17:44:05.099" v="3090"/>
          <ac:spMkLst>
            <pc:docMk/>
            <pc:sldMk cId="275377010" sldId="352"/>
            <ac:spMk id="2" creationId="{00000000-0000-0000-0000-000000000000}"/>
          </ac:spMkLst>
        </pc:spChg>
        <pc:spChg chg="mod">
          <ac:chgData name="Fridkin, Scott" userId="98631421-57d2-4b96-b9b7-1634290d72a1" providerId="ADAL" clId="{C32B4551-BD69-479A-BD52-599F3E926731}" dt="2021-09-14T17:44:05.099" v="3090"/>
          <ac:spMkLst>
            <pc:docMk/>
            <pc:sldMk cId="275377010" sldId="352"/>
            <ac:spMk id="4" creationId="{00000000-0000-0000-0000-000000000000}"/>
          </ac:spMkLst>
        </pc:spChg>
        <pc:spChg chg="mod">
          <ac:chgData name="Fridkin, Scott" userId="98631421-57d2-4b96-b9b7-1634290d72a1" providerId="ADAL" clId="{C32B4551-BD69-479A-BD52-599F3E926731}" dt="2021-09-14T19:21:15.257" v="6633" actId="1076"/>
          <ac:spMkLst>
            <pc:docMk/>
            <pc:sldMk cId="275377010" sldId="352"/>
            <ac:spMk id="6" creationId="{00000000-0000-0000-0000-000000000000}"/>
          </ac:spMkLst>
        </pc:spChg>
        <pc:picChg chg="mod">
          <ac:chgData name="Fridkin, Scott" userId="98631421-57d2-4b96-b9b7-1634290d72a1" providerId="ADAL" clId="{C32B4551-BD69-479A-BD52-599F3E926731}" dt="2021-09-14T19:21:12.362" v="6632" actId="1076"/>
          <ac:picMkLst>
            <pc:docMk/>
            <pc:sldMk cId="275377010" sldId="352"/>
            <ac:picMk id="5" creationId="{00000000-0000-0000-0000-000000000000}"/>
          </ac:picMkLst>
        </pc:picChg>
      </pc:sldChg>
      <pc:sldChg chg="modSp del mod">
        <pc:chgData name="Fridkin, Scott" userId="98631421-57d2-4b96-b9b7-1634290d72a1" providerId="ADAL" clId="{C32B4551-BD69-479A-BD52-599F3E926731}" dt="2021-09-14T19:25:22.195" v="7028" actId="47"/>
        <pc:sldMkLst>
          <pc:docMk/>
          <pc:sldMk cId="2998260398" sldId="353"/>
        </pc:sldMkLst>
        <pc:spChg chg="mod">
          <ac:chgData name="Fridkin, Scott" userId="98631421-57d2-4b96-b9b7-1634290d72a1" providerId="ADAL" clId="{C32B4551-BD69-479A-BD52-599F3E926731}" dt="2021-09-14T17:44:05.099" v="3090"/>
          <ac:spMkLst>
            <pc:docMk/>
            <pc:sldMk cId="2998260398" sldId="353"/>
            <ac:spMk id="2" creationId="{00000000-0000-0000-0000-000000000000}"/>
          </ac:spMkLst>
        </pc:spChg>
        <pc:spChg chg="mod">
          <ac:chgData name="Fridkin, Scott" userId="98631421-57d2-4b96-b9b7-1634290d72a1" providerId="ADAL" clId="{C32B4551-BD69-479A-BD52-599F3E926731}" dt="2021-09-14T19:20:54.585" v="6630" actId="1076"/>
          <ac:spMkLst>
            <pc:docMk/>
            <pc:sldMk cId="2998260398" sldId="353"/>
            <ac:spMk id="3" creationId="{00000000-0000-0000-0000-000000000000}"/>
          </ac:spMkLst>
        </pc:spChg>
        <pc:spChg chg="mod">
          <ac:chgData name="Fridkin, Scott" userId="98631421-57d2-4b96-b9b7-1634290d72a1" providerId="ADAL" clId="{C32B4551-BD69-479A-BD52-599F3E926731}" dt="2021-09-14T17:44:05.300" v="3103" actId="27636"/>
          <ac:spMkLst>
            <pc:docMk/>
            <pc:sldMk cId="2998260398" sldId="353"/>
            <ac:spMk id="4" creationId="{00000000-0000-0000-0000-000000000000}"/>
          </ac:spMkLst>
        </pc:spChg>
        <pc:picChg chg="mod">
          <ac:chgData name="Fridkin, Scott" userId="98631421-57d2-4b96-b9b7-1634290d72a1" providerId="ADAL" clId="{C32B4551-BD69-479A-BD52-599F3E926731}" dt="2021-09-14T19:20:58.824" v="6631" actId="1076"/>
          <ac:picMkLst>
            <pc:docMk/>
            <pc:sldMk cId="2998260398" sldId="353"/>
            <ac:picMk id="5" creationId="{00000000-0000-0000-0000-000000000000}"/>
          </ac:picMkLst>
        </pc:picChg>
      </pc:sldChg>
      <pc:sldChg chg="addSp delSp modSp mod delAnim modAnim">
        <pc:chgData name="Fridkin, Scott" userId="98631421-57d2-4b96-b9b7-1634290d72a1" providerId="ADAL" clId="{C32B4551-BD69-479A-BD52-599F3E926731}" dt="2021-09-14T20:06:10.628" v="8029"/>
        <pc:sldMkLst>
          <pc:docMk/>
          <pc:sldMk cId="3100838950" sldId="354"/>
        </pc:sldMkLst>
        <pc:spChg chg="mod">
          <ac:chgData name="Fridkin, Scott" userId="98631421-57d2-4b96-b9b7-1634290d72a1" providerId="ADAL" clId="{C32B4551-BD69-479A-BD52-599F3E926731}" dt="2021-09-14T17:44:05.099" v="3090"/>
          <ac:spMkLst>
            <pc:docMk/>
            <pc:sldMk cId="3100838950" sldId="354"/>
            <ac:spMk id="2" creationId="{00000000-0000-0000-0000-000000000000}"/>
          </ac:spMkLst>
        </pc:spChg>
        <pc:spChg chg="add mod">
          <ac:chgData name="Fridkin, Scott" userId="98631421-57d2-4b96-b9b7-1634290d72a1" providerId="ADAL" clId="{C32B4551-BD69-479A-BD52-599F3E926731}" dt="2021-09-14T19:25:10.815" v="7027" actId="1037"/>
          <ac:spMkLst>
            <pc:docMk/>
            <pc:sldMk cId="3100838950" sldId="354"/>
            <ac:spMk id="3" creationId="{F6546397-ECB5-476F-93B3-B5E3E3418E40}"/>
          </ac:spMkLst>
        </pc:spChg>
        <pc:spChg chg="mod">
          <ac:chgData name="Fridkin, Scott" userId="98631421-57d2-4b96-b9b7-1634290d72a1" providerId="ADAL" clId="{C32B4551-BD69-479A-BD52-599F3E926731}" dt="2021-09-14T19:26:23.589" v="7037" actId="14100"/>
          <ac:spMkLst>
            <pc:docMk/>
            <pc:sldMk cId="3100838950" sldId="354"/>
            <ac:spMk id="6" creationId="{00000000-0000-0000-0000-000000000000}"/>
          </ac:spMkLst>
        </pc:spChg>
        <pc:spChg chg="add del mod">
          <ac:chgData name="Fridkin, Scott" userId="98631421-57d2-4b96-b9b7-1634290d72a1" providerId="ADAL" clId="{C32B4551-BD69-479A-BD52-599F3E926731}" dt="2021-09-14T19:21:43.350" v="6639" actId="478"/>
          <ac:spMkLst>
            <pc:docMk/>
            <pc:sldMk cId="3100838950" sldId="354"/>
            <ac:spMk id="8" creationId="{B917061E-5C7D-47BE-9EAF-3BF12F321C93}"/>
          </ac:spMkLst>
        </pc:spChg>
        <pc:spChg chg="add del mod">
          <ac:chgData name="Fridkin, Scott" userId="98631421-57d2-4b96-b9b7-1634290d72a1" providerId="ADAL" clId="{C32B4551-BD69-479A-BD52-599F3E926731}" dt="2021-09-14T19:21:43.350" v="6639" actId="478"/>
          <ac:spMkLst>
            <pc:docMk/>
            <pc:sldMk cId="3100838950" sldId="354"/>
            <ac:spMk id="9" creationId="{F20D89DC-2FE5-4EF6-910D-5A573DAFBA1B}"/>
          </ac:spMkLst>
        </pc:spChg>
        <pc:spChg chg="add del mod">
          <ac:chgData name="Fridkin, Scott" userId="98631421-57d2-4b96-b9b7-1634290d72a1" providerId="ADAL" clId="{C32B4551-BD69-479A-BD52-599F3E926731}" dt="2021-09-14T19:21:43.350" v="6639" actId="478"/>
          <ac:spMkLst>
            <pc:docMk/>
            <pc:sldMk cId="3100838950" sldId="354"/>
            <ac:spMk id="10" creationId="{1042FEE0-C522-4829-8B50-747EABFD6541}"/>
          </ac:spMkLst>
        </pc:spChg>
        <pc:spChg chg="add mod">
          <ac:chgData name="Fridkin, Scott" userId="98631421-57d2-4b96-b9b7-1634290d72a1" providerId="ADAL" clId="{C32B4551-BD69-479A-BD52-599F3E926731}" dt="2021-09-14T19:26:38.037" v="7039" actId="1076"/>
          <ac:spMkLst>
            <pc:docMk/>
            <pc:sldMk cId="3100838950" sldId="354"/>
            <ac:spMk id="11" creationId="{C80E3391-79A4-484E-B4B4-B9558BB95F60}"/>
          </ac:spMkLst>
        </pc:spChg>
        <pc:picChg chg="mod">
          <ac:chgData name="Fridkin, Scott" userId="98631421-57d2-4b96-b9b7-1634290d72a1" providerId="ADAL" clId="{C32B4551-BD69-479A-BD52-599F3E926731}" dt="2021-09-14T19:21:58.820" v="6645" actId="1076"/>
          <ac:picMkLst>
            <pc:docMk/>
            <pc:sldMk cId="3100838950" sldId="354"/>
            <ac:picMk id="5" creationId="{00000000-0000-0000-0000-000000000000}"/>
          </ac:picMkLst>
        </pc:picChg>
        <pc:picChg chg="add del mod">
          <ac:chgData name="Fridkin, Scott" userId="98631421-57d2-4b96-b9b7-1634290d72a1" providerId="ADAL" clId="{C32B4551-BD69-479A-BD52-599F3E926731}" dt="2021-09-14T19:21:43.350" v="6639" actId="478"/>
          <ac:picMkLst>
            <pc:docMk/>
            <pc:sldMk cId="3100838950" sldId="354"/>
            <ac:picMk id="7" creationId="{4C0F0235-2E1E-44A0-8447-DCF0A541CEB6}"/>
          </ac:picMkLst>
        </pc:picChg>
        <pc:picChg chg="add mod ord">
          <ac:chgData name="Fridkin, Scott" userId="98631421-57d2-4b96-b9b7-1634290d72a1" providerId="ADAL" clId="{C32B4551-BD69-479A-BD52-599F3E926731}" dt="2021-09-14T19:26:28.377" v="7038" actId="167"/>
          <ac:picMkLst>
            <pc:docMk/>
            <pc:sldMk cId="3100838950" sldId="354"/>
            <ac:picMk id="12" creationId="{349FD5EA-E7B9-4B65-A0A0-ACA31B79CBAA}"/>
          </ac:picMkLst>
        </pc:picChg>
      </pc:sldChg>
      <pc:sldChg chg="del">
        <pc:chgData name="Fridkin, Scott" userId="98631421-57d2-4b96-b9b7-1634290d72a1" providerId="ADAL" clId="{C32B4551-BD69-479A-BD52-599F3E926731}" dt="2021-09-14T19:18:00.343" v="6569" actId="47"/>
        <pc:sldMkLst>
          <pc:docMk/>
          <pc:sldMk cId="2289666650" sldId="355"/>
        </pc:sldMkLst>
      </pc:sldChg>
      <pc:sldChg chg="modSp del mod">
        <pc:chgData name="Fridkin, Scott" userId="98631421-57d2-4b96-b9b7-1634290d72a1" providerId="ADAL" clId="{C32B4551-BD69-479A-BD52-599F3E926731}" dt="2021-09-14T19:17:58.579" v="6568" actId="47"/>
        <pc:sldMkLst>
          <pc:docMk/>
          <pc:sldMk cId="2627994167" sldId="356"/>
        </pc:sldMkLst>
        <pc:spChg chg="mod">
          <ac:chgData name="Fridkin, Scott" userId="98631421-57d2-4b96-b9b7-1634290d72a1" providerId="ADAL" clId="{C32B4551-BD69-479A-BD52-599F3E926731}" dt="2021-09-14T19:12:59.291" v="6446" actId="1076"/>
          <ac:spMkLst>
            <pc:docMk/>
            <pc:sldMk cId="2627994167" sldId="356"/>
            <ac:spMk id="2" creationId="{00000000-0000-0000-0000-000000000000}"/>
          </ac:spMkLst>
        </pc:spChg>
        <pc:spChg chg="mod">
          <ac:chgData name="Fridkin, Scott" userId="98631421-57d2-4b96-b9b7-1634290d72a1" providerId="ADAL" clId="{C32B4551-BD69-479A-BD52-599F3E926731}" dt="2021-09-14T19:15:11.939" v="6474" actId="1076"/>
          <ac:spMkLst>
            <pc:docMk/>
            <pc:sldMk cId="2627994167" sldId="356"/>
            <ac:spMk id="4" creationId="{00000000-0000-0000-0000-000000000000}"/>
          </ac:spMkLst>
        </pc:spChg>
      </pc:sldChg>
      <pc:sldChg chg="modSp del">
        <pc:chgData name="Fridkin, Scott" userId="98631421-57d2-4b96-b9b7-1634290d72a1" providerId="ADAL" clId="{C32B4551-BD69-479A-BD52-599F3E926731}" dt="2021-09-14T19:17:56.266" v="6567" actId="47"/>
        <pc:sldMkLst>
          <pc:docMk/>
          <pc:sldMk cId="1742034624" sldId="357"/>
        </pc:sldMkLst>
        <pc:spChg chg="mod">
          <ac:chgData name="Fridkin, Scott" userId="98631421-57d2-4b96-b9b7-1634290d72a1" providerId="ADAL" clId="{C32B4551-BD69-479A-BD52-599F3E926731}" dt="2021-09-14T17:44:05.099" v="3090"/>
          <ac:spMkLst>
            <pc:docMk/>
            <pc:sldMk cId="1742034624" sldId="357"/>
            <ac:spMk id="2" creationId="{00000000-0000-0000-0000-000000000000}"/>
          </ac:spMkLst>
        </pc:spChg>
      </pc:sldChg>
      <pc:sldChg chg="addSp delSp modSp mod delAnim modAnim">
        <pc:chgData name="Fridkin, Scott" userId="98631421-57d2-4b96-b9b7-1634290d72a1" providerId="ADAL" clId="{C32B4551-BD69-479A-BD52-599F3E926731}" dt="2021-09-14T19:44:55.716" v="8012"/>
        <pc:sldMkLst>
          <pc:docMk/>
          <pc:sldMk cId="367513848" sldId="358"/>
        </pc:sldMkLst>
        <pc:spChg chg="mod">
          <ac:chgData name="Fridkin, Scott" userId="98631421-57d2-4b96-b9b7-1634290d72a1" providerId="ADAL" clId="{C32B4551-BD69-479A-BD52-599F3E926731}" dt="2021-09-14T19:11:45.583" v="6307" actId="20577"/>
          <ac:spMkLst>
            <pc:docMk/>
            <pc:sldMk cId="367513848" sldId="358"/>
            <ac:spMk id="2" creationId="{00000000-0000-0000-0000-000000000000}"/>
          </ac:spMkLst>
        </pc:spChg>
        <pc:spChg chg="del mod">
          <ac:chgData name="Fridkin, Scott" userId="98631421-57d2-4b96-b9b7-1634290d72a1" providerId="ADAL" clId="{C32B4551-BD69-479A-BD52-599F3E926731}" dt="2021-09-14T19:14:50.788" v="6470" actId="478"/>
          <ac:spMkLst>
            <pc:docMk/>
            <pc:sldMk cId="367513848" sldId="358"/>
            <ac:spMk id="5" creationId="{00000000-0000-0000-0000-000000000000}"/>
          </ac:spMkLst>
        </pc:spChg>
        <pc:spChg chg="mod">
          <ac:chgData name="Fridkin, Scott" userId="98631421-57d2-4b96-b9b7-1634290d72a1" providerId="ADAL" clId="{C32B4551-BD69-479A-BD52-599F3E926731}" dt="2021-09-14T19:16:54.877" v="6558" actId="6549"/>
          <ac:spMkLst>
            <pc:docMk/>
            <pc:sldMk cId="367513848" sldId="358"/>
            <ac:spMk id="7" creationId="{00000000-0000-0000-0000-000000000000}"/>
          </ac:spMkLst>
        </pc:spChg>
        <pc:spChg chg="add del mod">
          <ac:chgData name="Fridkin, Scott" userId="98631421-57d2-4b96-b9b7-1634290d72a1" providerId="ADAL" clId="{C32B4551-BD69-479A-BD52-599F3E926731}" dt="2021-09-14T19:13:38.132" v="6455" actId="478"/>
          <ac:spMkLst>
            <pc:docMk/>
            <pc:sldMk cId="367513848" sldId="358"/>
            <ac:spMk id="8" creationId="{6EB0C875-EA90-4413-B064-8777DE8469C9}"/>
          </ac:spMkLst>
        </pc:spChg>
        <pc:spChg chg="add del mod">
          <ac:chgData name="Fridkin, Scott" userId="98631421-57d2-4b96-b9b7-1634290d72a1" providerId="ADAL" clId="{C32B4551-BD69-479A-BD52-599F3E926731}" dt="2021-09-14T19:13:38.132" v="6455" actId="478"/>
          <ac:spMkLst>
            <pc:docMk/>
            <pc:sldMk cId="367513848" sldId="358"/>
            <ac:spMk id="9" creationId="{6DDCBAD6-B7A1-4FA8-9FA2-ACBEFF962A00}"/>
          </ac:spMkLst>
        </pc:spChg>
        <pc:spChg chg="add del mod">
          <ac:chgData name="Fridkin, Scott" userId="98631421-57d2-4b96-b9b7-1634290d72a1" providerId="ADAL" clId="{C32B4551-BD69-479A-BD52-599F3E926731}" dt="2021-09-14T19:13:38.132" v="6455" actId="478"/>
          <ac:spMkLst>
            <pc:docMk/>
            <pc:sldMk cId="367513848" sldId="358"/>
            <ac:spMk id="10" creationId="{A97CC27B-6532-4617-85E5-1A3875BC5B95}"/>
          </ac:spMkLst>
        </pc:spChg>
        <pc:spChg chg="add del mod">
          <ac:chgData name="Fridkin, Scott" userId="98631421-57d2-4b96-b9b7-1634290d72a1" providerId="ADAL" clId="{C32B4551-BD69-479A-BD52-599F3E926731}" dt="2021-09-14T19:13:38.132" v="6455" actId="478"/>
          <ac:spMkLst>
            <pc:docMk/>
            <pc:sldMk cId="367513848" sldId="358"/>
            <ac:spMk id="11" creationId="{7FACBA51-3BAD-49B6-B315-D9899F4B4F6F}"/>
          </ac:spMkLst>
        </pc:spChg>
        <pc:spChg chg="add del mod">
          <ac:chgData name="Fridkin, Scott" userId="98631421-57d2-4b96-b9b7-1634290d72a1" providerId="ADAL" clId="{C32B4551-BD69-479A-BD52-599F3E926731}" dt="2021-09-14T19:13:38.132" v="6455" actId="478"/>
          <ac:spMkLst>
            <pc:docMk/>
            <pc:sldMk cId="367513848" sldId="358"/>
            <ac:spMk id="12" creationId="{3AF03961-AF56-4E96-A718-89389144F96B}"/>
          </ac:spMkLst>
        </pc:spChg>
        <pc:spChg chg="add del mod">
          <ac:chgData name="Fridkin, Scott" userId="98631421-57d2-4b96-b9b7-1634290d72a1" providerId="ADAL" clId="{C32B4551-BD69-479A-BD52-599F3E926731}" dt="2021-09-14T19:13:38.132" v="6455" actId="478"/>
          <ac:spMkLst>
            <pc:docMk/>
            <pc:sldMk cId="367513848" sldId="358"/>
            <ac:spMk id="13" creationId="{F576CEB6-53D7-412D-B6FC-CD7787DD4120}"/>
          </ac:spMkLst>
        </pc:spChg>
        <pc:spChg chg="add del mod">
          <ac:chgData name="Fridkin, Scott" userId="98631421-57d2-4b96-b9b7-1634290d72a1" providerId="ADAL" clId="{C32B4551-BD69-479A-BD52-599F3E926731}" dt="2021-09-14T19:13:38.132" v="6455" actId="478"/>
          <ac:spMkLst>
            <pc:docMk/>
            <pc:sldMk cId="367513848" sldId="358"/>
            <ac:spMk id="14" creationId="{0155179C-2D4F-42BD-8A7E-20F9DD51C173}"/>
          </ac:spMkLst>
        </pc:spChg>
        <pc:spChg chg="add del mod">
          <ac:chgData name="Fridkin, Scott" userId="98631421-57d2-4b96-b9b7-1634290d72a1" providerId="ADAL" clId="{C32B4551-BD69-479A-BD52-599F3E926731}" dt="2021-09-14T19:13:38.132" v="6455" actId="478"/>
          <ac:spMkLst>
            <pc:docMk/>
            <pc:sldMk cId="367513848" sldId="358"/>
            <ac:spMk id="15" creationId="{13FF34A8-53DE-404D-B59F-2B8D155190F5}"/>
          </ac:spMkLst>
        </pc:spChg>
        <pc:spChg chg="add del mod">
          <ac:chgData name="Fridkin, Scott" userId="98631421-57d2-4b96-b9b7-1634290d72a1" providerId="ADAL" clId="{C32B4551-BD69-479A-BD52-599F3E926731}" dt="2021-09-14T19:13:38.132" v="6455" actId="478"/>
          <ac:spMkLst>
            <pc:docMk/>
            <pc:sldMk cId="367513848" sldId="358"/>
            <ac:spMk id="16" creationId="{F5F0660B-911C-4CF4-8A1A-873EA71788A3}"/>
          </ac:spMkLst>
        </pc:spChg>
        <pc:spChg chg="add del mod">
          <ac:chgData name="Fridkin, Scott" userId="98631421-57d2-4b96-b9b7-1634290d72a1" providerId="ADAL" clId="{C32B4551-BD69-479A-BD52-599F3E926731}" dt="2021-09-14T19:13:38.132" v="6455" actId="478"/>
          <ac:spMkLst>
            <pc:docMk/>
            <pc:sldMk cId="367513848" sldId="358"/>
            <ac:spMk id="17" creationId="{A2095F3E-A601-4914-8A66-A0455B060252}"/>
          </ac:spMkLst>
        </pc:spChg>
        <pc:spChg chg="add del mod">
          <ac:chgData name="Fridkin, Scott" userId="98631421-57d2-4b96-b9b7-1634290d72a1" providerId="ADAL" clId="{C32B4551-BD69-479A-BD52-599F3E926731}" dt="2021-09-14T19:13:38.132" v="6455" actId="478"/>
          <ac:spMkLst>
            <pc:docMk/>
            <pc:sldMk cId="367513848" sldId="358"/>
            <ac:spMk id="18" creationId="{5ABE8A77-222A-4C1D-80F7-E7A7E11719E7}"/>
          </ac:spMkLst>
        </pc:spChg>
        <pc:spChg chg="add del mod">
          <ac:chgData name="Fridkin, Scott" userId="98631421-57d2-4b96-b9b7-1634290d72a1" providerId="ADAL" clId="{C32B4551-BD69-479A-BD52-599F3E926731}" dt="2021-09-14T19:13:38.132" v="6455" actId="478"/>
          <ac:spMkLst>
            <pc:docMk/>
            <pc:sldMk cId="367513848" sldId="358"/>
            <ac:spMk id="19" creationId="{577E0333-4CC8-4421-AA78-E37ADF8AF0CE}"/>
          </ac:spMkLst>
        </pc:spChg>
        <pc:spChg chg="add del mod">
          <ac:chgData name="Fridkin, Scott" userId="98631421-57d2-4b96-b9b7-1634290d72a1" providerId="ADAL" clId="{C32B4551-BD69-479A-BD52-599F3E926731}" dt="2021-09-14T19:13:38.132" v="6455" actId="478"/>
          <ac:spMkLst>
            <pc:docMk/>
            <pc:sldMk cId="367513848" sldId="358"/>
            <ac:spMk id="20" creationId="{1638A058-775B-4784-B6EC-5C27E0E2CF7B}"/>
          </ac:spMkLst>
        </pc:spChg>
        <pc:spChg chg="add del mod">
          <ac:chgData name="Fridkin, Scott" userId="98631421-57d2-4b96-b9b7-1634290d72a1" providerId="ADAL" clId="{C32B4551-BD69-479A-BD52-599F3E926731}" dt="2021-09-14T19:13:38.132" v="6455" actId="478"/>
          <ac:spMkLst>
            <pc:docMk/>
            <pc:sldMk cId="367513848" sldId="358"/>
            <ac:spMk id="21" creationId="{41E0FC53-F6D6-49B8-882C-568AD7FB23F0}"/>
          </ac:spMkLst>
        </pc:spChg>
        <pc:spChg chg="add mod">
          <ac:chgData name="Fridkin, Scott" userId="98631421-57d2-4b96-b9b7-1634290d72a1" providerId="ADAL" clId="{C32B4551-BD69-479A-BD52-599F3E926731}" dt="2021-09-14T19:14:13.640" v="6461" actId="1076"/>
          <ac:spMkLst>
            <pc:docMk/>
            <pc:sldMk cId="367513848" sldId="358"/>
            <ac:spMk id="23" creationId="{0511AA44-F584-45DE-9472-44EF01A0C1E1}"/>
          </ac:spMkLst>
        </pc:spChg>
        <pc:spChg chg="add mod">
          <ac:chgData name="Fridkin, Scott" userId="98631421-57d2-4b96-b9b7-1634290d72a1" providerId="ADAL" clId="{C32B4551-BD69-479A-BD52-599F3E926731}" dt="2021-09-14T19:14:33.492" v="6464" actId="1076"/>
          <ac:spMkLst>
            <pc:docMk/>
            <pc:sldMk cId="367513848" sldId="358"/>
            <ac:spMk id="24" creationId="{4508947E-1F4A-481B-A36A-C5ADA87F5A1F}"/>
          </ac:spMkLst>
        </pc:spChg>
        <pc:spChg chg="add mod">
          <ac:chgData name="Fridkin, Scott" userId="98631421-57d2-4b96-b9b7-1634290d72a1" providerId="ADAL" clId="{C32B4551-BD69-479A-BD52-599F3E926731}" dt="2021-09-14T19:14:36.294" v="6465" actId="1076"/>
          <ac:spMkLst>
            <pc:docMk/>
            <pc:sldMk cId="367513848" sldId="358"/>
            <ac:spMk id="25" creationId="{A8D00027-5ED2-40E2-AD8E-36C9D6C28402}"/>
          </ac:spMkLst>
        </pc:spChg>
        <pc:spChg chg="add mod">
          <ac:chgData name="Fridkin, Scott" userId="98631421-57d2-4b96-b9b7-1634290d72a1" providerId="ADAL" clId="{C32B4551-BD69-479A-BD52-599F3E926731}" dt="2021-09-14T19:14:38.696" v="6466" actId="1076"/>
          <ac:spMkLst>
            <pc:docMk/>
            <pc:sldMk cId="367513848" sldId="358"/>
            <ac:spMk id="26" creationId="{AD12057A-BB4C-40B9-88B1-2E2F59F2ED01}"/>
          </ac:spMkLst>
        </pc:spChg>
        <pc:spChg chg="add mod">
          <ac:chgData name="Fridkin, Scott" userId="98631421-57d2-4b96-b9b7-1634290d72a1" providerId="ADAL" clId="{C32B4551-BD69-479A-BD52-599F3E926731}" dt="2021-09-14T19:14:41.821" v="6467" actId="1076"/>
          <ac:spMkLst>
            <pc:docMk/>
            <pc:sldMk cId="367513848" sldId="358"/>
            <ac:spMk id="27" creationId="{3353FAED-E54D-40AC-8110-CF637C0120C5}"/>
          </ac:spMkLst>
        </pc:spChg>
        <pc:spChg chg="add mod">
          <ac:chgData name="Fridkin, Scott" userId="98631421-57d2-4b96-b9b7-1634290d72a1" providerId="ADAL" clId="{C32B4551-BD69-479A-BD52-599F3E926731}" dt="2021-09-14T19:14:44.959" v="6468" actId="1076"/>
          <ac:spMkLst>
            <pc:docMk/>
            <pc:sldMk cId="367513848" sldId="358"/>
            <ac:spMk id="28" creationId="{2A93C350-A5F3-4335-9662-E53044280E45}"/>
          </ac:spMkLst>
        </pc:spChg>
        <pc:spChg chg="add mod">
          <ac:chgData name="Fridkin, Scott" userId="98631421-57d2-4b96-b9b7-1634290d72a1" providerId="ADAL" clId="{C32B4551-BD69-479A-BD52-599F3E926731}" dt="2021-09-14T19:14:48.506" v="6469" actId="1076"/>
          <ac:spMkLst>
            <pc:docMk/>
            <pc:sldMk cId="367513848" sldId="358"/>
            <ac:spMk id="29" creationId="{CA187974-A387-45DC-96FE-9C3B0C4B0C2B}"/>
          </ac:spMkLst>
        </pc:spChg>
        <pc:spChg chg="add mod">
          <ac:chgData name="Fridkin, Scott" userId="98631421-57d2-4b96-b9b7-1634290d72a1" providerId="ADAL" clId="{C32B4551-BD69-479A-BD52-599F3E926731}" dt="2021-09-14T19:13:51.747" v="6457" actId="1076"/>
          <ac:spMkLst>
            <pc:docMk/>
            <pc:sldMk cId="367513848" sldId="358"/>
            <ac:spMk id="30" creationId="{2BEB0EB3-6311-42CD-805B-F2188527E64F}"/>
          </ac:spMkLst>
        </pc:spChg>
        <pc:spChg chg="add mod">
          <ac:chgData name="Fridkin, Scott" userId="98631421-57d2-4b96-b9b7-1634290d72a1" providerId="ADAL" clId="{C32B4551-BD69-479A-BD52-599F3E926731}" dt="2021-09-14T19:13:51.747" v="6457" actId="1076"/>
          <ac:spMkLst>
            <pc:docMk/>
            <pc:sldMk cId="367513848" sldId="358"/>
            <ac:spMk id="31" creationId="{AA2A0135-D9A5-40CA-AF14-69EBCD2286C2}"/>
          </ac:spMkLst>
        </pc:spChg>
        <pc:spChg chg="add mod">
          <ac:chgData name="Fridkin, Scott" userId="98631421-57d2-4b96-b9b7-1634290d72a1" providerId="ADAL" clId="{C32B4551-BD69-479A-BD52-599F3E926731}" dt="2021-09-14T19:13:51.747" v="6457" actId="1076"/>
          <ac:spMkLst>
            <pc:docMk/>
            <pc:sldMk cId="367513848" sldId="358"/>
            <ac:spMk id="32" creationId="{ECE98530-C733-4FD7-A092-250A54A12291}"/>
          </ac:spMkLst>
        </pc:spChg>
        <pc:spChg chg="add mod">
          <ac:chgData name="Fridkin, Scott" userId="98631421-57d2-4b96-b9b7-1634290d72a1" providerId="ADAL" clId="{C32B4551-BD69-479A-BD52-599F3E926731}" dt="2021-09-14T19:13:51.747" v="6457" actId="1076"/>
          <ac:spMkLst>
            <pc:docMk/>
            <pc:sldMk cId="367513848" sldId="358"/>
            <ac:spMk id="33" creationId="{4D5B330D-78B5-4F1B-8B2A-1DD0B2B60624}"/>
          </ac:spMkLst>
        </pc:spChg>
        <pc:spChg chg="add mod">
          <ac:chgData name="Fridkin, Scott" userId="98631421-57d2-4b96-b9b7-1634290d72a1" providerId="ADAL" clId="{C32B4551-BD69-479A-BD52-599F3E926731}" dt="2021-09-14T19:13:51.747" v="6457" actId="1076"/>
          <ac:spMkLst>
            <pc:docMk/>
            <pc:sldMk cId="367513848" sldId="358"/>
            <ac:spMk id="34" creationId="{3CBB9602-F137-45C1-868C-6D4542449B43}"/>
          </ac:spMkLst>
        </pc:spChg>
        <pc:spChg chg="add mod">
          <ac:chgData name="Fridkin, Scott" userId="98631421-57d2-4b96-b9b7-1634290d72a1" providerId="ADAL" clId="{C32B4551-BD69-479A-BD52-599F3E926731}" dt="2021-09-14T19:13:51.747" v="6457" actId="1076"/>
          <ac:spMkLst>
            <pc:docMk/>
            <pc:sldMk cId="367513848" sldId="358"/>
            <ac:spMk id="35" creationId="{685E6ED6-38B1-4762-A02A-3102AE8B9B49}"/>
          </ac:spMkLst>
        </pc:spChg>
        <pc:spChg chg="add mod">
          <ac:chgData name="Fridkin, Scott" userId="98631421-57d2-4b96-b9b7-1634290d72a1" providerId="ADAL" clId="{C32B4551-BD69-479A-BD52-599F3E926731}" dt="2021-09-14T19:15:44.735" v="6478" actId="1076"/>
          <ac:spMkLst>
            <pc:docMk/>
            <pc:sldMk cId="367513848" sldId="358"/>
            <ac:spMk id="36" creationId="{F225918B-95A9-4773-9448-B28435AA2C09}"/>
          </ac:spMkLst>
        </pc:spChg>
        <pc:spChg chg="add del mod">
          <ac:chgData name="Fridkin, Scott" userId="98631421-57d2-4b96-b9b7-1634290d72a1" providerId="ADAL" clId="{C32B4551-BD69-479A-BD52-599F3E926731}" dt="2021-09-14T19:15:08.357" v="6473"/>
          <ac:spMkLst>
            <pc:docMk/>
            <pc:sldMk cId="367513848" sldId="358"/>
            <ac:spMk id="38" creationId="{2028D219-EB4A-4D44-8907-5CEFD15B2DE3}"/>
          </ac:spMkLst>
        </pc:spChg>
        <pc:spChg chg="add del mod">
          <ac:chgData name="Fridkin, Scott" userId="98631421-57d2-4b96-b9b7-1634290d72a1" providerId="ADAL" clId="{C32B4551-BD69-479A-BD52-599F3E926731}" dt="2021-09-14T19:15:08.357" v="6473"/>
          <ac:spMkLst>
            <pc:docMk/>
            <pc:sldMk cId="367513848" sldId="358"/>
            <ac:spMk id="39" creationId="{49C1711A-E4ED-4870-9B04-D7C6275C5AC8}"/>
          </ac:spMkLst>
        </pc:spChg>
        <pc:spChg chg="add del mod">
          <ac:chgData name="Fridkin, Scott" userId="98631421-57d2-4b96-b9b7-1634290d72a1" providerId="ADAL" clId="{C32B4551-BD69-479A-BD52-599F3E926731}" dt="2021-09-14T19:15:08.357" v="6473"/>
          <ac:spMkLst>
            <pc:docMk/>
            <pc:sldMk cId="367513848" sldId="358"/>
            <ac:spMk id="40" creationId="{F1301103-D4CE-461B-8FF5-C2B3363FE249}"/>
          </ac:spMkLst>
        </pc:spChg>
        <pc:spChg chg="add del mod">
          <ac:chgData name="Fridkin, Scott" userId="98631421-57d2-4b96-b9b7-1634290d72a1" providerId="ADAL" clId="{C32B4551-BD69-479A-BD52-599F3E926731}" dt="2021-09-14T19:15:08.357" v="6473"/>
          <ac:spMkLst>
            <pc:docMk/>
            <pc:sldMk cId="367513848" sldId="358"/>
            <ac:spMk id="41" creationId="{3F49B32A-E867-4B41-8E8D-1527B1FF2A30}"/>
          </ac:spMkLst>
        </pc:spChg>
        <pc:spChg chg="add del mod">
          <ac:chgData name="Fridkin, Scott" userId="98631421-57d2-4b96-b9b7-1634290d72a1" providerId="ADAL" clId="{C32B4551-BD69-479A-BD52-599F3E926731}" dt="2021-09-14T19:15:08.357" v="6473"/>
          <ac:spMkLst>
            <pc:docMk/>
            <pc:sldMk cId="367513848" sldId="358"/>
            <ac:spMk id="42" creationId="{13BBA4C2-2C94-4684-AE02-F017AE2F0F66}"/>
          </ac:spMkLst>
        </pc:spChg>
        <pc:spChg chg="add del mod">
          <ac:chgData name="Fridkin, Scott" userId="98631421-57d2-4b96-b9b7-1634290d72a1" providerId="ADAL" clId="{C32B4551-BD69-479A-BD52-599F3E926731}" dt="2021-09-14T19:15:08.357" v="6473"/>
          <ac:spMkLst>
            <pc:docMk/>
            <pc:sldMk cId="367513848" sldId="358"/>
            <ac:spMk id="43" creationId="{41F50DA0-3FBA-4FA2-B524-48BA42FAC64C}"/>
          </ac:spMkLst>
        </pc:spChg>
        <pc:spChg chg="add del mod">
          <ac:chgData name="Fridkin, Scott" userId="98631421-57d2-4b96-b9b7-1634290d72a1" providerId="ADAL" clId="{C32B4551-BD69-479A-BD52-599F3E926731}" dt="2021-09-14T19:15:08.357" v="6473"/>
          <ac:spMkLst>
            <pc:docMk/>
            <pc:sldMk cId="367513848" sldId="358"/>
            <ac:spMk id="44" creationId="{8676BE71-8718-46BA-B843-0046D51B2EFE}"/>
          </ac:spMkLst>
        </pc:spChg>
        <pc:spChg chg="add del mod">
          <ac:chgData name="Fridkin, Scott" userId="98631421-57d2-4b96-b9b7-1634290d72a1" providerId="ADAL" clId="{C32B4551-BD69-479A-BD52-599F3E926731}" dt="2021-09-14T19:15:08.357" v="6473"/>
          <ac:spMkLst>
            <pc:docMk/>
            <pc:sldMk cId="367513848" sldId="358"/>
            <ac:spMk id="45" creationId="{E632CB43-1558-404D-8EAC-4E546EC8212D}"/>
          </ac:spMkLst>
        </pc:spChg>
        <pc:spChg chg="add del mod">
          <ac:chgData name="Fridkin, Scott" userId="98631421-57d2-4b96-b9b7-1634290d72a1" providerId="ADAL" clId="{C32B4551-BD69-479A-BD52-599F3E926731}" dt="2021-09-14T19:15:08.357" v="6473"/>
          <ac:spMkLst>
            <pc:docMk/>
            <pc:sldMk cId="367513848" sldId="358"/>
            <ac:spMk id="46" creationId="{97F468A5-E3BE-45A7-BE47-BCAC3579A5D0}"/>
          </ac:spMkLst>
        </pc:spChg>
        <pc:spChg chg="add del mod">
          <ac:chgData name="Fridkin, Scott" userId="98631421-57d2-4b96-b9b7-1634290d72a1" providerId="ADAL" clId="{C32B4551-BD69-479A-BD52-599F3E926731}" dt="2021-09-14T19:15:08.357" v="6473"/>
          <ac:spMkLst>
            <pc:docMk/>
            <pc:sldMk cId="367513848" sldId="358"/>
            <ac:spMk id="47" creationId="{C4054821-CC7C-4332-BBCD-458274F416B4}"/>
          </ac:spMkLst>
        </pc:spChg>
        <pc:spChg chg="add del mod">
          <ac:chgData name="Fridkin, Scott" userId="98631421-57d2-4b96-b9b7-1634290d72a1" providerId="ADAL" clId="{C32B4551-BD69-479A-BD52-599F3E926731}" dt="2021-09-14T19:15:08.357" v="6473"/>
          <ac:spMkLst>
            <pc:docMk/>
            <pc:sldMk cId="367513848" sldId="358"/>
            <ac:spMk id="48" creationId="{2CDDC27D-13D2-4402-9707-CEBB3C790654}"/>
          </ac:spMkLst>
        </pc:spChg>
        <pc:spChg chg="add del mod">
          <ac:chgData name="Fridkin, Scott" userId="98631421-57d2-4b96-b9b7-1634290d72a1" providerId="ADAL" clId="{C32B4551-BD69-479A-BD52-599F3E926731}" dt="2021-09-14T19:15:08.357" v="6473"/>
          <ac:spMkLst>
            <pc:docMk/>
            <pc:sldMk cId="367513848" sldId="358"/>
            <ac:spMk id="49" creationId="{05F8827C-D9BA-4F19-ACF5-43184A769E80}"/>
          </ac:spMkLst>
        </pc:spChg>
        <pc:spChg chg="add del mod">
          <ac:chgData name="Fridkin, Scott" userId="98631421-57d2-4b96-b9b7-1634290d72a1" providerId="ADAL" clId="{C32B4551-BD69-479A-BD52-599F3E926731}" dt="2021-09-14T19:15:08.357" v="6473"/>
          <ac:spMkLst>
            <pc:docMk/>
            <pc:sldMk cId="367513848" sldId="358"/>
            <ac:spMk id="50" creationId="{E6331FFD-0424-4BD8-B036-C991F63E07F6}"/>
          </ac:spMkLst>
        </pc:spChg>
        <pc:spChg chg="add del mod">
          <ac:chgData name="Fridkin, Scott" userId="98631421-57d2-4b96-b9b7-1634290d72a1" providerId="ADAL" clId="{C32B4551-BD69-479A-BD52-599F3E926731}" dt="2021-09-14T19:15:08.357" v="6473"/>
          <ac:spMkLst>
            <pc:docMk/>
            <pc:sldMk cId="367513848" sldId="358"/>
            <ac:spMk id="51" creationId="{E122DD23-51FF-4626-ACFC-28B9B9A065E7}"/>
          </ac:spMkLst>
        </pc:spChg>
        <pc:spChg chg="add mod">
          <ac:chgData name="Fridkin, Scott" userId="98631421-57d2-4b96-b9b7-1634290d72a1" providerId="ADAL" clId="{C32B4551-BD69-479A-BD52-599F3E926731}" dt="2021-09-14T19:20:47.369" v="6629" actId="1037"/>
          <ac:spMkLst>
            <pc:docMk/>
            <pc:sldMk cId="367513848" sldId="358"/>
            <ac:spMk id="52" creationId="{9241E2EB-390A-4324-9197-84CA34CEA35A}"/>
          </ac:spMkLst>
        </pc:spChg>
        <pc:spChg chg="add mod">
          <ac:chgData name="Fridkin, Scott" userId="98631421-57d2-4b96-b9b7-1634290d72a1" providerId="ADAL" clId="{C32B4551-BD69-479A-BD52-599F3E926731}" dt="2021-09-14T19:20:41.058" v="6621" actId="1076"/>
          <ac:spMkLst>
            <pc:docMk/>
            <pc:sldMk cId="367513848" sldId="358"/>
            <ac:spMk id="54" creationId="{D9CD57E8-7EE9-41CC-AD91-1D906F9E3AA2}"/>
          </ac:spMkLst>
        </pc:spChg>
        <pc:spChg chg="add mod">
          <ac:chgData name="Fridkin, Scott" userId="98631421-57d2-4b96-b9b7-1634290d72a1" providerId="ADAL" clId="{C32B4551-BD69-479A-BD52-599F3E926731}" dt="2021-09-14T19:17:41.571" v="6566" actId="1076"/>
          <ac:spMkLst>
            <pc:docMk/>
            <pc:sldMk cId="367513848" sldId="358"/>
            <ac:spMk id="55" creationId="{78FF3A03-1685-4FBB-A188-3E8A05C6C42F}"/>
          </ac:spMkLst>
        </pc:spChg>
        <pc:spChg chg="add mod">
          <ac:chgData name="Fridkin, Scott" userId="98631421-57d2-4b96-b9b7-1634290d72a1" providerId="ADAL" clId="{C32B4551-BD69-479A-BD52-599F3E926731}" dt="2021-09-14T19:17:38.567" v="6565" actId="1076"/>
          <ac:spMkLst>
            <pc:docMk/>
            <pc:sldMk cId="367513848" sldId="358"/>
            <ac:spMk id="56" creationId="{D38DE63A-75B0-491D-8C9D-AF500F797ECA}"/>
          </ac:spMkLst>
        </pc:spChg>
        <pc:picChg chg="del mod">
          <ac:chgData name="Fridkin, Scott" userId="98631421-57d2-4b96-b9b7-1634290d72a1" providerId="ADAL" clId="{C32B4551-BD69-479A-BD52-599F3E926731}" dt="2021-09-14T19:14:51.800" v="6471" actId="478"/>
          <ac:picMkLst>
            <pc:docMk/>
            <pc:sldMk cId="367513848" sldId="358"/>
            <ac:picMk id="4" creationId="{00000000-0000-0000-0000-000000000000}"/>
          </ac:picMkLst>
        </pc:picChg>
        <pc:picChg chg="add del mod">
          <ac:chgData name="Fridkin, Scott" userId="98631421-57d2-4b96-b9b7-1634290d72a1" providerId="ADAL" clId="{C32B4551-BD69-479A-BD52-599F3E926731}" dt="2021-09-14T19:13:38.132" v="6455" actId="478"/>
          <ac:picMkLst>
            <pc:docMk/>
            <pc:sldMk cId="367513848" sldId="358"/>
            <ac:picMk id="6" creationId="{1A7D47A8-8D3C-4528-9402-3838A6F20673}"/>
          </ac:picMkLst>
        </pc:picChg>
        <pc:picChg chg="add mod">
          <ac:chgData name="Fridkin, Scott" userId="98631421-57d2-4b96-b9b7-1634290d72a1" providerId="ADAL" clId="{C32B4551-BD69-479A-BD52-599F3E926731}" dt="2021-09-14T19:14:22.908" v="6462" actId="1076"/>
          <ac:picMkLst>
            <pc:docMk/>
            <pc:sldMk cId="367513848" sldId="358"/>
            <ac:picMk id="22" creationId="{22D4ABB5-3626-43BF-8AE2-3B4EFACD2F8F}"/>
          </ac:picMkLst>
        </pc:picChg>
        <pc:picChg chg="add del mod">
          <ac:chgData name="Fridkin, Scott" userId="98631421-57d2-4b96-b9b7-1634290d72a1" providerId="ADAL" clId="{C32B4551-BD69-479A-BD52-599F3E926731}" dt="2021-09-14T19:15:08.357" v="6473"/>
          <ac:picMkLst>
            <pc:docMk/>
            <pc:sldMk cId="367513848" sldId="358"/>
            <ac:picMk id="37" creationId="{EADE3D26-4654-4FE5-ABA8-4FD046B62977}"/>
          </ac:picMkLst>
        </pc:picChg>
        <pc:picChg chg="add mod">
          <ac:chgData name="Fridkin, Scott" userId="98631421-57d2-4b96-b9b7-1634290d72a1" providerId="ADAL" clId="{C32B4551-BD69-479A-BD52-599F3E926731}" dt="2021-09-14T19:17:28.611" v="6562" actId="1076"/>
          <ac:picMkLst>
            <pc:docMk/>
            <pc:sldMk cId="367513848" sldId="358"/>
            <ac:picMk id="53" creationId="{944D52E5-5B9D-45BC-B6B4-7CE728E52516}"/>
          </ac:picMkLst>
        </pc:picChg>
      </pc:sldChg>
      <pc:sldChg chg="del">
        <pc:chgData name="Fridkin, Scott" userId="98631421-57d2-4b96-b9b7-1634290d72a1" providerId="ADAL" clId="{C32B4551-BD69-479A-BD52-599F3E926731}" dt="2021-09-14T19:18:24.225" v="6570" actId="47"/>
        <pc:sldMkLst>
          <pc:docMk/>
          <pc:sldMk cId="1281229521" sldId="359"/>
        </pc:sldMkLst>
      </pc:sldChg>
      <pc:sldChg chg="addSp delSp modSp mod delAnim">
        <pc:chgData name="Fridkin, Scott" userId="98631421-57d2-4b96-b9b7-1634290d72a1" providerId="ADAL" clId="{C32B4551-BD69-479A-BD52-599F3E926731}" dt="2021-09-14T19:05:32.352" v="6248" actId="1076"/>
        <pc:sldMkLst>
          <pc:docMk/>
          <pc:sldMk cId="1696412122" sldId="360"/>
        </pc:sldMkLst>
        <pc:spChg chg="mod">
          <ac:chgData name="Fridkin, Scott" userId="98631421-57d2-4b96-b9b7-1634290d72a1" providerId="ADAL" clId="{C32B4551-BD69-479A-BD52-599F3E926731}" dt="2021-09-14T17:44:05.287" v="3101" actId="27636"/>
          <ac:spMkLst>
            <pc:docMk/>
            <pc:sldMk cId="1696412122" sldId="360"/>
            <ac:spMk id="2" creationId="{00000000-0000-0000-0000-000000000000}"/>
          </ac:spMkLst>
        </pc:spChg>
        <pc:spChg chg="del mod">
          <ac:chgData name="Fridkin, Scott" userId="98631421-57d2-4b96-b9b7-1634290d72a1" providerId="ADAL" clId="{C32B4551-BD69-479A-BD52-599F3E926731}" dt="2021-09-14T18:55:16.406" v="5978" actId="478"/>
          <ac:spMkLst>
            <pc:docMk/>
            <pc:sldMk cId="1696412122" sldId="360"/>
            <ac:spMk id="5" creationId="{00000000-0000-0000-0000-000000000000}"/>
          </ac:spMkLst>
        </pc:spChg>
        <pc:spChg chg="add mod">
          <ac:chgData name="Fridkin, Scott" userId="98631421-57d2-4b96-b9b7-1634290d72a1" providerId="ADAL" clId="{C32B4551-BD69-479A-BD52-599F3E926731}" dt="2021-09-14T19:01:05.261" v="6121" actId="6549"/>
          <ac:spMkLst>
            <pc:docMk/>
            <pc:sldMk cId="1696412122" sldId="360"/>
            <ac:spMk id="7" creationId="{765D7B45-4B7C-482F-89C2-92F3B2695F21}"/>
          </ac:spMkLst>
        </pc:spChg>
        <pc:spChg chg="add mod">
          <ac:chgData name="Fridkin, Scott" userId="98631421-57d2-4b96-b9b7-1634290d72a1" providerId="ADAL" clId="{C32B4551-BD69-479A-BD52-599F3E926731}" dt="2021-09-14T19:00:03.250" v="6113" actId="1035"/>
          <ac:spMkLst>
            <pc:docMk/>
            <pc:sldMk cId="1696412122" sldId="360"/>
            <ac:spMk id="8" creationId="{72DD4E56-54BE-4D4C-9073-7EC2F2567524}"/>
          </ac:spMkLst>
        </pc:spChg>
        <pc:spChg chg="add mod">
          <ac:chgData name="Fridkin, Scott" userId="98631421-57d2-4b96-b9b7-1634290d72a1" providerId="ADAL" clId="{C32B4551-BD69-479A-BD52-599F3E926731}" dt="2021-09-14T19:04:06.884" v="6216" actId="1038"/>
          <ac:spMkLst>
            <pc:docMk/>
            <pc:sldMk cId="1696412122" sldId="360"/>
            <ac:spMk id="15" creationId="{9FBEBA36-0FC4-435F-B3F4-342DF51BF990}"/>
          </ac:spMkLst>
        </pc:spChg>
        <pc:spChg chg="add mod">
          <ac:chgData name="Fridkin, Scott" userId="98631421-57d2-4b96-b9b7-1634290d72a1" providerId="ADAL" clId="{C32B4551-BD69-479A-BD52-599F3E926731}" dt="2021-09-14T19:04:16.336" v="6217" actId="1076"/>
          <ac:spMkLst>
            <pc:docMk/>
            <pc:sldMk cId="1696412122" sldId="360"/>
            <ac:spMk id="16" creationId="{A20673FD-11F2-4E80-B5F4-A9CC0F59CEB7}"/>
          </ac:spMkLst>
        </pc:spChg>
        <pc:spChg chg="add mod">
          <ac:chgData name="Fridkin, Scott" userId="98631421-57d2-4b96-b9b7-1634290d72a1" providerId="ADAL" clId="{C32B4551-BD69-479A-BD52-599F3E926731}" dt="2021-09-14T19:04:01.369" v="6195" actId="1582"/>
          <ac:spMkLst>
            <pc:docMk/>
            <pc:sldMk cId="1696412122" sldId="360"/>
            <ac:spMk id="17" creationId="{B5065033-65FB-4188-966D-96163B0C5125}"/>
          </ac:spMkLst>
        </pc:spChg>
        <pc:spChg chg="add mod">
          <ac:chgData name="Fridkin, Scott" userId="98631421-57d2-4b96-b9b7-1634290d72a1" providerId="ADAL" clId="{C32B4551-BD69-479A-BD52-599F3E926731}" dt="2021-09-14T19:05:21.852" v="6244"/>
          <ac:spMkLst>
            <pc:docMk/>
            <pc:sldMk cId="1696412122" sldId="360"/>
            <ac:spMk id="21" creationId="{3327FCF6-1AF8-4D90-A280-13B1B657ACF7}"/>
          </ac:spMkLst>
        </pc:spChg>
        <pc:spChg chg="add mod">
          <ac:chgData name="Fridkin, Scott" userId="98631421-57d2-4b96-b9b7-1634290d72a1" providerId="ADAL" clId="{C32B4551-BD69-479A-BD52-599F3E926731}" dt="2021-09-14T19:05:32.352" v="6248" actId="1076"/>
          <ac:spMkLst>
            <pc:docMk/>
            <pc:sldMk cId="1696412122" sldId="360"/>
            <ac:spMk id="22" creationId="{FE640222-5E50-4396-B57B-478E4372F058}"/>
          </ac:spMkLst>
        </pc:spChg>
        <pc:spChg chg="add mod">
          <ac:chgData name="Fridkin, Scott" userId="98631421-57d2-4b96-b9b7-1634290d72a1" providerId="ADAL" clId="{C32B4551-BD69-479A-BD52-599F3E926731}" dt="2021-09-14T19:05:29.414" v="6247" actId="1076"/>
          <ac:spMkLst>
            <pc:docMk/>
            <pc:sldMk cId="1696412122" sldId="360"/>
            <ac:spMk id="23" creationId="{2A9CEE7D-CDA2-40C0-931B-855397127B97}"/>
          </ac:spMkLst>
        </pc:spChg>
        <pc:picChg chg="del mod">
          <ac:chgData name="Fridkin, Scott" userId="98631421-57d2-4b96-b9b7-1634290d72a1" providerId="ADAL" clId="{C32B4551-BD69-479A-BD52-599F3E926731}" dt="2021-09-14T18:59:30.003" v="6090" actId="478"/>
          <ac:picMkLst>
            <pc:docMk/>
            <pc:sldMk cId="1696412122" sldId="360"/>
            <ac:picMk id="4" creationId="{00000000-0000-0000-0000-000000000000}"/>
          </ac:picMkLst>
        </pc:picChg>
        <pc:picChg chg="del">
          <ac:chgData name="Fridkin, Scott" userId="98631421-57d2-4b96-b9b7-1634290d72a1" providerId="ADAL" clId="{C32B4551-BD69-479A-BD52-599F3E926731}" dt="2021-09-14T18:55:13.981" v="5977" actId="478"/>
          <ac:picMkLst>
            <pc:docMk/>
            <pc:sldMk cId="1696412122" sldId="360"/>
            <ac:picMk id="6" creationId="{2BA02E25-D0F8-4667-B73E-756342666DA5}"/>
          </ac:picMkLst>
        </pc:picChg>
        <pc:picChg chg="add mod">
          <ac:chgData name="Fridkin, Scott" userId="98631421-57d2-4b96-b9b7-1634290d72a1" providerId="ADAL" clId="{C32B4551-BD69-479A-BD52-599F3E926731}" dt="2021-09-14T19:01:55.668" v="6128" actId="1076"/>
          <ac:picMkLst>
            <pc:docMk/>
            <pc:sldMk cId="1696412122" sldId="360"/>
            <ac:picMk id="10" creationId="{5F4C939B-D1DD-4D99-A2EC-AEB3A037B5FD}"/>
          </ac:picMkLst>
        </pc:picChg>
        <pc:picChg chg="add mod">
          <ac:chgData name="Fridkin, Scott" userId="98631421-57d2-4b96-b9b7-1634290d72a1" providerId="ADAL" clId="{C32B4551-BD69-479A-BD52-599F3E926731}" dt="2021-09-14T19:01:57.910" v="6129" actId="1076"/>
          <ac:picMkLst>
            <pc:docMk/>
            <pc:sldMk cId="1696412122" sldId="360"/>
            <ac:picMk id="12" creationId="{183416E2-8023-40EA-80AC-A70383CE1A49}"/>
          </ac:picMkLst>
        </pc:picChg>
        <pc:picChg chg="add mod">
          <ac:chgData name="Fridkin, Scott" userId="98631421-57d2-4b96-b9b7-1634290d72a1" providerId="ADAL" clId="{C32B4551-BD69-479A-BD52-599F3E926731}" dt="2021-09-14T19:01:28.608" v="6126" actId="14100"/>
          <ac:picMkLst>
            <pc:docMk/>
            <pc:sldMk cId="1696412122" sldId="360"/>
            <ac:picMk id="14" creationId="{87C94B95-4F49-4CDE-AA9D-7BDE817D8EE4}"/>
          </ac:picMkLst>
        </pc:picChg>
        <pc:cxnChg chg="add mod">
          <ac:chgData name="Fridkin, Scott" userId="98631421-57d2-4b96-b9b7-1634290d72a1" providerId="ADAL" clId="{C32B4551-BD69-479A-BD52-599F3E926731}" dt="2021-09-14T19:04:51.956" v="6239" actId="1038"/>
          <ac:cxnSpMkLst>
            <pc:docMk/>
            <pc:sldMk cId="1696412122" sldId="360"/>
            <ac:cxnSpMk id="19" creationId="{58FC280A-3D52-4A00-AD62-254E8E2CECB0}"/>
          </ac:cxnSpMkLst>
        </pc:cxnChg>
      </pc:sldChg>
      <pc:sldChg chg="del">
        <pc:chgData name="Fridkin, Scott" userId="98631421-57d2-4b96-b9b7-1634290d72a1" providerId="ADAL" clId="{C32B4551-BD69-479A-BD52-599F3E926731}" dt="2021-09-14T16:15:27.357" v="2677" actId="47"/>
        <pc:sldMkLst>
          <pc:docMk/>
          <pc:sldMk cId="670964784" sldId="361"/>
        </pc:sldMkLst>
      </pc:sldChg>
      <pc:sldChg chg="delSp modSp delDesignElem">
        <pc:chgData name="Fridkin, Scott" userId="98631421-57d2-4b96-b9b7-1634290d72a1" providerId="ADAL" clId="{C32B4551-BD69-479A-BD52-599F3E926731}" dt="2021-09-14T17:43:53.121" v="3085"/>
        <pc:sldMkLst>
          <pc:docMk/>
          <pc:sldMk cId="3113512624" sldId="362"/>
        </pc:sldMkLst>
        <pc:spChg chg="mod">
          <ac:chgData name="Fridkin, Scott" userId="98631421-57d2-4b96-b9b7-1634290d72a1" providerId="ADAL" clId="{C32B4551-BD69-479A-BD52-599F3E926731}" dt="2021-09-14T14:49:02.274" v="4" actId="20577"/>
          <ac:spMkLst>
            <pc:docMk/>
            <pc:sldMk cId="3113512624" sldId="362"/>
            <ac:spMk id="3" creationId="{00000000-0000-0000-0000-000000000000}"/>
          </ac:spMkLst>
        </pc:spChg>
        <pc:spChg chg="del">
          <ac:chgData name="Fridkin, Scott" userId="98631421-57d2-4b96-b9b7-1634290d72a1" providerId="ADAL" clId="{C32B4551-BD69-479A-BD52-599F3E926731}" dt="2021-09-14T17:43:53.121" v="3085"/>
          <ac:spMkLst>
            <pc:docMk/>
            <pc:sldMk cId="3113512624" sldId="362"/>
            <ac:spMk id="16" creationId="{ECD0BF72-0C4D-44AB-AA6C-FD2587C5D76B}"/>
          </ac:spMkLst>
        </pc:spChg>
        <pc:spChg chg="del">
          <ac:chgData name="Fridkin, Scott" userId="98631421-57d2-4b96-b9b7-1634290d72a1" providerId="ADAL" clId="{C32B4551-BD69-479A-BD52-599F3E926731}" dt="2021-09-14T17:43:53.121" v="3085"/>
          <ac:spMkLst>
            <pc:docMk/>
            <pc:sldMk cId="3113512624" sldId="362"/>
            <ac:spMk id="18" creationId="{5523C670-74D7-4ED8-BA51-B6FB6557024C}"/>
          </ac:spMkLst>
        </pc:spChg>
        <pc:spChg chg="del">
          <ac:chgData name="Fridkin, Scott" userId="98631421-57d2-4b96-b9b7-1634290d72a1" providerId="ADAL" clId="{C32B4551-BD69-479A-BD52-599F3E926731}" dt="2021-09-14T17:43:53.121" v="3085"/>
          <ac:spMkLst>
            <pc:docMk/>
            <pc:sldMk cId="3113512624" sldId="362"/>
            <ac:spMk id="20" creationId="{BAEEE533-7CA5-4134-A14A-8575F66C6140}"/>
          </ac:spMkLst>
        </pc:spChg>
        <pc:spChg chg="del">
          <ac:chgData name="Fridkin, Scott" userId="98631421-57d2-4b96-b9b7-1634290d72a1" providerId="ADAL" clId="{C32B4551-BD69-479A-BD52-599F3E926731}" dt="2021-09-14T17:43:53.121" v="3085"/>
          <ac:spMkLst>
            <pc:docMk/>
            <pc:sldMk cId="3113512624" sldId="362"/>
            <ac:spMk id="22" creationId="{E64B7817-E956-406B-A85B-5AEF36B1F50B}"/>
          </ac:spMkLst>
        </pc:spChg>
        <pc:spChg chg="del">
          <ac:chgData name="Fridkin, Scott" userId="98631421-57d2-4b96-b9b7-1634290d72a1" providerId="ADAL" clId="{C32B4551-BD69-479A-BD52-599F3E926731}" dt="2021-09-14T17:43:53.121" v="3085"/>
          <ac:spMkLst>
            <pc:docMk/>
            <pc:sldMk cId="3113512624" sldId="362"/>
            <ac:spMk id="24" creationId="{92FC9C1F-8CBA-4083-8724-3735C556D844}"/>
          </ac:spMkLst>
        </pc:spChg>
      </pc:sldChg>
      <pc:sldChg chg="addSp delSp modSp mod modTransition setBg modClrScheme delDesignElem chgLayout">
        <pc:chgData name="Fridkin, Scott" userId="98631421-57d2-4b96-b9b7-1634290d72a1" providerId="ADAL" clId="{C32B4551-BD69-479A-BD52-599F3E926731}" dt="2021-09-14T20:11:12.247" v="8101" actId="13926"/>
        <pc:sldMkLst>
          <pc:docMk/>
          <pc:sldMk cId="1937024478" sldId="364"/>
        </pc:sldMkLst>
        <pc:spChg chg="del mod">
          <ac:chgData name="Fridkin, Scott" userId="98631421-57d2-4b96-b9b7-1634290d72a1" providerId="ADAL" clId="{C32B4551-BD69-479A-BD52-599F3E926731}" dt="2021-09-14T20:10:10.117" v="8054" actId="478"/>
          <ac:spMkLst>
            <pc:docMk/>
            <pc:sldMk cId="1937024478" sldId="364"/>
            <ac:spMk id="2" creationId="{C2A08B97-F9C1-40A8-8922-234BFA5C3E3B}"/>
          </ac:spMkLst>
        </pc:spChg>
        <pc:spChg chg="add mod">
          <ac:chgData name="Fridkin, Scott" userId="98631421-57d2-4b96-b9b7-1634290d72a1" providerId="ADAL" clId="{C32B4551-BD69-479A-BD52-599F3E926731}" dt="2021-09-14T20:10:37.605" v="8080" actId="26606"/>
          <ac:spMkLst>
            <pc:docMk/>
            <pc:sldMk cId="1937024478" sldId="364"/>
            <ac:spMk id="4" creationId="{722D6E36-79C4-4E32-ADD3-FDBE8B8BD6C4}"/>
          </ac:spMkLst>
        </pc:spChg>
        <pc:spChg chg="add mod">
          <ac:chgData name="Fridkin, Scott" userId="98631421-57d2-4b96-b9b7-1634290d72a1" providerId="ADAL" clId="{C32B4551-BD69-479A-BD52-599F3E926731}" dt="2021-09-14T20:10:37.605" v="8080" actId="26606"/>
          <ac:spMkLst>
            <pc:docMk/>
            <pc:sldMk cId="1937024478" sldId="364"/>
            <ac:spMk id="11" creationId="{4052F1CB-6580-46CA-8B42-EA8500FED004}"/>
          </ac:spMkLst>
        </pc:spChg>
        <pc:spChg chg="add mod">
          <ac:chgData name="Fridkin, Scott" userId="98631421-57d2-4b96-b9b7-1634290d72a1" providerId="ADAL" clId="{C32B4551-BD69-479A-BD52-599F3E926731}" dt="2021-09-14T20:10:37.605" v="8080" actId="26606"/>
          <ac:spMkLst>
            <pc:docMk/>
            <pc:sldMk cId="1937024478" sldId="364"/>
            <ac:spMk id="13" creationId="{23B10949-EFE2-477B-82AA-9743EBAF57AF}"/>
          </ac:spMkLst>
        </pc:spChg>
        <pc:spChg chg="del">
          <ac:chgData name="Fridkin, Scott" userId="98631421-57d2-4b96-b9b7-1634290d72a1" providerId="ADAL" clId="{C32B4551-BD69-479A-BD52-599F3E926731}" dt="2021-09-14T17:43:53.121" v="3085"/>
          <ac:spMkLst>
            <pc:docMk/>
            <pc:sldMk cId="1937024478" sldId="364"/>
            <ac:spMk id="22" creationId="{C05CBC3C-2E5A-4839-8B9B-2E5A6ADF0F58}"/>
          </ac:spMkLst>
        </pc:spChg>
        <pc:spChg chg="del">
          <ac:chgData name="Fridkin, Scott" userId="98631421-57d2-4b96-b9b7-1634290d72a1" providerId="ADAL" clId="{C32B4551-BD69-479A-BD52-599F3E926731}" dt="2021-09-14T17:43:53.121" v="3085"/>
          <ac:spMkLst>
            <pc:docMk/>
            <pc:sldMk cId="1937024478" sldId="364"/>
            <ac:spMk id="24" creationId="{DB5B423A-57CC-4C58-AA26-8E2E862B03A0}"/>
          </ac:spMkLst>
        </pc:spChg>
        <pc:graphicFrameChg chg="mod ord modGraphic">
          <ac:chgData name="Fridkin, Scott" userId="98631421-57d2-4b96-b9b7-1634290d72a1" providerId="ADAL" clId="{C32B4551-BD69-479A-BD52-599F3E926731}" dt="2021-09-14T20:11:12.247" v="8101" actId="13926"/>
          <ac:graphicFrameMkLst>
            <pc:docMk/>
            <pc:sldMk cId="1937024478" sldId="364"/>
            <ac:graphicFrameMk id="6" creationId="{D091286E-96E8-4BBA-B706-69295A0BC30E}"/>
          </ac:graphicFrameMkLst>
        </pc:graphicFrameChg>
      </pc:sldChg>
      <pc:sldChg chg="del">
        <pc:chgData name="Fridkin, Scott" userId="98631421-57d2-4b96-b9b7-1634290d72a1" providerId="ADAL" clId="{C32B4551-BD69-479A-BD52-599F3E926731}" dt="2021-09-14T14:49:29.976" v="7" actId="47"/>
        <pc:sldMkLst>
          <pc:docMk/>
          <pc:sldMk cId="163007032" sldId="365"/>
        </pc:sldMkLst>
      </pc:sldChg>
      <pc:sldChg chg="del">
        <pc:chgData name="Fridkin, Scott" userId="98631421-57d2-4b96-b9b7-1634290d72a1" providerId="ADAL" clId="{C32B4551-BD69-479A-BD52-599F3E926731}" dt="2021-09-14T15:59:31.990" v="2414" actId="47"/>
        <pc:sldMkLst>
          <pc:docMk/>
          <pc:sldMk cId="1124514384" sldId="365"/>
        </pc:sldMkLst>
      </pc:sldChg>
      <pc:sldChg chg="addSp delSp modSp mod ord">
        <pc:chgData name="Fridkin, Scott" userId="98631421-57d2-4b96-b9b7-1634290d72a1" providerId="ADAL" clId="{C32B4551-BD69-479A-BD52-599F3E926731}" dt="2021-09-14T18:18:00.735" v="4735" actId="20577"/>
        <pc:sldMkLst>
          <pc:docMk/>
          <pc:sldMk cId="1887742703" sldId="366"/>
        </pc:sldMkLst>
        <pc:spChg chg="mod">
          <ac:chgData name="Fridkin, Scott" userId="98631421-57d2-4b96-b9b7-1634290d72a1" providerId="ADAL" clId="{C32B4551-BD69-479A-BD52-599F3E926731}" dt="2021-09-14T14:59:23.077" v="127" actId="207"/>
          <ac:spMkLst>
            <pc:docMk/>
            <pc:sldMk cId="1887742703" sldId="366"/>
            <ac:spMk id="3" creationId="{EDD92CDE-5517-4BD5-BA49-1D6EE309EE7A}"/>
          </ac:spMkLst>
        </pc:spChg>
        <pc:spChg chg="mod">
          <ac:chgData name="Fridkin, Scott" userId="98631421-57d2-4b96-b9b7-1634290d72a1" providerId="ADAL" clId="{C32B4551-BD69-479A-BD52-599F3E926731}" dt="2021-09-14T15:00:18.046" v="163" actId="1035"/>
          <ac:spMkLst>
            <pc:docMk/>
            <pc:sldMk cId="1887742703" sldId="366"/>
            <ac:spMk id="5" creationId="{B8481FE6-53FD-49B7-952B-2000EC12F9DE}"/>
          </ac:spMkLst>
        </pc:spChg>
        <pc:spChg chg="mod">
          <ac:chgData name="Fridkin, Scott" userId="98631421-57d2-4b96-b9b7-1634290d72a1" providerId="ADAL" clId="{C32B4551-BD69-479A-BD52-599F3E926731}" dt="2021-09-14T15:00:18.046" v="163" actId="1035"/>
          <ac:spMkLst>
            <pc:docMk/>
            <pc:sldMk cId="1887742703" sldId="366"/>
            <ac:spMk id="6" creationId="{8E1E33A6-961D-4957-8C07-A4B6EE557576}"/>
          </ac:spMkLst>
        </pc:spChg>
        <pc:spChg chg="add del mod">
          <ac:chgData name="Fridkin, Scott" userId="98631421-57d2-4b96-b9b7-1634290d72a1" providerId="ADAL" clId="{C32B4551-BD69-479A-BD52-599F3E926731}" dt="2021-09-14T15:00:08.504" v="146" actId="478"/>
          <ac:spMkLst>
            <pc:docMk/>
            <pc:sldMk cId="1887742703" sldId="366"/>
            <ac:spMk id="7" creationId="{02453AAC-EEE8-470C-B807-5CE28BAB6C73}"/>
          </ac:spMkLst>
        </pc:spChg>
        <pc:spChg chg="mod">
          <ac:chgData name="Fridkin, Scott" userId="98631421-57d2-4b96-b9b7-1634290d72a1" providerId="ADAL" clId="{C32B4551-BD69-479A-BD52-599F3E926731}" dt="2021-09-14T15:00:18.046" v="163" actId="1035"/>
          <ac:spMkLst>
            <pc:docMk/>
            <pc:sldMk cId="1887742703" sldId="366"/>
            <ac:spMk id="8" creationId="{2E306681-C6D9-44D8-BA71-7C7DD7F36393}"/>
          </ac:spMkLst>
        </pc:spChg>
        <pc:spChg chg="mod">
          <ac:chgData name="Fridkin, Scott" userId="98631421-57d2-4b96-b9b7-1634290d72a1" providerId="ADAL" clId="{C32B4551-BD69-479A-BD52-599F3E926731}" dt="2021-09-14T15:00:18.046" v="163" actId="1035"/>
          <ac:spMkLst>
            <pc:docMk/>
            <pc:sldMk cId="1887742703" sldId="366"/>
            <ac:spMk id="9" creationId="{B5F1E693-FF8D-4113-8662-ABD611918198}"/>
          </ac:spMkLst>
        </pc:spChg>
        <pc:spChg chg="add mod">
          <ac:chgData name="Fridkin, Scott" userId="98631421-57d2-4b96-b9b7-1634290d72a1" providerId="ADAL" clId="{C32B4551-BD69-479A-BD52-599F3E926731}" dt="2021-09-14T15:01:09.472" v="277" actId="404"/>
          <ac:spMkLst>
            <pc:docMk/>
            <pc:sldMk cId="1887742703" sldId="366"/>
            <ac:spMk id="10" creationId="{03AD1E46-D496-455E-A748-AEFEDE7D603E}"/>
          </ac:spMkLst>
        </pc:spChg>
        <pc:spChg chg="mod">
          <ac:chgData name="Fridkin, Scott" userId="98631421-57d2-4b96-b9b7-1634290d72a1" providerId="ADAL" clId="{C32B4551-BD69-479A-BD52-599F3E926731}" dt="2021-09-14T18:18:00.735" v="4735" actId="20577"/>
          <ac:spMkLst>
            <pc:docMk/>
            <pc:sldMk cId="1887742703" sldId="366"/>
            <ac:spMk id="16" creationId="{C7857D6F-9EF0-4F6E-8DF8-2C788B2A936D}"/>
          </ac:spMkLst>
        </pc:spChg>
        <pc:spChg chg="add del mod">
          <ac:chgData name="Fridkin, Scott" userId="98631421-57d2-4b96-b9b7-1634290d72a1" providerId="ADAL" clId="{C32B4551-BD69-479A-BD52-599F3E926731}" dt="2021-09-14T15:00:09.262" v="147" actId="478"/>
          <ac:spMkLst>
            <pc:docMk/>
            <pc:sldMk cId="1887742703" sldId="366"/>
            <ac:spMk id="18" creationId="{A742C070-1391-4189-9CC2-576155C3A99D}"/>
          </ac:spMkLst>
        </pc:spChg>
        <pc:spChg chg="add del mod">
          <ac:chgData name="Fridkin, Scott" userId="98631421-57d2-4b96-b9b7-1634290d72a1" providerId="ADAL" clId="{C32B4551-BD69-479A-BD52-599F3E926731}" dt="2021-09-14T15:00:10.523" v="148" actId="478"/>
          <ac:spMkLst>
            <pc:docMk/>
            <pc:sldMk cId="1887742703" sldId="366"/>
            <ac:spMk id="19" creationId="{1DD40322-A9A4-4AE4-A07D-AFD6BD4BF1E6}"/>
          </ac:spMkLst>
        </pc:spChg>
        <pc:graphicFrameChg chg="mod">
          <ac:chgData name="Fridkin, Scott" userId="98631421-57d2-4b96-b9b7-1634290d72a1" providerId="ADAL" clId="{C32B4551-BD69-479A-BD52-599F3E926731}" dt="2021-09-14T15:00:18.046" v="163" actId="1035"/>
          <ac:graphicFrameMkLst>
            <pc:docMk/>
            <pc:sldMk cId="1887742703" sldId="366"/>
            <ac:graphicFrameMk id="4" creationId="{6D824D41-F8E5-4A65-890D-1770A3A42D58}"/>
          </ac:graphicFrameMkLst>
        </pc:graphicFrameChg>
        <pc:picChg chg="add mod">
          <ac:chgData name="Fridkin, Scott" userId="98631421-57d2-4b96-b9b7-1634290d72a1" providerId="ADAL" clId="{C32B4551-BD69-479A-BD52-599F3E926731}" dt="2021-09-14T15:12:46.055" v="966" actId="1076"/>
          <ac:picMkLst>
            <pc:docMk/>
            <pc:sldMk cId="1887742703" sldId="366"/>
            <ac:picMk id="12" creationId="{2F7EAE98-10C6-4A42-B49D-2EC7B6E51AD5}"/>
          </ac:picMkLst>
        </pc:picChg>
        <pc:cxnChg chg="mod">
          <ac:chgData name="Fridkin, Scott" userId="98631421-57d2-4b96-b9b7-1634290d72a1" providerId="ADAL" clId="{C32B4551-BD69-479A-BD52-599F3E926731}" dt="2021-09-14T15:00:18.046" v="163" actId="1035"/>
          <ac:cxnSpMkLst>
            <pc:docMk/>
            <pc:sldMk cId="1887742703" sldId="366"/>
            <ac:cxnSpMk id="11" creationId="{1AEAA3BD-04AD-4FB5-9B18-327320A26442}"/>
          </ac:cxnSpMkLst>
        </pc:cxnChg>
        <pc:cxnChg chg="mod">
          <ac:chgData name="Fridkin, Scott" userId="98631421-57d2-4b96-b9b7-1634290d72a1" providerId="ADAL" clId="{C32B4551-BD69-479A-BD52-599F3E926731}" dt="2021-09-14T15:00:18.046" v="163" actId="1035"/>
          <ac:cxnSpMkLst>
            <pc:docMk/>
            <pc:sldMk cId="1887742703" sldId="366"/>
            <ac:cxnSpMk id="13" creationId="{AEACD3BB-25EB-4547-96DE-6896BD02D823}"/>
          </ac:cxnSpMkLst>
        </pc:cxnChg>
        <pc:cxnChg chg="mod">
          <ac:chgData name="Fridkin, Scott" userId="98631421-57d2-4b96-b9b7-1634290d72a1" providerId="ADAL" clId="{C32B4551-BD69-479A-BD52-599F3E926731}" dt="2021-09-14T15:00:18.046" v="163" actId="1035"/>
          <ac:cxnSpMkLst>
            <pc:docMk/>
            <pc:sldMk cId="1887742703" sldId="366"/>
            <ac:cxnSpMk id="14" creationId="{D9EDB46E-D2A8-45D5-B37E-D73BB298DF90}"/>
          </ac:cxnSpMkLst>
        </pc:cxnChg>
        <pc:cxnChg chg="mod">
          <ac:chgData name="Fridkin, Scott" userId="98631421-57d2-4b96-b9b7-1634290d72a1" providerId="ADAL" clId="{C32B4551-BD69-479A-BD52-599F3E926731}" dt="2021-09-14T15:00:18.046" v="163" actId="1035"/>
          <ac:cxnSpMkLst>
            <pc:docMk/>
            <pc:sldMk cId="1887742703" sldId="366"/>
            <ac:cxnSpMk id="15" creationId="{123B9E29-1576-4BAE-9CD0-488C98E2B909}"/>
          </ac:cxnSpMkLst>
        </pc:cxnChg>
        <pc:cxnChg chg="mod">
          <ac:chgData name="Fridkin, Scott" userId="98631421-57d2-4b96-b9b7-1634290d72a1" providerId="ADAL" clId="{C32B4551-BD69-479A-BD52-599F3E926731}" dt="2021-09-14T15:10:09.542" v="961" actId="1076"/>
          <ac:cxnSpMkLst>
            <pc:docMk/>
            <pc:sldMk cId="1887742703" sldId="366"/>
            <ac:cxnSpMk id="17" creationId="{E41E7E6E-A5E7-4465-BE1C-874358BF10E7}"/>
          </ac:cxnSpMkLst>
        </pc:cxnChg>
      </pc:sldChg>
      <pc:sldChg chg="addSp delSp modSp new mod setBg delDesignElem">
        <pc:chgData name="Fridkin, Scott" userId="98631421-57d2-4b96-b9b7-1634290d72a1" providerId="ADAL" clId="{C32B4551-BD69-479A-BD52-599F3E926731}" dt="2021-09-14T17:43:55.754" v="3089" actId="27636"/>
        <pc:sldMkLst>
          <pc:docMk/>
          <pc:sldMk cId="473248333" sldId="367"/>
        </pc:sldMkLst>
        <pc:spChg chg="mod">
          <ac:chgData name="Fridkin, Scott" userId="98631421-57d2-4b96-b9b7-1634290d72a1" providerId="ADAL" clId="{C32B4551-BD69-479A-BD52-599F3E926731}" dt="2021-09-14T15:05:38.934" v="958" actId="26606"/>
          <ac:spMkLst>
            <pc:docMk/>
            <pc:sldMk cId="473248333" sldId="367"/>
            <ac:spMk id="2" creationId="{0789E873-99BA-44B8-9BA7-48E6B17764C4}"/>
          </ac:spMkLst>
        </pc:spChg>
        <pc:spChg chg="mod">
          <ac:chgData name="Fridkin, Scott" userId="98631421-57d2-4b96-b9b7-1634290d72a1" providerId="ADAL" clId="{C32B4551-BD69-479A-BD52-599F3E926731}" dt="2021-09-14T17:43:55.754" v="3089" actId="27636"/>
          <ac:spMkLst>
            <pc:docMk/>
            <pc:sldMk cId="473248333" sldId="367"/>
            <ac:spMk id="3" creationId="{07A07736-6E2A-4627-A4F7-93E9A32366B6}"/>
          </ac:spMkLst>
        </pc:spChg>
        <pc:picChg chg="add">
          <ac:chgData name="Fridkin, Scott" userId="98631421-57d2-4b96-b9b7-1634290d72a1" providerId="ADAL" clId="{C32B4551-BD69-479A-BD52-599F3E926731}" dt="2021-09-14T15:05:38.934" v="958" actId="26606"/>
          <ac:picMkLst>
            <pc:docMk/>
            <pc:sldMk cId="473248333" sldId="367"/>
            <ac:picMk id="5" creationId="{E0BD708C-C0F5-4EB8-958A-B94A70B66CC5}"/>
          </ac:picMkLst>
        </pc:picChg>
        <pc:cxnChg chg="add del">
          <ac:chgData name="Fridkin, Scott" userId="98631421-57d2-4b96-b9b7-1634290d72a1" providerId="ADAL" clId="{C32B4551-BD69-479A-BD52-599F3E926731}" dt="2021-09-14T17:43:53.121" v="3085"/>
          <ac:cxnSpMkLst>
            <pc:docMk/>
            <pc:sldMk cId="473248333" sldId="367"/>
            <ac:cxnSpMk id="9" creationId="{A7F400EE-A8A5-48AF-B4D6-291B52C6F0B0}"/>
          </ac:cxnSpMkLst>
        </pc:cxnChg>
      </pc:sldChg>
      <pc:sldChg chg="addSp modSp add mod">
        <pc:chgData name="Fridkin, Scott" userId="98631421-57d2-4b96-b9b7-1634290d72a1" providerId="ADAL" clId="{C32B4551-BD69-479A-BD52-599F3E926731}" dt="2021-09-14T20:11:56.278" v="8116" actId="20577"/>
        <pc:sldMkLst>
          <pc:docMk/>
          <pc:sldMk cId="3372287479" sldId="368"/>
        </pc:sldMkLst>
        <pc:spChg chg="add mod">
          <ac:chgData name="Fridkin, Scott" userId="98631421-57d2-4b96-b9b7-1634290d72a1" providerId="ADAL" clId="{C32B4551-BD69-479A-BD52-599F3E926731}" dt="2021-09-14T15:47:30.762" v="2366" actId="207"/>
          <ac:spMkLst>
            <pc:docMk/>
            <pc:sldMk cId="3372287479" sldId="368"/>
            <ac:spMk id="7" creationId="{30E21658-E861-464D-89B2-46F4631EA7FA}"/>
          </ac:spMkLst>
        </pc:spChg>
        <pc:spChg chg="mod">
          <ac:chgData name="Fridkin, Scott" userId="98631421-57d2-4b96-b9b7-1634290d72a1" providerId="ADAL" clId="{C32B4551-BD69-479A-BD52-599F3E926731}" dt="2021-09-14T20:11:56.278" v="8116" actId="20577"/>
          <ac:spMkLst>
            <pc:docMk/>
            <pc:sldMk cId="3372287479" sldId="368"/>
            <ac:spMk id="16" creationId="{C7857D6F-9EF0-4F6E-8DF8-2C788B2A936D}"/>
          </ac:spMkLst>
        </pc:spChg>
      </pc:sldChg>
      <pc:sldChg chg="addSp delSp modSp add mod ord">
        <pc:chgData name="Fridkin, Scott" userId="98631421-57d2-4b96-b9b7-1634290d72a1" providerId="ADAL" clId="{C32B4551-BD69-479A-BD52-599F3E926731}" dt="2021-09-14T20:11:42.057" v="8105" actId="403"/>
        <pc:sldMkLst>
          <pc:docMk/>
          <pc:sldMk cId="370095349" sldId="369"/>
        </pc:sldMkLst>
        <pc:spChg chg="mod">
          <ac:chgData name="Fridkin, Scott" userId="98631421-57d2-4b96-b9b7-1634290d72a1" providerId="ADAL" clId="{C32B4551-BD69-479A-BD52-599F3E926731}" dt="2021-09-14T15:42:07.370" v="2362" actId="20577"/>
          <ac:spMkLst>
            <pc:docMk/>
            <pc:sldMk cId="370095349" sldId="369"/>
            <ac:spMk id="2" creationId="{5B22BD2D-4AA6-43CA-9341-80F110CBA549}"/>
          </ac:spMkLst>
        </pc:spChg>
        <pc:spChg chg="mod">
          <ac:chgData name="Fridkin, Scott" userId="98631421-57d2-4b96-b9b7-1634290d72a1" providerId="ADAL" clId="{C32B4551-BD69-479A-BD52-599F3E926731}" dt="2021-09-14T20:11:42.057" v="8105" actId="403"/>
          <ac:spMkLst>
            <pc:docMk/>
            <pc:sldMk cId="370095349" sldId="369"/>
            <ac:spMk id="3" creationId="{EDD92CDE-5517-4BD5-BA49-1D6EE309EE7A}"/>
          </ac:spMkLst>
        </pc:spChg>
        <pc:spChg chg="del">
          <ac:chgData name="Fridkin, Scott" userId="98631421-57d2-4b96-b9b7-1634290d72a1" providerId="ADAL" clId="{C32B4551-BD69-479A-BD52-599F3E926731}" dt="2021-09-14T15:16:58.892" v="1251" actId="478"/>
          <ac:spMkLst>
            <pc:docMk/>
            <pc:sldMk cId="370095349" sldId="369"/>
            <ac:spMk id="5" creationId="{B8481FE6-53FD-49B7-952B-2000EC12F9DE}"/>
          </ac:spMkLst>
        </pc:spChg>
        <pc:spChg chg="del">
          <ac:chgData name="Fridkin, Scott" userId="98631421-57d2-4b96-b9b7-1634290d72a1" providerId="ADAL" clId="{C32B4551-BD69-479A-BD52-599F3E926731}" dt="2021-09-14T15:16:57.050" v="1250" actId="478"/>
          <ac:spMkLst>
            <pc:docMk/>
            <pc:sldMk cId="370095349" sldId="369"/>
            <ac:spMk id="6" creationId="{8E1E33A6-961D-4957-8C07-A4B6EE557576}"/>
          </ac:spMkLst>
        </pc:spChg>
        <pc:spChg chg="mod">
          <ac:chgData name="Fridkin, Scott" userId="98631421-57d2-4b96-b9b7-1634290d72a1" providerId="ADAL" clId="{C32B4551-BD69-479A-BD52-599F3E926731}" dt="2021-09-14T15:17:43.317" v="1260" actId="1076"/>
          <ac:spMkLst>
            <pc:docMk/>
            <pc:sldMk cId="370095349" sldId="369"/>
            <ac:spMk id="8" creationId="{2E306681-C6D9-44D8-BA71-7C7DD7F36393}"/>
          </ac:spMkLst>
        </pc:spChg>
        <pc:spChg chg="del">
          <ac:chgData name="Fridkin, Scott" userId="98631421-57d2-4b96-b9b7-1634290d72a1" providerId="ADAL" clId="{C32B4551-BD69-479A-BD52-599F3E926731}" dt="2021-09-14T15:16:57.050" v="1250" actId="478"/>
          <ac:spMkLst>
            <pc:docMk/>
            <pc:sldMk cId="370095349" sldId="369"/>
            <ac:spMk id="9" creationId="{B5F1E693-FF8D-4113-8662-ABD611918198}"/>
          </ac:spMkLst>
        </pc:spChg>
        <pc:spChg chg="del">
          <ac:chgData name="Fridkin, Scott" userId="98631421-57d2-4b96-b9b7-1634290d72a1" providerId="ADAL" clId="{C32B4551-BD69-479A-BD52-599F3E926731}" dt="2021-09-14T15:17:01.086" v="1252" actId="478"/>
          <ac:spMkLst>
            <pc:docMk/>
            <pc:sldMk cId="370095349" sldId="369"/>
            <ac:spMk id="10" creationId="{03AD1E46-D496-455E-A748-AEFEDE7D603E}"/>
          </ac:spMkLst>
        </pc:spChg>
        <pc:spChg chg="mod">
          <ac:chgData name="Fridkin, Scott" userId="98631421-57d2-4b96-b9b7-1634290d72a1" providerId="ADAL" clId="{C32B4551-BD69-479A-BD52-599F3E926731}" dt="2021-09-14T15:17:43.317" v="1260" actId="1076"/>
          <ac:spMkLst>
            <pc:docMk/>
            <pc:sldMk cId="370095349" sldId="369"/>
            <ac:spMk id="16" creationId="{C7857D6F-9EF0-4F6E-8DF8-2C788B2A936D}"/>
          </ac:spMkLst>
        </pc:spChg>
        <pc:spChg chg="add del mod">
          <ac:chgData name="Fridkin, Scott" userId="98631421-57d2-4b96-b9b7-1634290d72a1" providerId="ADAL" clId="{C32B4551-BD69-479A-BD52-599F3E926731}" dt="2021-09-14T15:28:31.707" v="1512"/>
          <ac:spMkLst>
            <pc:docMk/>
            <pc:sldMk cId="370095349" sldId="369"/>
            <ac:spMk id="18" creationId="{5352BDE4-E698-4713-9537-4AD07362E4A7}"/>
          </ac:spMkLst>
        </pc:spChg>
        <pc:spChg chg="add mod">
          <ac:chgData name="Fridkin, Scott" userId="98631421-57d2-4b96-b9b7-1634290d72a1" providerId="ADAL" clId="{C32B4551-BD69-479A-BD52-599F3E926731}" dt="2021-09-14T15:31:55.932" v="1576" actId="1037"/>
          <ac:spMkLst>
            <pc:docMk/>
            <pc:sldMk cId="370095349" sldId="369"/>
            <ac:spMk id="22" creationId="{51E7A5C4-6DD9-4BBF-B094-C813DBE2AE06}"/>
          </ac:spMkLst>
        </pc:spChg>
        <pc:graphicFrameChg chg="del">
          <ac:chgData name="Fridkin, Scott" userId="98631421-57d2-4b96-b9b7-1634290d72a1" providerId="ADAL" clId="{C32B4551-BD69-479A-BD52-599F3E926731}" dt="2021-09-14T15:16:54.068" v="1249" actId="478"/>
          <ac:graphicFrameMkLst>
            <pc:docMk/>
            <pc:sldMk cId="370095349" sldId="369"/>
            <ac:graphicFrameMk id="4" creationId="{6D824D41-F8E5-4A65-890D-1770A3A42D58}"/>
          </ac:graphicFrameMkLst>
        </pc:graphicFrameChg>
        <pc:graphicFrameChg chg="add mod modGraphic">
          <ac:chgData name="Fridkin, Scott" userId="98631421-57d2-4b96-b9b7-1634290d72a1" providerId="ADAL" clId="{C32B4551-BD69-479A-BD52-599F3E926731}" dt="2021-09-14T15:31:55.932" v="1576" actId="1037"/>
          <ac:graphicFrameMkLst>
            <pc:docMk/>
            <pc:sldMk cId="370095349" sldId="369"/>
            <ac:graphicFrameMk id="7" creationId="{5EDC247A-9E8D-44FC-9BA3-3081F9A65571}"/>
          </ac:graphicFrameMkLst>
        </pc:graphicFrameChg>
        <pc:picChg chg="mod">
          <ac:chgData name="Fridkin, Scott" userId="98631421-57d2-4b96-b9b7-1634290d72a1" providerId="ADAL" clId="{C32B4551-BD69-479A-BD52-599F3E926731}" dt="2021-09-14T15:17:43.317" v="1260" actId="1076"/>
          <ac:picMkLst>
            <pc:docMk/>
            <pc:sldMk cId="370095349" sldId="369"/>
            <ac:picMk id="12" creationId="{2F7EAE98-10C6-4A42-B49D-2EC7B6E51AD5}"/>
          </ac:picMkLst>
        </pc:picChg>
        <pc:cxnChg chg="del">
          <ac:chgData name="Fridkin, Scott" userId="98631421-57d2-4b96-b9b7-1634290d72a1" providerId="ADAL" clId="{C32B4551-BD69-479A-BD52-599F3E926731}" dt="2021-09-14T15:16:57.050" v="1250" actId="478"/>
          <ac:cxnSpMkLst>
            <pc:docMk/>
            <pc:sldMk cId="370095349" sldId="369"/>
            <ac:cxnSpMk id="11" creationId="{1AEAA3BD-04AD-4FB5-9B18-327320A26442}"/>
          </ac:cxnSpMkLst>
        </pc:cxnChg>
        <pc:cxnChg chg="del">
          <ac:chgData name="Fridkin, Scott" userId="98631421-57d2-4b96-b9b7-1634290d72a1" providerId="ADAL" clId="{C32B4551-BD69-479A-BD52-599F3E926731}" dt="2021-09-14T15:16:57.050" v="1250" actId="478"/>
          <ac:cxnSpMkLst>
            <pc:docMk/>
            <pc:sldMk cId="370095349" sldId="369"/>
            <ac:cxnSpMk id="13" creationId="{AEACD3BB-25EB-4547-96DE-6896BD02D823}"/>
          </ac:cxnSpMkLst>
        </pc:cxnChg>
        <pc:cxnChg chg="del">
          <ac:chgData name="Fridkin, Scott" userId="98631421-57d2-4b96-b9b7-1634290d72a1" providerId="ADAL" clId="{C32B4551-BD69-479A-BD52-599F3E926731}" dt="2021-09-14T15:16:57.050" v="1250" actId="478"/>
          <ac:cxnSpMkLst>
            <pc:docMk/>
            <pc:sldMk cId="370095349" sldId="369"/>
            <ac:cxnSpMk id="14" creationId="{D9EDB46E-D2A8-45D5-B37E-D73BB298DF90}"/>
          </ac:cxnSpMkLst>
        </pc:cxnChg>
        <pc:cxnChg chg="del">
          <ac:chgData name="Fridkin, Scott" userId="98631421-57d2-4b96-b9b7-1634290d72a1" providerId="ADAL" clId="{C32B4551-BD69-479A-BD52-599F3E926731}" dt="2021-09-14T15:16:57.050" v="1250" actId="478"/>
          <ac:cxnSpMkLst>
            <pc:docMk/>
            <pc:sldMk cId="370095349" sldId="369"/>
            <ac:cxnSpMk id="15" creationId="{123B9E29-1576-4BAE-9CD0-488C98E2B909}"/>
          </ac:cxnSpMkLst>
        </pc:cxnChg>
        <pc:cxnChg chg="mod">
          <ac:chgData name="Fridkin, Scott" userId="98631421-57d2-4b96-b9b7-1634290d72a1" providerId="ADAL" clId="{C32B4551-BD69-479A-BD52-599F3E926731}" dt="2021-09-14T15:17:43.317" v="1260" actId="1076"/>
          <ac:cxnSpMkLst>
            <pc:docMk/>
            <pc:sldMk cId="370095349" sldId="369"/>
            <ac:cxnSpMk id="17" creationId="{E41E7E6E-A5E7-4465-BE1C-874358BF10E7}"/>
          </ac:cxnSpMkLst>
        </pc:cxnChg>
        <pc:cxnChg chg="add mod">
          <ac:chgData name="Fridkin, Scott" userId="98631421-57d2-4b96-b9b7-1634290d72a1" providerId="ADAL" clId="{C32B4551-BD69-479A-BD52-599F3E926731}" dt="2021-09-14T15:31:55.932" v="1576" actId="1037"/>
          <ac:cxnSpMkLst>
            <pc:docMk/>
            <pc:sldMk cId="370095349" sldId="369"/>
            <ac:cxnSpMk id="20" creationId="{EF1C0A4D-99C2-41D5-8A08-1E0DFF86B6C4}"/>
          </ac:cxnSpMkLst>
        </pc:cxnChg>
        <pc:cxnChg chg="add mod">
          <ac:chgData name="Fridkin, Scott" userId="98631421-57d2-4b96-b9b7-1634290d72a1" providerId="ADAL" clId="{C32B4551-BD69-479A-BD52-599F3E926731}" dt="2021-09-14T15:31:43.523" v="1560" actId="1076"/>
          <ac:cxnSpMkLst>
            <pc:docMk/>
            <pc:sldMk cId="370095349" sldId="369"/>
            <ac:cxnSpMk id="21" creationId="{8679F1F2-0172-4A09-8297-5B72F38BECF6}"/>
          </ac:cxnSpMkLst>
        </pc:cxnChg>
        <pc:cxnChg chg="add mod">
          <ac:chgData name="Fridkin, Scott" userId="98631421-57d2-4b96-b9b7-1634290d72a1" providerId="ADAL" clId="{C32B4551-BD69-479A-BD52-599F3E926731}" dt="2021-09-14T15:31:45.824" v="1561" actId="1076"/>
          <ac:cxnSpMkLst>
            <pc:docMk/>
            <pc:sldMk cId="370095349" sldId="369"/>
            <ac:cxnSpMk id="24" creationId="{4666B61C-73FC-4FCF-8144-3C3A8CB34656}"/>
          </ac:cxnSpMkLst>
        </pc:cxnChg>
      </pc:sldChg>
      <pc:sldChg chg="addSp delSp modSp add mod">
        <pc:chgData name="Fridkin, Scott" userId="98631421-57d2-4b96-b9b7-1634290d72a1" providerId="ADAL" clId="{C32B4551-BD69-479A-BD52-599F3E926731}" dt="2021-09-14T17:44:05.099" v="3090"/>
        <pc:sldMkLst>
          <pc:docMk/>
          <pc:sldMk cId="2535947613" sldId="370"/>
        </pc:sldMkLst>
        <pc:spChg chg="mod">
          <ac:chgData name="Fridkin, Scott" userId="98631421-57d2-4b96-b9b7-1634290d72a1" providerId="ADAL" clId="{C32B4551-BD69-479A-BD52-599F3E926731}" dt="2021-09-14T17:44:05.099" v="3090"/>
          <ac:spMkLst>
            <pc:docMk/>
            <pc:sldMk cId="2535947613" sldId="370"/>
            <ac:spMk id="2" creationId="{78473B06-F713-4DF5-948C-41ABC8952066}"/>
          </ac:spMkLst>
        </pc:spChg>
        <pc:spChg chg="mod">
          <ac:chgData name="Fridkin, Scott" userId="98631421-57d2-4b96-b9b7-1634290d72a1" providerId="ADAL" clId="{C32B4551-BD69-479A-BD52-599F3E926731}" dt="2021-09-14T15:53:09.525" v="2374" actId="207"/>
          <ac:spMkLst>
            <pc:docMk/>
            <pc:sldMk cId="2535947613" sldId="370"/>
            <ac:spMk id="3" creationId="{C834FBA1-3164-4D3D-AC32-3F6FAFF5CF9F}"/>
          </ac:spMkLst>
        </pc:spChg>
        <pc:spChg chg="add del">
          <ac:chgData name="Fridkin, Scott" userId="98631421-57d2-4b96-b9b7-1634290d72a1" providerId="ADAL" clId="{C32B4551-BD69-479A-BD52-599F3E926731}" dt="2021-09-14T15:56:04.849" v="2390" actId="478"/>
          <ac:spMkLst>
            <pc:docMk/>
            <pc:sldMk cId="2535947613" sldId="370"/>
            <ac:spMk id="10" creationId="{4FD2745E-098C-44A9-B3C7-7D7B70AC4854}"/>
          </ac:spMkLst>
        </pc:spChg>
        <pc:spChg chg="add mod">
          <ac:chgData name="Fridkin, Scott" userId="98631421-57d2-4b96-b9b7-1634290d72a1" providerId="ADAL" clId="{C32B4551-BD69-479A-BD52-599F3E926731}" dt="2021-09-14T15:56:25.685" v="2394" actId="1582"/>
          <ac:spMkLst>
            <pc:docMk/>
            <pc:sldMk cId="2535947613" sldId="370"/>
            <ac:spMk id="11" creationId="{AFE468D6-B0E1-4BA3-B967-F440E300CA29}"/>
          </ac:spMkLst>
        </pc:spChg>
        <pc:spChg chg="add mod">
          <ac:chgData name="Fridkin, Scott" userId="98631421-57d2-4b96-b9b7-1634290d72a1" providerId="ADAL" clId="{C32B4551-BD69-479A-BD52-599F3E926731}" dt="2021-09-14T15:59:13.613" v="2413" actId="207"/>
          <ac:spMkLst>
            <pc:docMk/>
            <pc:sldMk cId="2535947613" sldId="370"/>
            <ac:spMk id="12" creationId="{7C2496C6-BF26-46E8-B582-3C7D7C5FEE18}"/>
          </ac:spMkLst>
        </pc:spChg>
        <pc:picChg chg="add mod">
          <ac:chgData name="Fridkin, Scott" userId="98631421-57d2-4b96-b9b7-1634290d72a1" providerId="ADAL" clId="{C32B4551-BD69-479A-BD52-599F3E926731}" dt="2021-09-14T15:55:23.253" v="2386" actId="1076"/>
          <ac:picMkLst>
            <pc:docMk/>
            <pc:sldMk cId="2535947613" sldId="370"/>
            <ac:picMk id="7" creationId="{D85801FD-37B4-4A4B-89AC-2B8F42B29756}"/>
          </ac:picMkLst>
        </pc:picChg>
        <pc:picChg chg="add mod">
          <ac:chgData name="Fridkin, Scott" userId="98631421-57d2-4b96-b9b7-1634290d72a1" providerId="ADAL" clId="{C32B4551-BD69-479A-BD52-599F3E926731}" dt="2021-09-14T15:55:45.812" v="2388" actId="14861"/>
          <ac:picMkLst>
            <pc:docMk/>
            <pc:sldMk cId="2535947613" sldId="370"/>
            <ac:picMk id="9" creationId="{818AE269-010D-4ED7-B33D-85806BF5C89E}"/>
          </ac:picMkLst>
        </pc:picChg>
      </pc:sldChg>
      <pc:sldChg chg="addSp delSp modSp add mod">
        <pc:chgData name="Fridkin, Scott" userId="98631421-57d2-4b96-b9b7-1634290d72a1" providerId="ADAL" clId="{C32B4551-BD69-479A-BD52-599F3E926731}" dt="2021-09-14T17:44:05.099" v="3090"/>
        <pc:sldMkLst>
          <pc:docMk/>
          <pc:sldMk cId="3972516059" sldId="371"/>
        </pc:sldMkLst>
        <pc:spChg chg="mod">
          <ac:chgData name="Fridkin, Scott" userId="98631421-57d2-4b96-b9b7-1634290d72a1" providerId="ADAL" clId="{C32B4551-BD69-479A-BD52-599F3E926731}" dt="2021-09-14T17:44:05.099" v="3090"/>
          <ac:spMkLst>
            <pc:docMk/>
            <pc:sldMk cId="3972516059" sldId="371"/>
            <ac:spMk id="2" creationId="{78473B06-F713-4DF5-948C-41ABC8952066}"/>
          </ac:spMkLst>
        </pc:spChg>
        <pc:spChg chg="mod">
          <ac:chgData name="Fridkin, Scott" userId="98631421-57d2-4b96-b9b7-1634290d72a1" providerId="ADAL" clId="{C32B4551-BD69-479A-BD52-599F3E926731}" dt="2021-09-14T15:58:27.255" v="2406" actId="207"/>
          <ac:spMkLst>
            <pc:docMk/>
            <pc:sldMk cId="3972516059" sldId="371"/>
            <ac:spMk id="3" creationId="{C834FBA1-3164-4D3D-AC32-3F6FAFF5CF9F}"/>
          </ac:spMkLst>
        </pc:spChg>
        <pc:spChg chg="mod">
          <ac:chgData name="Fridkin, Scott" userId="98631421-57d2-4b96-b9b7-1634290d72a1" providerId="ADAL" clId="{C32B4551-BD69-479A-BD52-599F3E926731}" dt="2021-09-14T15:58:09.155" v="2404" actId="1076"/>
          <ac:spMkLst>
            <pc:docMk/>
            <pc:sldMk cId="3972516059" sldId="371"/>
            <ac:spMk id="11" creationId="{AFE468D6-B0E1-4BA3-B967-F440E300CA29}"/>
          </ac:spMkLst>
        </pc:spChg>
        <pc:picChg chg="del">
          <ac:chgData name="Fridkin, Scott" userId="98631421-57d2-4b96-b9b7-1634290d72a1" providerId="ADAL" clId="{C32B4551-BD69-479A-BD52-599F3E926731}" dt="2021-09-14T15:56:55.848" v="2396" actId="478"/>
          <ac:picMkLst>
            <pc:docMk/>
            <pc:sldMk cId="3972516059" sldId="371"/>
            <ac:picMk id="7" creationId="{D85801FD-37B4-4A4B-89AC-2B8F42B29756}"/>
          </ac:picMkLst>
        </pc:picChg>
        <pc:picChg chg="del">
          <ac:chgData name="Fridkin, Scott" userId="98631421-57d2-4b96-b9b7-1634290d72a1" providerId="ADAL" clId="{C32B4551-BD69-479A-BD52-599F3E926731}" dt="2021-09-14T15:56:57.522" v="2397" actId="478"/>
          <ac:picMkLst>
            <pc:docMk/>
            <pc:sldMk cId="3972516059" sldId="371"/>
            <ac:picMk id="9" creationId="{818AE269-010D-4ED7-B33D-85806BF5C89E}"/>
          </ac:picMkLst>
        </pc:picChg>
        <pc:picChg chg="add mod">
          <ac:chgData name="Fridkin, Scott" userId="98631421-57d2-4b96-b9b7-1634290d72a1" providerId="ADAL" clId="{C32B4551-BD69-479A-BD52-599F3E926731}" dt="2021-09-14T15:58:05.997" v="2403" actId="1076"/>
          <ac:picMkLst>
            <pc:docMk/>
            <pc:sldMk cId="3972516059" sldId="371"/>
            <ac:picMk id="10" creationId="{DA534783-9B43-4D88-A80E-0A80184FFE8A}"/>
          </ac:picMkLst>
        </pc:picChg>
      </pc:sldChg>
      <pc:sldChg chg="addSp delSp modSp add mod modAnim">
        <pc:chgData name="Fridkin, Scott" userId="98631421-57d2-4b96-b9b7-1634290d72a1" providerId="ADAL" clId="{C32B4551-BD69-479A-BD52-599F3E926731}" dt="2021-09-14T16:09:26.474" v="2578" actId="20577"/>
        <pc:sldMkLst>
          <pc:docMk/>
          <pc:sldMk cId="570312972" sldId="372"/>
        </pc:sldMkLst>
        <pc:spChg chg="del mod">
          <ac:chgData name="Fridkin, Scott" userId="98631421-57d2-4b96-b9b7-1634290d72a1" providerId="ADAL" clId="{C32B4551-BD69-479A-BD52-599F3E926731}" dt="2021-09-14T16:06:12.167" v="2466" actId="478"/>
          <ac:spMkLst>
            <pc:docMk/>
            <pc:sldMk cId="570312972" sldId="372"/>
            <ac:spMk id="2" creationId="{2397DE54-B034-4AF7-83DA-6DE977532A88}"/>
          </ac:spMkLst>
        </pc:spChg>
        <pc:spChg chg="del">
          <ac:chgData name="Fridkin, Scott" userId="98631421-57d2-4b96-b9b7-1634290d72a1" providerId="ADAL" clId="{C32B4551-BD69-479A-BD52-599F3E926731}" dt="2021-09-14T16:05:34.957" v="2458" actId="478"/>
          <ac:spMkLst>
            <pc:docMk/>
            <pc:sldMk cId="570312972" sldId="372"/>
            <ac:spMk id="5" creationId="{00000000-0000-0000-0000-000000000000}"/>
          </ac:spMkLst>
        </pc:spChg>
        <pc:spChg chg="mod">
          <ac:chgData name="Fridkin, Scott" userId="98631421-57d2-4b96-b9b7-1634290d72a1" providerId="ADAL" clId="{C32B4551-BD69-479A-BD52-599F3E926731}" dt="2021-09-14T16:06:23.530" v="2471" actId="14100"/>
          <ac:spMkLst>
            <pc:docMk/>
            <pc:sldMk cId="570312972" sldId="372"/>
            <ac:spMk id="6" creationId="{00000000-0000-0000-0000-000000000000}"/>
          </ac:spMkLst>
        </pc:spChg>
        <pc:spChg chg="mod">
          <ac:chgData name="Fridkin, Scott" userId="98631421-57d2-4b96-b9b7-1634290d72a1" providerId="ADAL" clId="{C32B4551-BD69-479A-BD52-599F3E926731}" dt="2021-09-14T16:09:26.474" v="2578" actId="20577"/>
          <ac:spMkLst>
            <pc:docMk/>
            <pc:sldMk cId="570312972" sldId="372"/>
            <ac:spMk id="7" creationId="{00000000-0000-0000-0000-000000000000}"/>
          </ac:spMkLst>
        </pc:spChg>
        <pc:spChg chg="add del mod">
          <ac:chgData name="Fridkin, Scott" userId="98631421-57d2-4b96-b9b7-1634290d72a1" providerId="ADAL" clId="{C32B4551-BD69-479A-BD52-599F3E926731}" dt="2021-09-14T16:06:15.778" v="2468" actId="478"/>
          <ac:spMkLst>
            <pc:docMk/>
            <pc:sldMk cId="570312972" sldId="372"/>
            <ac:spMk id="22" creationId="{DA059AB1-5966-40FD-8AD0-67F9AF843433}"/>
          </ac:spMkLst>
        </pc:spChg>
        <pc:spChg chg="add mod">
          <ac:chgData name="Fridkin, Scott" userId="98631421-57d2-4b96-b9b7-1634290d72a1" providerId="ADAL" clId="{C32B4551-BD69-479A-BD52-599F3E926731}" dt="2021-09-14T16:08:50.182" v="2538" actId="554"/>
          <ac:spMkLst>
            <pc:docMk/>
            <pc:sldMk cId="570312972" sldId="372"/>
            <ac:spMk id="25" creationId="{7DEDB906-EEBA-4AF7-9BDF-FF1B8DD869A2}"/>
          </ac:spMkLst>
        </pc:spChg>
        <pc:spChg chg="add mod">
          <ac:chgData name="Fridkin, Scott" userId="98631421-57d2-4b96-b9b7-1634290d72a1" providerId="ADAL" clId="{C32B4551-BD69-479A-BD52-599F3E926731}" dt="2021-09-14T16:08:50.182" v="2538" actId="554"/>
          <ac:spMkLst>
            <pc:docMk/>
            <pc:sldMk cId="570312972" sldId="372"/>
            <ac:spMk id="26" creationId="{2C8BD7E6-AE92-4C9F-9028-A15C99195ED2}"/>
          </ac:spMkLst>
        </pc:spChg>
        <pc:spChg chg="add mod">
          <ac:chgData name="Fridkin, Scott" userId="98631421-57d2-4b96-b9b7-1634290d72a1" providerId="ADAL" clId="{C32B4551-BD69-479A-BD52-599F3E926731}" dt="2021-09-14T16:08:50.182" v="2538" actId="554"/>
          <ac:spMkLst>
            <pc:docMk/>
            <pc:sldMk cId="570312972" sldId="372"/>
            <ac:spMk id="27" creationId="{1523FAA7-94F8-4017-86AB-BFF6010E8919}"/>
          </ac:spMkLst>
        </pc:spChg>
        <pc:spChg chg="add mod">
          <ac:chgData name="Fridkin, Scott" userId="98631421-57d2-4b96-b9b7-1634290d72a1" providerId="ADAL" clId="{C32B4551-BD69-479A-BD52-599F3E926731}" dt="2021-09-14T16:08:50.182" v="2538" actId="554"/>
          <ac:spMkLst>
            <pc:docMk/>
            <pc:sldMk cId="570312972" sldId="372"/>
            <ac:spMk id="28" creationId="{3C50008B-2290-48A3-861A-F3EF994208A5}"/>
          </ac:spMkLst>
        </pc:spChg>
        <pc:picChg chg="del mod ord">
          <ac:chgData name="Fridkin, Scott" userId="98631421-57d2-4b96-b9b7-1634290d72a1" providerId="ADAL" clId="{C32B4551-BD69-479A-BD52-599F3E926731}" dt="2021-09-14T16:06:13.474" v="2467" actId="478"/>
          <ac:picMkLst>
            <pc:docMk/>
            <pc:sldMk cId="570312972" sldId="372"/>
            <ac:picMk id="4" creationId="{46788F2E-19EE-4A75-9907-DE270E2C33A7}"/>
          </ac:picMkLst>
        </pc:picChg>
        <pc:picChg chg="add mod">
          <ac:chgData name="Fridkin, Scott" userId="98631421-57d2-4b96-b9b7-1634290d72a1" providerId="ADAL" clId="{C32B4551-BD69-479A-BD52-599F3E926731}" dt="2021-09-14T16:07:03.405" v="2484" actId="1076"/>
          <ac:picMkLst>
            <pc:docMk/>
            <pc:sldMk cId="570312972" sldId="372"/>
            <ac:picMk id="8" creationId="{7F72FE6F-0DD7-47C4-A8F9-A7E47737301F}"/>
          </ac:picMkLst>
        </pc:picChg>
        <pc:picChg chg="add mod">
          <ac:chgData name="Fridkin, Scott" userId="98631421-57d2-4b96-b9b7-1634290d72a1" providerId="ADAL" clId="{C32B4551-BD69-479A-BD52-599F3E926731}" dt="2021-09-14T16:06:27.368" v="2473" actId="1076"/>
          <ac:picMkLst>
            <pc:docMk/>
            <pc:sldMk cId="570312972" sldId="372"/>
            <ac:picMk id="10" creationId="{EA02E1BE-E462-4074-8197-EA578B5F529B}"/>
          </ac:picMkLst>
        </pc:picChg>
        <pc:picChg chg="add del mod">
          <ac:chgData name="Fridkin, Scott" userId="98631421-57d2-4b96-b9b7-1634290d72a1" providerId="ADAL" clId="{C32B4551-BD69-479A-BD52-599F3E926731}" dt="2021-09-14T16:04:36.917" v="2444" actId="478"/>
          <ac:picMkLst>
            <pc:docMk/>
            <pc:sldMk cId="570312972" sldId="372"/>
            <ac:picMk id="12" creationId="{AEF1AE06-12F2-4C0F-AC92-48FCC8E91BD3}"/>
          </ac:picMkLst>
        </pc:picChg>
        <pc:picChg chg="add mod">
          <ac:chgData name="Fridkin, Scott" userId="98631421-57d2-4b96-b9b7-1634290d72a1" providerId="ADAL" clId="{C32B4551-BD69-479A-BD52-599F3E926731}" dt="2021-09-14T16:07:06.404" v="2485" actId="1076"/>
          <ac:picMkLst>
            <pc:docMk/>
            <pc:sldMk cId="570312972" sldId="372"/>
            <ac:picMk id="14" creationId="{0AC4412E-B7BA-4BC0-9B57-217990AE433D}"/>
          </ac:picMkLst>
        </pc:picChg>
        <pc:picChg chg="add mod">
          <ac:chgData name="Fridkin, Scott" userId="98631421-57d2-4b96-b9b7-1634290d72a1" providerId="ADAL" clId="{C32B4551-BD69-479A-BD52-599F3E926731}" dt="2021-09-14T16:07:09.787" v="2486" actId="1076"/>
          <ac:picMkLst>
            <pc:docMk/>
            <pc:sldMk cId="570312972" sldId="372"/>
            <ac:picMk id="16" creationId="{BA6659CD-3128-4781-A0D2-CBD405B01FF2}"/>
          </ac:picMkLst>
        </pc:picChg>
        <pc:picChg chg="add mod">
          <ac:chgData name="Fridkin, Scott" userId="98631421-57d2-4b96-b9b7-1634290d72a1" providerId="ADAL" clId="{C32B4551-BD69-479A-BD52-599F3E926731}" dt="2021-09-14T16:07:11.691" v="2487" actId="1076"/>
          <ac:picMkLst>
            <pc:docMk/>
            <pc:sldMk cId="570312972" sldId="372"/>
            <ac:picMk id="18" creationId="{63477704-DB53-42BB-9C65-202B65003B24}"/>
          </ac:picMkLst>
        </pc:picChg>
        <pc:picChg chg="add mod">
          <ac:chgData name="Fridkin, Scott" userId="98631421-57d2-4b96-b9b7-1634290d72a1" providerId="ADAL" clId="{C32B4551-BD69-479A-BD52-599F3E926731}" dt="2021-09-14T16:07:13.818" v="2488" actId="1076"/>
          <ac:picMkLst>
            <pc:docMk/>
            <pc:sldMk cId="570312972" sldId="372"/>
            <ac:picMk id="20" creationId="{A920060D-CD38-44E4-BC1E-0D92796B6D28}"/>
          </ac:picMkLst>
        </pc:picChg>
        <pc:picChg chg="add mod">
          <ac:chgData name="Fridkin, Scott" userId="98631421-57d2-4b96-b9b7-1634290d72a1" providerId="ADAL" clId="{C32B4551-BD69-479A-BD52-599F3E926731}" dt="2021-09-14T16:07:18.189" v="2489" actId="1076"/>
          <ac:picMkLst>
            <pc:docMk/>
            <pc:sldMk cId="570312972" sldId="372"/>
            <ac:picMk id="24" creationId="{70439CCF-90FA-4E08-83A1-C82B9CC79547}"/>
          </ac:picMkLst>
        </pc:picChg>
      </pc:sldChg>
      <pc:sldChg chg="modSp new mod">
        <pc:chgData name="Fridkin, Scott" userId="98631421-57d2-4b96-b9b7-1634290d72a1" providerId="ADAL" clId="{C32B4551-BD69-479A-BD52-599F3E926731}" dt="2021-09-14T17:44:05.099" v="3090"/>
        <pc:sldMkLst>
          <pc:docMk/>
          <pc:sldMk cId="4017485782" sldId="373"/>
        </pc:sldMkLst>
        <pc:spChg chg="mod">
          <ac:chgData name="Fridkin, Scott" userId="98631421-57d2-4b96-b9b7-1634290d72a1" providerId="ADAL" clId="{C32B4551-BD69-479A-BD52-599F3E926731}" dt="2021-09-14T17:44:05.099" v="3090"/>
          <ac:spMkLst>
            <pc:docMk/>
            <pc:sldMk cId="4017485782" sldId="373"/>
            <ac:spMk id="2" creationId="{449FE38C-7A70-4AD6-A10B-8BC9106BF6F9}"/>
          </ac:spMkLst>
        </pc:spChg>
        <pc:spChg chg="mod">
          <ac:chgData name="Fridkin, Scott" userId="98631421-57d2-4b96-b9b7-1634290d72a1" providerId="ADAL" clId="{C32B4551-BD69-479A-BD52-599F3E926731}" dt="2021-09-14T17:44:05.099" v="3090"/>
          <ac:spMkLst>
            <pc:docMk/>
            <pc:sldMk cId="4017485782" sldId="373"/>
            <ac:spMk id="3" creationId="{76852874-410D-4A9E-95B5-9349ABCEDF84}"/>
          </ac:spMkLst>
        </pc:spChg>
      </pc:sldChg>
      <pc:sldChg chg="modSp">
        <pc:chgData name="Fridkin, Scott" userId="98631421-57d2-4b96-b9b7-1634290d72a1" providerId="ADAL" clId="{C32B4551-BD69-479A-BD52-599F3E926731}" dt="2021-09-14T17:44:05.099" v="3090"/>
        <pc:sldMkLst>
          <pc:docMk/>
          <pc:sldMk cId="355988063" sldId="374"/>
        </pc:sldMkLst>
        <pc:spChg chg="mod">
          <ac:chgData name="Fridkin, Scott" userId="98631421-57d2-4b96-b9b7-1634290d72a1" providerId="ADAL" clId="{C32B4551-BD69-479A-BD52-599F3E926731}" dt="2021-09-14T17:44:05.099" v="3090"/>
          <ac:spMkLst>
            <pc:docMk/>
            <pc:sldMk cId="355988063" sldId="374"/>
            <ac:spMk id="2" creationId="{449FE38C-7A70-4AD6-A10B-8BC9106BF6F9}"/>
          </ac:spMkLst>
        </pc:spChg>
        <pc:spChg chg="mod">
          <ac:chgData name="Fridkin, Scott" userId="98631421-57d2-4b96-b9b7-1634290d72a1" providerId="ADAL" clId="{C32B4551-BD69-479A-BD52-599F3E926731}" dt="2021-09-14T17:44:05.099" v="3090"/>
          <ac:spMkLst>
            <pc:docMk/>
            <pc:sldMk cId="355988063" sldId="374"/>
            <ac:spMk id="3" creationId="{76852874-410D-4A9E-95B5-9349ABCEDF84}"/>
          </ac:spMkLst>
        </pc:spChg>
      </pc:sldChg>
      <pc:sldChg chg="addSp delSp modSp new mod">
        <pc:chgData name="Fridkin, Scott" userId="98631421-57d2-4b96-b9b7-1634290d72a1" providerId="ADAL" clId="{C32B4551-BD69-479A-BD52-599F3E926731}" dt="2021-09-14T18:18:46.984" v="4736" actId="1076"/>
        <pc:sldMkLst>
          <pc:docMk/>
          <pc:sldMk cId="4283229553" sldId="375"/>
        </pc:sldMkLst>
        <pc:spChg chg="mod">
          <ac:chgData name="Fridkin, Scott" userId="98631421-57d2-4b96-b9b7-1634290d72a1" providerId="ADAL" clId="{C32B4551-BD69-479A-BD52-599F3E926731}" dt="2021-09-14T17:30:28.181" v="2784" actId="313"/>
          <ac:spMkLst>
            <pc:docMk/>
            <pc:sldMk cId="4283229553" sldId="375"/>
            <ac:spMk id="2" creationId="{5E13F6E8-0150-4750-8D0C-C1297741826C}"/>
          </ac:spMkLst>
        </pc:spChg>
        <pc:spChg chg="del">
          <ac:chgData name="Fridkin, Scott" userId="98631421-57d2-4b96-b9b7-1634290d72a1" providerId="ADAL" clId="{C32B4551-BD69-479A-BD52-599F3E926731}" dt="2021-09-14T17:27:38.133" v="2680"/>
          <ac:spMkLst>
            <pc:docMk/>
            <pc:sldMk cId="4283229553" sldId="375"/>
            <ac:spMk id="3" creationId="{57CEB22D-D951-48A7-8E23-42360302C7C0}"/>
          </ac:spMkLst>
        </pc:spChg>
        <pc:spChg chg="mod">
          <ac:chgData name="Fridkin, Scott" userId="98631421-57d2-4b96-b9b7-1634290d72a1" providerId="ADAL" clId="{C32B4551-BD69-479A-BD52-599F3E926731}" dt="2021-09-14T17:34:14.632" v="2892" actId="1076"/>
          <ac:spMkLst>
            <pc:docMk/>
            <pc:sldMk cId="4283229553" sldId="375"/>
            <ac:spMk id="4" creationId="{E479B6C3-9030-4435-981C-251DD89B1EB9}"/>
          </ac:spMkLst>
        </pc:spChg>
        <pc:spChg chg="add mod">
          <ac:chgData name="Fridkin, Scott" userId="98631421-57d2-4b96-b9b7-1634290d72a1" providerId="ADAL" clId="{C32B4551-BD69-479A-BD52-599F3E926731}" dt="2021-09-14T17:40:30.469" v="3017" actId="1076"/>
          <ac:spMkLst>
            <pc:docMk/>
            <pc:sldMk cId="4283229553" sldId="375"/>
            <ac:spMk id="25" creationId="{FB486425-7202-4337-AACA-392C4E7067A1}"/>
          </ac:spMkLst>
        </pc:spChg>
        <pc:spChg chg="add mod">
          <ac:chgData name="Fridkin, Scott" userId="98631421-57d2-4b96-b9b7-1634290d72a1" providerId="ADAL" clId="{C32B4551-BD69-479A-BD52-599F3E926731}" dt="2021-09-14T17:41:17.509" v="3067" actId="1076"/>
          <ac:spMkLst>
            <pc:docMk/>
            <pc:sldMk cId="4283229553" sldId="375"/>
            <ac:spMk id="26" creationId="{3286D46A-6D48-4E5D-B81C-9557F9F0FDB1}"/>
          </ac:spMkLst>
        </pc:spChg>
        <pc:graphicFrameChg chg="add mod modGraphic">
          <ac:chgData name="Fridkin, Scott" userId="98631421-57d2-4b96-b9b7-1634290d72a1" providerId="ADAL" clId="{C32B4551-BD69-479A-BD52-599F3E926731}" dt="2021-09-14T18:18:46.984" v="4736" actId="1076"/>
          <ac:graphicFrameMkLst>
            <pc:docMk/>
            <pc:sldMk cId="4283229553" sldId="375"/>
            <ac:graphicFrameMk id="5" creationId="{ADC22712-6712-49CF-990B-7A7B0B14D3D8}"/>
          </ac:graphicFrameMkLst>
        </pc:graphicFrameChg>
        <pc:graphicFrameChg chg="add mod modGraphic">
          <ac:chgData name="Fridkin, Scott" userId="98631421-57d2-4b96-b9b7-1634290d72a1" providerId="ADAL" clId="{C32B4551-BD69-479A-BD52-599F3E926731}" dt="2021-09-14T17:37:10.101" v="2924" actId="1076"/>
          <ac:graphicFrameMkLst>
            <pc:docMk/>
            <pc:sldMk cId="4283229553" sldId="375"/>
            <ac:graphicFrameMk id="6" creationId="{75073AD8-6F92-4C0C-A6E5-6F033C344B6B}"/>
          </ac:graphicFrameMkLst>
        </pc:graphicFrameChg>
        <pc:graphicFrameChg chg="add mod modGraphic">
          <ac:chgData name="Fridkin, Scott" userId="98631421-57d2-4b96-b9b7-1634290d72a1" providerId="ADAL" clId="{C32B4551-BD69-479A-BD52-599F3E926731}" dt="2021-09-14T17:37:14.882" v="2925" actId="1076"/>
          <ac:graphicFrameMkLst>
            <pc:docMk/>
            <pc:sldMk cId="4283229553" sldId="375"/>
            <ac:graphicFrameMk id="7" creationId="{9F17AC16-7B98-45EE-B478-E1023FD94BB1}"/>
          </ac:graphicFrameMkLst>
        </pc:graphicFrameChg>
        <pc:cxnChg chg="add mod">
          <ac:chgData name="Fridkin, Scott" userId="98631421-57d2-4b96-b9b7-1634290d72a1" providerId="ADAL" clId="{C32B4551-BD69-479A-BD52-599F3E926731}" dt="2021-09-14T17:37:18.773" v="2926" actId="1076"/>
          <ac:cxnSpMkLst>
            <pc:docMk/>
            <pc:sldMk cId="4283229553" sldId="375"/>
            <ac:cxnSpMk id="9" creationId="{29EC1EA6-3864-4B88-AA67-919913FF6377}"/>
          </ac:cxnSpMkLst>
        </pc:cxnChg>
        <pc:cxnChg chg="add mod">
          <ac:chgData name="Fridkin, Scott" userId="98631421-57d2-4b96-b9b7-1634290d72a1" providerId="ADAL" clId="{C32B4551-BD69-479A-BD52-599F3E926731}" dt="2021-09-14T17:39:37.954" v="2974" actId="1036"/>
          <ac:cxnSpMkLst>
            <pc:docMk/>
            <pc:sldMk cId="4283229553" sldId="375"/>
            <ac:cxnSpMk id="10" creationId="{B151591C-2092-40F4-B1E2-334D601E24FF}"/>
          </ac:cxnSpMkLst>
        </pc:cxnChg>
        <pc:cxnChg chg="add mod">
          <ac:chgData name="Fridkin, Scott" userId="98631421-57d2-4b96-b9b7-1634290d72a1" providerId="ADAL" clId="{C32B4551-BD69-479A-BD52-599F3E926731}" dt="2021-09-14T17:41:58.989" v="3074" actId="1038"/>
          <ac:cxnSpMkLst>
            <pc:docMk/>
            <pc:sldMk cId="4283229553" sldId="375"/>
            <ac:cxnSpMk id="13" creationId="{AF3519B1-D271-43B8-B155-75C135962DE6}"/>
          </ac:cxnSpMkLst>
        </pc:cxnChg>
        <pc:cxnChg chg="add mod">
          <ac:chgData name="Fridkin, Scott" userId="98631421-57d2-4b96-b9b7-1634290d72a1" providerId="ADAL" clId="{C32B4551-BD69-479A-BD52-599F3E926731}" dt="2021-09-14T17:39:45.134" v="2975" actId="14100"/>
          <ac:cxnSpMkLst>
            <pc:docMk/>
            <pc:sldMk cId="4283229553" sldId="375"/>
            <ac:cxnSpMk id="15" creationId="{34581EEB-D312-4145-986D-C1275EE114EF}"/>
          </ac:cxnSpMkLst>
        </pc:cxnChg>
        <pc:cxnChg chg="add">
          <ac:chgData name="Fridkin, Scott" userId="98631421-57d2-4b96-b9b7-1634290d72a1" providerId="ADAL" clId="{C32B4551-BD69-479A-BD52-599F3E926731}" dt="2021-09-14T17:38:38.440" v="2954" actId="11529"/>
          <ac:cxnSpMkLst>
            <pc:docMk/>
            <pc:sldMk cId="4283229553" sldId="375"/>
            <ac:cxnSpMk id="18" creationId="{FBA052FE-6E04-4877-AFC3-DD5F5DD17340}"/>
          </ac:cxnSpMkLst>
        </pc:cxnChg>
        <pc:cxnChg chg="add mod">
          <ac:chgData name="Fridkin, Scott" userId="98631421-57d2-4b96-b9b7-1634290d72a1" providerId="ADAL" clId="{C32B4551-BD69-479A-BD52-599F3E926731}" dt="2021-09-14T17:39:37.954" v="2974" actId="1036"/>
          <ac:cxnSpMkLst>
            <pc:docMk/>
            <pc:sldMk cId="4283229553" sldId="375"/>
            <ac:cxnSpMk id="19" creationId="{4A06300E-82ED-40B5-A1D7-D8D6A46BA1D7}"/>
          </ac:cxnSpMkLst>
        </pc:cxnChg>
        <pc:cxnChg chg="add mod">
          <ac:chgData name="Fridkin, Scott" userId="98631421-57d2-4b96-b9b7-1634290d72a1" providerId="ADAL" clId="{C32B4551-BD69-479A-BD52-599F3E926731}" dt="2021-09-14T17:42:05.195" v="3080" actId="1038"/>
          <ac:cxnSpMkLst>
            <pc:docMk/>
            <pc:sldMk cId="4283229553" sldId="375"/>
            <ac:cxnSpMk id="21" creationId="{79220813-13C4-4A86-9ACC-FD0EA43E8221}"/>
          </ac:cxnSpMkLst>
        </pc:cxnChg>
      </pc:sldChg>
      <pc:sldChg chg="modSp new mod">
        <pc:chgData name="Fridkin, Scott" userId="98631421-57d2-4b96-b9b7-1634290d72a1" providerId="ADAL" clId="{C32B4551-BD69-479A-BD52-599F3E926731}" dt="2021-09-15T18:40:22.028" v="8735" actId="6549"/>
        <pc:sldMkLst>
          <pc:docMk/>
          <pc:sldMk cId="4165366876" sldId="378"/>
        </pc:sldMkLst>
        <pc:spChg chg="mod">
          <ac:chgData name="Fridkin, Scott" userId="98631421-57d2-4b96-b9b7-1634290d72a1" providerId="ADAL" clId="{C32B4551-BD69-479A-BD52-599F3E926731}" dt="2021-09-14T18:16:27.535" v="4614" actId="20577"/>
          <ac:spMkLst>
            <pc:docMk/>
            <pc:sldMk cId="4165366876" sldId="378"/>
            <ac:spMk id="2" creationId="{C2692D8E-33D7-43A0-9E1C-97E93B4A4564}"/>
          </ac:spMkLst>
        </pc:spChg>
        <pc:spChg chg="mod">
          <ac:chgData name="Fridkin, Scott" userId="98631421-57d2-4b96-b9b7-1634290d72a1" providerId="ADAL" clId="{C32B4551-BD69-479A-BD52-599F3E926731}" dt="2021-09-15T18:40:22.028" v="8735" actId="6549"/>
          <ac:spMkLst>
            <pc:docMk/>
            <pc:sldMk cId="4165366876" sldId="378"/>
            <ac:spMk id="3" creationId="{C12D494A-B527-4C1D-BAEB-DF29C0718CA0}"/>
          </ac:spMkLst>
        </pc:spChg>
      </pc:sldChg>
      <pc:sldChg chg="addSp delSp modSp new mod ord">
        <pc:chgData name="Fridkin, Scott" userId="98631421-57d2-4b96-b9b7-1634290d72a1" providerId="ADAL" clId="{C32B4551-BD69-479A-BD52-599F3E926731}" dt="2021-09-14T18:56:51.228" v="5998" actId="2161"/>
        <pc:sldMkLst>
          <pc:docMk/>
          <pc:sldMk cId="1506524" sldId="379"/>
        </pc:sldMkLst>
        <pc:spChg chg="mod">
          <ac:chgData name="Fridkin, Scott" userId="98631421-57d2-4b96-b9b7-1634290d72a1" providerId="ADAL" clId="{C32B4551-BD69-479A-BD52-599F3E926731}" dt="2021-09-14T18:45:40.717" v="5756" actId="1076"/>
          <ac:spMkLst>
            <pc:docMk/>
            <pc:sldMk cId="1506524" sldId="379"/>
            <ac:spMk id="2" creationId="{758B6414-9628-42CB-8F10-71ADC7CA0757}"/>
          </ac:spMkLst>
        </pc:spChg>
        <pc:spChg chg="del">
          <ac:chgData name="Fridkin, Scott" userId="98631421-57d2-4b96-b9b7-1634290d72a1" providerId="ADAL" clId="{C32B4551-BD69-479A-BD52-599F3E926731}" dt="2021-09-14T18:27:15.900" v="4759" actId="3680"/>
          <ac:spMkLst>
            <pc:docMk/>
            <pc:sldMk cId="1506524" sldId="379"/>
            <ac:spMk id="3" creationId="{8FFE32D9-361F-4500-8CD1-235298740352}"/>
          </ac:spMkLst>
        </pc:spChg>
        <pc:spChg chg="add mod">
          <ac:chgData name="Fridkin, Scott" userId="98631421-57d2-4b96-b9b7-1634290d72a1" providerId="ADAL" clId="{C32B4551-BD69-479A-BD52-599F3E926731}" dt="2021-09-14T18:47:07.381" v="5908" actId="1076"/>
          <ac:spMkLst>
            <pc:docMk/>
            <pc:sldMk cId="1506524" sldId="379"/>
            <ac:spMk id="5" creationId="{E1CD0DB0-E4F2-4949-8163-C66CA8F00618}"/>
          </ac:spMkLst>
        </pc:spChg>
        <pc:graphicFrameChg chg="add mod ord modGraphic">
          <ac:chgData name="Fridkin, Scott" userId="98631421-57d2-4b96-b9b7-1634290d72a1" providerId="ADAL" clId="{C32B4551-BD69-479A-BD52-599F3E926731}" dt="2021-09-14T18:56:51.228" v="5998" actId="2161"/>
          <ac:graphicFrameMkLst>
            <pc:docMk/>
            <pc:sldMk cId="1506524" sldId="379"/>
            <ac:graphicFrameMk id="4" creationId="{59CB83B6-7079-4D48-8361-A5404A52C8F2}"/>
          </ac:graphicFrameMkLst>
        </pc:graphicFrameChg>
      </pc:sldChg>
      <pc:sldChg chg="add del">
        <pc:chgData name="Fridkin, Scott" userId="98631421-57d2-4b96-b9b7-1634290d72a1" providerId="ADAL" clId="{C32B4551-BD69-479A-BD52-599F3E926731}" dt="2021-09-14T19:45:11.109" v="8013" actId="47"/>
        <pc:sldMkLst>
          <pc:docMk/>
          <pc:sldMk cId="2999210131" sldId="380"/>
        </pc:sldMkLst>
      </pc:sldChg>
      <pc:sldChg chg="addSp modSp add mod">
        <pc:chgData name="Fridkin, Scott" userId="98631421-57d2-4b96-b9b7-1634290d72a1" providerId="ADAL" clId="{C32B4551-BD69-479A-BD52-599F3E926731}" dt="2021-09-14T19:07:34.462" v="6254" actId="207"/>
        <pc:sldMkLst>
          <pc:docMk/>
          <pc:sldMk cId="213701879" sldId="381"/>
        </pc:sldMkLst>
        <pc:spChg chg="add mod">
          <ac:chgData name="Fridkin, Scott" userId="98631421-57d2-4b96-b9b7-1634290d72a1" providerId="ADAL" clId="{C32B4551-BD69-479A-BD52-599F3E926731}" dt="2021-09-14T19:07:34.462" v="6254" actId="207"/>
          <ac:spMkLst>
            <pc:docMk/>
            <pc:sldMk cId="213701879" sldId="381"/>
            <ac:spMk id="6" creationId="{7C99F025-BB6D-4237-9C6C-93C9A7D2E688}"/>
          </ac:spMkLst>
        </pc:spChg>
      </pc:sldChg>
      <pc:sldChg chg="addSp delSp modSp add mod addAnim delAnim modAnim">
        <pc:chgData name="Fridkin, Scott" userId="98631421-57d2-4b96-b9b7-1634290d72a1" providerId="ADAL" clId="{C32B4551-BD69-479A-BD52-599F3E926731}" dt="2021-09-14T20:01:49.834" v="8020"/>
        <pc:sldMkLst>
          <pc:docMk/>
          <pc:sldMk cId="2654740193" sldId="382"/>
        </pc:sldMkLst>
        <pc:spChg chg="mod">
          <ac:chgData name="Fridkin, Scott" userId="98631421-57d2-4b96-b9b7-1634290d72a1" providerId="ADAL" clId="{C32B4551-BD69-479A-BD52-599F3E926731}" dt="2021-09-14T19:18:51.994" v="6589" actId="20577"/>
          <ac:spMkLst>
            <pc:docMk/>
            <pc:sldMk cId="2654740193" sldId="382"/>
            <ac:spMk id="2" creationId="{00000000-0000-0000-0000-000000000000}"/>
          </ac:spMkLst>
        </pc:spChg>
        <pc:spChg chg="add mod">
          <ac:chgData name="Fridkin, Scott" userId="98631421-57d2-4b96-b9b7-1634290d72a1" providerId="ADAL" clId="{C32B4551-BD69-479A-BD52-599F3E926731}" dt="2021-09-14T19:20:25.371" v="6618" actId="1076"/>
          <ac:spMkLst>
            <pc:docMk/>
            <pc:sldMk cId="2654740193" sldId="382"/>
            <ac:spMk id="3" creationId="{DB751F41-D70E-4B0F-915E-E667D97DC298}"/>
          </ac:spMkLst>
        </pc:spChg>
        <pc:spChg chg="del">
          <ac:chgData name="Fridkin, Scott" userId="98631421-57d2-4b96-b9b7-1634290d72a1" providerId="ADAL" clId="{C32B4551-BD69-479A-BD52-599F3E926731}" dt="2021-09-14T19:19:13.478" v="6594" actId="478"/>
          <ac:spMkLst>
            <pc:docMk/>
            <pc:sldMk cId="2654740193" sldId="382"/>
            <ac:spMk id="23" creationId="{0511AA44-F584-45DE-9472-44EF01A0C1E1}"/>
          </ac:spMkLst>
        </pc:spChg>
        <pc:spChg chg="del">
          <ac:chgData name="Fridkin, Scott" userId="98631421-57d2-4b96-b9b7-1634290d72a1" providerId="ADAL" clId="{C32B4551-BD69-479A-BD52-599F3E926731}" dt="2021-09-14T19:19:13.478" v="6594" actId="478"/>
          <ac:spMkLst>
            <pc:docMk/>
            <pc:sldMk cId="2654740193" sldId="382"/>
            <ac:spMk id="24" creationId="{4508947E-1F4A-481B-A36A-C5ADA87F5A1F}"/>
          </ac:spMkLst>
        </pc:spChg>
        <pc:spChg chg="del">
          <ac:chgData name="Fridkin, Scott" userId="98631421-57d2-4b96-b9b7-1634290d72a1" providerId="ADAL" clId="{C32B4551-BD69-479A-BD52-599F3E926731}" dt="2021-09-14T19:19:13.478" v="6594" actId="478"/>
          <ac:spMkLst>
            <pc:docMk/>
            <pc:sldMk cId="2654740193" sldId="382"/>
            <ac:spMk id="25" creationId="{A8D00027-5ED2-40E2-AD8E-36C9D6C28402}"/>
          </ac:spMkLst>
        </pc:spChg>
        <pc:spChg chg="del">
          <ac:chgData name="Fridkin, Scott" userId="98631421-57d2-4b96-b9b7-1634290d72a1" providerId="ADAL" clId="{C32B4551-BD69-479A-BD52-599F3E926731}" dt="2021-09-14T19:19:13.478" v="6594" actId="478"/>
          <ac:spMkLst>
            <pc:docMk/>
            <pc:sldMk cId="2654740193" sldId="382"/>
            <ac:spMk id="26" creationId="{AD12057A-BB4C-40B9-88B1-2E2F59F2ED01}"/>
          </ac:spMkLst>
        </pc:spChg>
        <pc:spChg chg="del">
          <ac:chgData name="Fridkin, Scott" userId="98631421-57d2-4b96-b9b7-1634290d72a1" providerId="ADAL" clId="{C32B4551-BD69-479A-BD52-599F3E926731}" dt="2021-09-14T19:19:13.478" v="6594" actId="478"/>
          <ac:spMkLst>
            <pc:docMk/>
            <pc:sldMk cId="2654740193" sldId="382"/>
            <ac:spMk id="27" creationId="{3353FAED-E54D-40AC-8110-CF637C0120C5}"/>
          </ac:spMkLst>
        </pc:spChg>
        <pc:spChg chg="del">
          <ac:chgData name="Fridkin, Scott" userId="98631421-57d2-4b96-b9b7-1634290d72a1" providerId="ADAL" clId="{C32B4551-BD69-479A-BD52-599F3E926731}" dt="2021-09-14T19:19:13.478" v="6594" actId="478"/>
          <ac:spMkLst>
            <pc:docMk/>
            <pc:sldMk cId="2654740193" sldId="382"/>
            <ac:spMk id="28" creationId="{2A93C350-A5F3-4335-9662-E53044280E45}"/>
          </ac:spMkLst>
        </pc:spChg>
        <pc:spChg chg="del">
          <ac:chgData name="Fridkin, Scott" userId="98631421-57d2-4b96-b9b7-1634290d72a1" providerId="ADAL" clId="{C32B4551-BD69-479A-BD52-599F3E926731}" dt="2021-09-14T19:19:13.478" v="6594" actId="478"/>
          <ac:spMkLst>
            <pc:docMk/>
            <pc:sldMk cId="2654740193" sldId="382"/>
            <ac:spMk id="29" creationId="{CA187974-A387-45DC-96FE-9C3B0C4B0C2B}"/>
          </ac:spMkLst>
        </pc:spChg>
        <pc:spChg chg="add del">
          <ac:chgData name="Fridkin, Scott" userId="98631421-57d2-4b96-b9b7-1634290d72a1" providerId="ADAL" clId="{C32B4551-BD69-479A-BD52-599F3E926731}" dt="2021-09-14T19:19:08.225" v="6593" actId="478"/>
          <ac:spMkLst>
            <pc:docMk/>
            <pc:sldMk cId="2654740193" sldId="382"/>
            <ac:spMk id="30" creationId="{2BEB0EB3-6311-42CD-805B-F2188527E64F}"/>
          </ac:spMkLst>
        </pc:spChg>
        <pc:spChg chg="add del">
          <ac:chgData name="Fridkin, Scott" userId="98631421-57d2-4b96-b9b7-1634290d72a1" providerId="ADAL" clId="{C32B4551-BD69-479A-BD52-599F3E926731}" dt="2021-09-14T19:19:08.225" v="6593" actId="478"/>
          <ac:spMkLst>
            <pc:docMk/>
            <pc:sldMk cId="2654740193" sldId="382"/>
            <ac:spMk id="31" creationId="{AA2A0135-D9A5-40CA-AF14-69EBCD2286C2}"/>
          </ac:spMkLst>
        </pc:spChg>
        <pc:spChg chg="add del">
          <ac:chgData name="Fridkin, Scott" userId="98631421-57d2-4b96-b9b7-1634290d72a1" providerId="ADAL" clId="{C32B4551-BD69-479A-BD52-599F3E926731}" dt="2021-09-14T19:19:08.225" v="6593" actId="478"/>
          <ac:spMkLst>
            <pc:docMk/>
            <pc:sldMk cId="2654740193" sldId="382"/>
            <ac:spMk id="32" creationId="{ECE98530-C733-4FD7-A092-250A54A12291}"/>
          </ac:spMkLst>
        </pc:spChg>
        <pc:spChg chg="add del">
          <ac:chgData name="Fridkin, Scott" userId="98631421-57d2-4b96-b9b7-1634290d72a1" providerId="ADAL" clId="{C32B4551-BD69-479A-BD52-599F3E926731}" dt="2021-09-14T19:19:08.225" v="6593" actId="478"/>
          <ac:spMkLst>
            <pc:docMk/>
            <pc:sldMk cId="2654740193" sldId="382"/>
            <ac:spMk id="33" creationId="{4D5B330D-78B5-4F1B-8B2A-1DD0B2B60624}"/>
          </ac:spMkLst>
        </pc:spChg>
        <pc:spChg chg="add del">
          <ac:chgData name="Fridkin, Scott" userId="98631421-57d2-4b96-b9b7-1634290d72a1" providerId="ADAL" clId="{C32B4551-BD69-479A-BD52-599F3E926731}" dt="2021-09-14T19:19:08.225" v="6593" actId="478"/>
          <ac:spMkLst>
            <pc:docMk/>
            <pc:sldMk cId="2654740193" sldId="382"/>
            <ac:spMk id="34" creationId="{3CBB9602-F137-45C1-868C-6D4542449B43}"/>
          </ac:spMkLst>
        </pc:spChg>
        <pc:spChg chg="add del">
          <ac:chgData name="Fridkin, Scott" userId="98631421-57d2-4b96-b9b7-1634290d72a1" providerId="ADAL" clId="{C32B4551-BD69-479A-BD52-599F3E926731}" dt="2021-09-14T19:19:08.225" v="6593" actId="478"/>
          <ac:spMkLst>
            <pc:docMk/>
            <pc:sldMk cId="2654740193" sldId="382"/>
            <ac:spMk id="35" creationId="{685E6ED6-38B1-4762-A02A-3102AE8B9B49}"/>
          </ac:spMkLst>
        </pc:spChg>
        <pc:spChg chg="add del">
          <ac:chgData name="Fridkin, Scott" userId="98631421-57d2-4b96-b9b7-1634290d72a1" providerId="ADAL" clId="{C32B4551-BD69-479A-BD52-599F3E926731}" dt="2021-09-14T19:19:08.225" v="6593" actId="478"/>
          <ac:spMkLst>
            <pc:docMk/>
            <pc:sldMk cId="2654740193" sldId="382"/>
            <ac:spMk id="36" creationId="{F225918B-95A9-4773-9448-B28435AA2C09}"/>
          </ac:spMkLst>
        </pc:spChg>
        <pc:spChg chg="del">
          <ac:chgData name="Fridkin, Scott" userId="98631421-57d2-4b96-b9b7-1634290d72a1" providerId="ADAL" clId="{C32B4551-BD69-479A-BD52-599F3E926731}" dt="2021-09-14T19:18:57.564" v="6590" actId="478"/>
          <ac:spMkLst>
            <pc:docMk/>
            <pc:sldMk cId="2654740193" sldId="382"/>
            <ac:spMk id="52" creationId="{9241E2EB-390A-4324-9197-84CA34CEA35A}"/>
          </ac:spMkLst>
        </pc:spChg>
        <pc:spChg chg="mod">
          <ac:chgData name="Fridkin, Scott" userId="98631421-57d2-4b96-b9b7-1634290d72a1" providerId="ADAL" clId="{C32B4551-BD69-479A-BD52-599F3E926731}" dt="2021-09-14T19:20:37.368" v="6620" actId="1076"/>
          <ac:spMkLst>
            <pc:docMk/>
            <pc:sldMk cId="2654740193" sldId="382"/>
            <ac:spMk id="54" creationId="{D9CD57E8-7EE9-41CC-AD91-1D906F9E3AA2}"/>
          </ac:spMkLst>
        </pc:spChg>
        <pc:spChg chg="add del mod">
          <ac:chgData name="Fridkin, Scott" userId="98631421-57d2-4b96-b9b7-1634290d72a1" providerId="ADAL" clId="{C32B4551-BD69-479A-BD52-599F3E926731}" dt="2021-09-14T19:19:38.561" v="6599" actId="1076"/>
          <ac:spMkLst>
            <pc:docMk/>
            <pc:sldMk cId="2654740193" sldId="382"/>
            <ac:spMk id="55" creationId="{78FF3A03-1685-4FBB-A188-3E8A05C6C42F}"/>
          </ac:spMkLst>
        </pc:spChg>
        <pc:spChg chg="add del mod">
          <ac:chgData name="Fridkin, Scott" userId="98631421-57d2-4b96-b9b7-1634290d72a1" providerId="ADAL" clId="{C32B4551-BD69-479A-BD52-599F3E926731}" dt="2021-09-14T19:19:38.561" v="6599" actId="1076"/>
          <ac:spMkLst>
            <pc:docMk/>
            <pc:sldMk cId="2654740193" sldId="382"/>
            <ac:spMk id="56" creationId="{D38DE63A-75B0-491D-8C9D-AF500F797ECA}"/>
          </ac:spMkLst>
        </pc:spChg>
        <pc:picChg chg="mod">
          <ac:chgData name="Fridkin, Scott" userId="98631421-57d2-4b96-b9b7-1634290d72a1" providerId="ADAL" clId="{C32B4551-BD69-479A-BD52-599F3E926731}" dt="2021-09-14T19:19:24.929" v="6596" actId="1076"/>
          <ac:picMkLst>
            <pc:docMk/>
            <pc:sldMk cId="2654740193" sldId="382"/>
            <ac:picMk id="22" creationId="{22D4ABB5-3626-43BF-8AE2-3B4EFACD2F8F}"/>
          </ac:picMkLst>
        </pc:picChg>
        <pc:picChg chg="mod">
          <ac:chgData name="Fridkin, Scott" userId="98631421-57d2-4b96-b9b7-1634290d72a1" providerId="ADAL" clId="{C32B4551-BD69-479A-BD52-599F3E926731}" dt="2021-09-14T19:19:28.447" v="6597" actId="1076"/>
          <ac:picMkLst>
            <pc:docMk/>
            <pc:sldMk cId="2654740193" sldId="382"/>
            <ac:picMk id="53" creationId="{944D52E5-5B9D-45BC-B6B4-7CE728E52516}"/>
          </ac:picMkLst>
        </pc:picChg>
      </pc:sldChg>
      <pc:sldChg chg="addSp modSp new mod">
        <pc:chgData name="Fridkin, Scott" userId="98631421-57d2-4b96-b9b7-1634290d72a1" providerId="ADAL" clId="{C32B4551-BD69-479A-BD52-599F3E926731}" dt="2021-09-14T20:17:07.812" v="8399" actId="14100"/>
        <pc:sldMkLst>
          <pc:docMk/>
          <pc:sldMk cId="3706956795" sldId="383"/>
        </pc:sldMkLst>
        <pc:spChg chg="mod">
          <ac:chgData name="Fridkin, Scott" userId="98631421-57d2-4b96-b9b7-1634290d72a1" providerId="ADAL" clId="{C32B4551-BD69-479A-BD52-599F3E926731}" dt="2021-09-14T20:09:42.279" v="8052" actId="20577"/>
          <ac:spMkLst>
            <pc:docMk/>
            <pc:sldMk cId="3706956795" sldId="383"/>
            <ac:spMk id="2" creationId="{C958FE5A-378B-4DC4-B7C3-888B693B65FF}"/>
          </ac:spMkLst>
        </pc:spChg>
        <pc:spChg chg="mod">
          <ac:chgData name="Fridkin, Scott" userId="98631421-57d2-4b96-b9b7-1634290d72a1" providerId="ADAL" clId="{C32B4551-BD69-479A-BD52-599F3E926731}" dt="2021-09-14T20:17:07.812" v="8399" actId="14100"/>
          <ac:spMkLst>
            <pc:docMk/>
            <pc:sldMk cId="3706956795" sldId="383"/>
            <ac:spMk id="3" creationId="{3DE944F6-A3F2-4F82-A704-22A448B48F72}"/>
          </ac:spMkLst>
        </pc:spChg>
        <pc:spChg chg="add mod">
          <ac:chgData name="Fridkin, Scott" userId="98631421-57d2-4b96-b9b7-1634290d72a1" providerId="ADAL" clId="{C32B4551-BD69-479A-BD52-599F3E926731}" dt="2021-09-14T20:17:04.397" v="8398" actId="1076"/>
          <ac:spMkLst>
            <pc:docMk/>
            <pc:sldMk cId="3706956795" sldId="383"/>
            <ac:spMk id="6" creationId="{44F9F968-770E-4554-992A-E65597F77C82}"/>
          </ac:spMkLst>
        </pc:spChg>
        <pc:picChg chg="add mod">
          <ac:chgData name="Fridkin, Scott" userId="98631421-57d2-4b96-b9b7-1634290d72a1" providerId="ADAL" clId="{C32B4551-BD69-479A-BD52-599F3E926731}" dt="2021-09-14T20:17:04.397" v="8398" actId="1076"/>
          <ac:picMkLst>
            <pc:docMk/>
            <pc:sldMk cId="3706956795" sldId="383"/>
            <ac:picMk id="5" creationId="{F1996C17-1968-4977-9671-4042978D82A8}"/>
          </ac:picMkLst>
        </pc:picChg>
      </pc:sldChg>
      <pc:sldChg chg="addSp delSp modSp new mod">
        <pc:chgData name="Fridkin, Scott" userId="98631421-57d2-4b96-b9b7-1634290d72a1" providerId="ADAL" clId="{C32B4551-BD69-479A-BD52-599F3E926731}" dt="2021-09-14T20:15:13.724" v="8275" actId="20577"/>
        <pc:sldMkLst>
          <pc:docMk/>
          <pc:sldMk cId="4063167728" sldId="384"/>
        </pc:sldMkLst>
        <pc:spChg chg="mod">
          <ac:chgData name="Fridkin, Scott" userId="98631421-57d2-4b96-b9b7-1634290d72a1" providerId="ADAL" clId="{C32B4551-BD69-479A-BD52-599F3E926731}" dt="2021-09-14T20:15:04.892" v="8273" actId="26606"/>
          <ac:spMkLst>
            <pc:docMk/>
            <pc:sldMk cId="4063167728" sldId="384"/>
            <ac:spMk id="2" creationId="{13AC1E77-A0C6-48B5-948F-44DA3880396C}"/>
          </ac:spMkLst>
        </pc:spChg>
        <pc:spChg chg="del mod">
          <ac:chgData name="Fridkin, Scott" userId="98631421-57d2-4b96-b9b7-1634290d72a1" providerId="ADAL" clId="{C32B4551-BD69-479A-BD52-599F3E926731}" dt="2021-09-14T20:15:04.892" v="8273" actId="26606"/>
          <ac:spMkLst>
            <pc:docMk/>
            <pc:sldMk cId="4063167728" sldId="384"/>
            <ac:spMk id="3" creationId="{2E9DB26C-371D-4645-A625-71741257D8DF}"/>
          </ac:spMkLst>
        </pc:spChg>
        <pc:graphicFrameChg chg="add mod">
          <ac:chgData name="Fridkin, Scott" userId="98631421-57d2-4b96-b9b7-1634290d72a1" providerId="ADAL" clId="{C32B4551-BD69-479A-BD52-599F3E926731}" dt="2021-09-14T20:15:13.724" v="8275" actId="20577"/>
          <ac:graphicFrameMkLst>
            <pc:docMk/>
            <pc:sldMk cId="4063167728" sldId="384"/>
            <ac:graphicFrameMk id="5" creationId="{C4F2FB65-08B8-4A9D-B5D7-607158F07504}"/>
          </ac:graphicFrameMkLst>
        </pc:graphicFrameChg>
      </pc:sldChg>
      <pc:sldChg chg="new del">
        <pc:chgData name="Fridkin, Scott" userId="98631421-57d2-4b96-b9b7-1634290d72a1" providerId="ADAL" clId="{C32B4551-BD69-479A-BD52-599F3E926731}" dt="2021-09-14T20:23:56.196" v="8733" actId="47"/>
        <pc:sldMkLst>
          <pc:docMk/>
          <pc:sldMk cId="3577129243" sldId="385"/>
        </pc:sldMkLst>
      </pc:sldChg>
      <pc:sldChg chg="addSp delSp modSp add mod">
        <pc:chgData name="Fridkin, Scott" userId="98631421-57d2-4b96-b9b7-1634290d72a1" providerId="ADAL" clId="{C32B4551-BD69-479A-BD52-599F3E926731}" dt="2021-09-14T20:23:50.520" v="8732" actId="1076"/>
        <pc:sldMkLst>
          <pc:docMk/>
          <pc:sldMk cId="1839329421" sldId="386"/>
        </pc:sldMkLst>
        <pc:spChg chg="mod">
          <ac:chgData name="Fridkin, Scott" userId="98631421-57d2-4b96-b9b7-1634290d72a1" providerId="ADAL" clId="{C32B4551-BD69-479A-BD52-599F3E926731}" dt="2021-09-14T20:22:47.406" v="8662" actId="20577"/>
          <ac:spMkLst>
            <pc:docMk/>
            <pc:sldMk cId="1839329421" sldId="386"/>
            <ac:spMk id="2" creationId="{758B6414-9628-42CB-8F10-71ADC7CA0757}"/>
          </ac:spMkLst>
        </pc:spChg>
        <pc:spChg chg="add mod">
          <ac:chgData name="Fridkin, Scott" userId="98631421-57d2-4b96-b9b7-1634290d72a1" providerId="ADAL" clId="{C32B4551-BD69-479A-BD52-599F3E926731}" dt="2021-09-14T20:23:50.520" v="8732" actId="1076"/>
          <ac:spMkLst>
            <pc:docMk/>
            <pc:sldMk cId="1839329421" sldId="386"/>
            <ac:spMk id="3" creationId="{34DE9281-A785-40A2-916C-FD4440B6E44D}"/>
          </ac:spMkLst>
        </pc:spChg>
        <pc:spChg chg="add del">
          <ac:chgData name="Fridkin, Scott" userId="98631421-57d2-4b96-b9b7-1634290d72a1" providerId="ADAL" clId="{C32B4551-BD69-479A-BD52-599F3E926731}" dt="2021-09-14T20:21:11.995" v="8628" actId="478"/>
          <ac:spMkLst>
            <pc:docMk/>
            <pc:sldMk cId="1839329421" sldId="386"/>
            <ac:spMk id="6" creationId="{480415C0-DFBB-47AF-9AA1-F034AB7B2816}"/>
          </ac:spMkLst>
        </pc:spChg>
        <pc:spChg chg="add mod">
          <ac:chgData name="Fridkin, Scott" userId="98631421-57d2-4b96-b9b7-1634290d72a1" providerId="ADAL" clId="{C32B4551-BD69-479A-BD52-599F3E926731}" dt="2021-09-14T20:22:31.604" v="8643" actId="208"/>
          <ac:spMkLst>
            <pc:docMk/>
            <pc:sldMk cId="1839329421" sldId="386"/>
            <ac:spMk id="7" creationId="{BABB3303-19DC-475A-A07F-D956C277457D}"/>
          </ac:spMkLst>
        </pc:spChg>
      </pc:sldChg>
      <pc:sldMasterChg chg="delSldLayout">
        <pc:chgData name="Fridkin, Scott" userId="98631421-57d2-4b96-b9b7-1634290d72a1" providerId="ADAL" clId="{C32B4551-BD69-479A-BD52-599F3E926731}" dt="2021-09-14T16:12:28.674" v="2581" actId="2696"/>
        <pc:sldMasterMkLst>
          <pc:docMk/>
          <pc:sldMasterMk cId="2969961348" sldId="2147483808"/>
        </pc:sldMasterMkLst>
        <pc:sldLayoutChg chg="del">
          <pc:chgData name="Fridkin, Scott" userId="98631421-57d2-4b96-b9b7-1634290d72a1" providerId="ADAL" clId="{C32B4551-BD69-479A-BD52-599F3E926731}" dt="2021-09-14T16:12:28.674" v="2581" actId="2696"/>
          <pc:sldLayoutMkLst>
            <pc:docMk/>
            <pc:sldMasterMk cId="2969961348" sldId="2147483808"/>
            <pc:sldLayoutMk cId="528697611" sldId="2147483859"/>
          </pc:sldLayoutMkLst>
        </pc:sldLayoutChg>
      </pc:sldMasterChg>
      <pc:sldMasterChg chg="new mod addSldLayout">
        <pc:chgData name="Fridkin, Scott" userId="98631421-57d2-4b96-b9b7-1634290d72a1" providerId="ADAL" clId="{C32B4551-BD69-479A-BD52-599F3E926731}" dt="2021-09-14T16:11:58.543" v="2580" actId="6938"/>
        <pc:sldMasterMkLst>
          <pc:docMk/>
          <pc:sldMasterMk cId="2424037160" sldId="2147483864"/>
        </pc:sldMasterMkLst>
        <pc:sldLayoutChg chg="new replId">
          <pc:chgData name="Fridkin, Scott" userId="98631421-57d2-4b96-b9b7-1634290d72a1" providerId="ADAL" clId="{C32B4551-BD69-479A-BD52-599F3E926731}" dt="2021-09-14T16:11:58.543" v="2580" actId="6938"/>
          <pc:sldLayoutMkLst>
            <pc:docMk/>
            <pc:sldMasterMk cId="2424037160" sldId="2147483864"/>
            <pc:sldLayoutMk cId="1320614956" sldId="2147483865"/>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3241894550" sldId="2147483866"/>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3398842706" sldId="2147483867"/>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1104808271" sldId="2147483868"/>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3505620872" sldId="2147483869"/>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705312339" sldId="2147483870"/>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4028778448" sldId="2147483871"/>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555999130" sldId="2147483872"/>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253224896" sldId="2147483873"/>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3403122897" sldId="2147483874"/>
          </pc:sldLayoutMkLst>
        </pc:sldLayoutChg>
        <pc:sldLayoutChg chg="new replId">
          <pc:chgData name="Fridkin, Scott" userId="98631421-57d2-4b96-b9b7-1634290d72a1" providerId="ADAL" clId="{C32B4551-BD69-479A-BD52-599F3E926731}" dt="2021-09-14T16:11:58.543" v="2580" actId="6938"/>
          <pc:sldLayoutMkLst>
            <pc:docMk/>
            <pc:sldMasterMk cId="2424037160" sldId="2147483864"/>
            <pc:sldLayoutMk cId="3954698265" sldId="2147483875"/>
          </pc:sldLayoutMkLst>
        </pc:sldLayoutChg>
      </pc:sldMasterChg>
      <pc:sldMasterChg chg="modSp mod modSldLayout">
        <pc:chgData name="Fridkin, Scott" userId="98631421-57d2-4b96-b9b7-1634290d72a1" providerId="ADAL" clId="{C32B4551-BD69-479A-BD52-599F3E926731}" dt="2021-09-14T17:45:37.537" v="3116" actId="478"/>
        <pc:sldMasterMkLst>
          <pc:docMk/>
          <pc:sldMasterMk cId="1887497295" sldId="2147483876"/>
        </pc:sldMasterMkLst>
        <pc:picChg chg="mod">
          <ac:chgData name="Fridkin, Scott" userId="98631421-57d2-4b96-b9b7-1634290d72a1" providerId="ADAL" clId="{C32B4551-BD69-479A-BD52-599F3E926731}" dt="2021-09-14T17:45:17.197" v="3113" actId="14100"/>
          <ac:picMkLst>
            <pc:docMk/>
            <pc:sldMasterMk cId="1887497295" sldId="2147483876"/>
            <ac:picMk id="7" creationId="{49D8A802-090A-4C2A-A372-AC229112A04C}"/>
          </ac:picMkLst>
        </pc:picChg>
        <pc:sldLayoutChg chg="delSp modSp mod">
          <pc:chgData name="Fridkin, Scott" userId="98631421-57d2-4b96-b9b7-1634290d72a1" providerId="ADAL" clId="{C32B4551-BD69-479A-BD52-599F3E926731}" dt="2021-09-14T17:45:34.754" v="3115" actId="478"/>
          <pc:sldLayoutMkLst>
            <pc:docMk/>
            <pc:sldMasterMk cId="1887497295" sldId="2147483876"/>
            <pc:sldLayoutMk cId="1126993482" sldId="2147483892"/>
          </pc:sldLayoutMkLst>
          <pc:picChg chg="del mod">
            <ac:chgData name="Fridkin, Scott" userId="98631421-57d2-4b96-b9b7-1634290d72a1" providerId="ADAL" clId="{C32B4551-BD69-479A-BD52-599F3E926731}" dt="2021-09-14T17:45:34.754" v="3115" actId="478"/>
            <ac:picMkLst>
              <pc:docMk/>
              <pc:sldMasterMk cId="1887497295" sldId="2147483876"/>
              <pc:sldLayoutMk cId="1126993482" sldId="2147483892"/>
              <ac:picMk id="4" creationId="{00000000-0000-0000-0000-000000000000}"/>
            </ac:picMkLst>
          </pc:picChg>
        </pc:sldLayoutChg>
        <pc:sldLayoutChg chg="delSp mod">
          <pc:chgData name="Fridkin, Scott" userId="98631421-57d2-4b96-b9b7-1634290d72a1" providerId="ADAL" clId="{C32B4551-BD69-479A-BD52-599F3E926731}" dt="2021-09-14T17:45:37.537" v="3116" actId="478"/>
          <pc:sldLayoutMkLst>
            <pc:docMk/>
            <pc:sldMasterMk cId="1887497295" sldId="2147483876"/>
            <pc:sldLayoutMk cId="3485633236" sldId="2147483893"/>
          </pc:sldLayoutMkLst>
          <pc:picChg chg="del">
            <ac:chgData name="Fridkin, Scott" userId="98631421-57d2-4b96-b9b7-1634290d72a1" providerId="ADAL" clId="{C32B4551-BD69-479A-BD52-599F3E926731}" dt="2021-09-14T17:45:37.537" v="3116" actId="478"/>
            <ac:picMkLst>
              <pc:docMk/>
              <pc:sldMasterMk cId="1887497295" sldId="2147483876"/>
              <pc:sldLayoutMk cId="3485633236" sldId="2147483893"/>
              <ac:picMk id="14" creationId="{00000000-0000-0000-0000-000000000000}"/>
            </ac:picMkLst>
          </pc:picChg>
        </pc:sldLayoutChg>
      </pc:sldMasterChg>
    </pc:docChg>
  </pc:docChgLst>
  <pc:docChgLst>
    <pc:chgData name="Kellogg, Joseph" userId="S::jkello2@emory.edu::9c654d61-cebb-49d1-8103-5e17e9ff52ca" providerId="AD" clId="Web-{ADFFC1A2-9347-5F83-A1F8-C659C2EB1FB4}"/>
    <pc:docChg chg="addSld modSld">
      <pc:chgData name="Kellogg, Joseph" userId="S::jkello2@emory.edu::9c654d61-cebb-49d1-8103-5e17e9ff52ca" providerId="AD" clId="Web-{ADFFC1A2-9347-5F83-A1F8-C659C2EB1FB4}" dt="2021-09-13T16:05:41.249" v="249" actId="20577"/>
      <pc:docMkLst>
        <pc:docMk/>
      </pc:docMkLst>
      <pc:sldChg chg="addSp delSp modSp new">
        <pc:chgData name="Kellogg, Joseph" userId="S::jkello2@emory.edu::9c654d61-cebb-49d1-8103-5e17e9ff52ca" providerId="AD" clId="Web-{ADFFC1A2-9347-5F83-A1F8-C659C2EB1FB4}" dt="2021-09-13T16:05:41.249" v="249" actId="20577"/>
        <pc:sldMkLst>
          <pc:docMk/>
          <pc:sldMk cId="3089346126" sldId="342"/>
        </pc:sldMkLst>
        <pc:spChg chg="mod">
          <ac:chgData name="Kellogg, Joseph" userId="S::jkello2@emory.edu::9c654d61-cebb-49d1-8103-5e17e9ff52ca" providerId="AD" clId="Web-{ADFFC1A2-9347-5F83-A1F8-C659C2EB1FB4}" dt="2021-09-13T16:00:05.066" v="11" actId="20577"/>
          <ac:spMkLst>
            <pc:docMk/>
            <pc:sldMk cId="3089346126" sldId="342"/>
            <ac:spMk id="2" creationId="{78473B06-F713-4DF5-948C-41ABC8952066}"/>
          </ac:spMkLst>
        </pc:spChg>
        <pc:spChg chg="mod">
          <ac:chgData name="Kellogg, Joseph" userId="S::jkello2@emory.edu::9c654d61-cebb-49d1-8103-5e17e9ff52ca" providerId="AD" clId="Web-{ADFFC1A2-9347-5F83-A1F8-C659C2EB1FB4}" dt="2021-09-13T16:04:44.216" v="210" actId="20577"/>
          <ac:spMkLst>
            <pc:docMk/>
            <pc:sldMk cId="3089346126" sldId="342"/>
            <ac:spMk id="3" creationId="{C834FBA1-3164-4D3D-AC32-3F6FAFF5CF9F}"/>
          </ac:spMkLst>
        </pc:spChg>
        <pc:spChg chg="mod">
          <ac:chgData name="Kellogg, Joseph" userId="S::jkello2@emory.edu::9c654d61-cebb-49d1-8103-5e17e9ff52ca" providerId="AD" clId="Web-{ADFFC1A2-9347-5F83-A1F8-C659C2EB1FB4}" dt="2021-09-13T16:05:41.249" v="249" actId="20577"/>
          <ac:spMkLst>
            <pc:docMk/>
            <pc:sldMk cId="3089346126" sldId="342"/>
            <ac:spMk id="4" creationId="{FAA22B55-B3F6-48F9-AFEA-FED45429237A}"/>
          </ac:spMkLst>
        </pc:spChg>
        <pc:spChg chg="add mod">
          <ac:chgData name="Kellogg, Joseph" userId="S::jkello2@emory.edu::9c654d61-cebb-49d1-8103-5e17e9ff52ca" providerId="AD" clId="Web-{ADFFC1A2-9347-5F83-A1F8-C659C2EB1FB4}" dt="2021-09-13T16:02:54.760" v="113" actId="20577"/>
          <ac:spMkLst>
            <pc:docMk/>
            <pc:sldMk cId="3089346126" sldId="342"/>
            <ac:spMk id="5" creationId="{940411D7-0F2D-406E-93FE-8A4D64A9D6D1}"/>
          </ac:spMkLst>
        </pc:spChg>
        <pc:spChg chg="add del">
          <ac:chgData name="Kellogg, Joseph" userId="S::jkello2@emory.edu::9c654d61-cebb-49d1-8103-5e17e9ff52ca" providerId="AD" clId="Web-{ADFFC1A2-9347-5F83-A1F8-C659C2EB1FB4}" dt="2021-09-13T16:03:06.197" v="117"/>
          <ac:spMkLst>
            <pc:docMk/>
            <pc:sldMk cId="3089346126" sldId="342"/>
            <ac:spMk id="6" creationId="{2D573ED0-3E2F-4BA8-A75C-1CEEB8A44884}"/>
          </ac:spMkLst>
        </pc:spChg>
        <pc:spChg chg="add del mod">
          <ac:chgData name="Kellogg, Joseph" userId="S::jkello2@emory.edu::9c654d61-cebb-49d1-8103-5e17e9ff52ca" providerId="AD" clId="Web-{ADFFC1A2-9347-5F83-A1F8-C659C2EB1FB4}" dt="2021-09-13T16:04:49.919" v="213"/>
          <ac:spMkLst>
            <pc:docMk/>
            <pc:sldMk cId="3089346126" sldId="342"/>
            <ac:spMk id="7" creationId="{A210036E-8730-4F09-8438-131E99F05DED}"/>
          </ac:spMkLst>
        </pc:spChg>
      </pc:sldChg>
    </pc:docChg>
  </pc:docChgLst>
  <pc:docChgLst>
    <pc:chgData name="Kellogg, Joseph" userId="S::jkello2@emory.edu::9c654d61-cebb-49d1-8103-5e17e9ff52ca" providerId="AD" clId="Web-{BECEAA82-94BD-0D61-3169-EA3476692323}"/>
    <pc:docChg chg="delSld modSld">
      <pc:chgData name="Kellogg, Joseph" userId="S::jkello2@emory.edu::9c654d61-cebb-49d1-8103-5e17e9ff52ca" providerId="AD" clId="Web-{BECEAA82-94BD-0D61-3169-EA3476692323}" dt="2021-09-09T15:36:17.344" v="22" actId="1076"/>
      <pc:docMkLst>
        <pc:docMk/>
      </pc:docMkLst>
      <pc:sldChg chg="del">
        <pc:chgData name="Kellogg, Joseph" userId="S::jkello2@emory.edu::9c654d61-cebb-49d1-8103-5e17e9ff52ca" providerId="AD" clId="Web-{BECEAA82-94BD-0D61-3169-EA3476692323}" dt="2021-09-08T22:35:25.969" v="0"/>
        <pc:sldMkLst>
          <pc:docMk/>
          <pc:sldMk cId="1580724284" sldId="283"/>
        </pc:sldMkLst>
      </pc:sldChg>
      <pc:sldChg chg="delSp">
        <pc:chgData name="Kellogg, Joseph" userId="S::jkello2@emory.edu::9c654d61-cebb-49d1-8103-5e17e9ff52ca" providerId="AD" clId="Web-{BECEAA82-94BD-0D61-3169-EA3476692323}" dt="2021-09-09T15:34:59.870" v="11"/>
        <pc:sldMkLst>
          <pc:docMk/>
          <pc:sldMk cId="4212442398" sldId="297"/>
        </pc:sldMkLst>
        <pc:picChg chg="del">
          <ac:chgData name="Kellogg, Joseph" userId="S::jkello2@emory.edu::9c654d61-cebb-49d1-8103-5e17e9ff52ca" providerId="AD" clId="Web-{BECEAA82-94BD-0D61-3169-EA3476692323}" dt="2021-09-09T15:34:59.870" v="11"/>
          <ac:picMkLst>
            <pc:docMk/>
            <pc:sldMk cId="4212442398" sldId="297"/>
            <ac:picMk id="6" creationId="{00000000-0000-0000-0000-000000000000}"/>
          </ac:picMkLst>
        </pc:picChg>
      </pc:sldChg>
      <pc:sldChg chg="addSp delSp modSp">
        <pc:chgData name="Kellogg, Joseph" userId="S::jkello2@emory.edu::9c654d61-cebb-49d1-8103-5e17e9ff52ca" providerId="AD" clId="Web-{BECEAA82-94BD-0D61-3169-EA3476692323}" dt="2021-09-09T15:36:17.344" v="22" actId="1076"/>
        <pc:sldMkLst>
          <pc:docMk/>
          <pc:sldMk cId="2042449530" sldId="300"/>
        </pc:sldMkLst>
        <pc:spChg chg="del">
          <ac:chgData name="Kellogg, Joseph" userId="S::jkello2@emory.edu::9c654d61-cebb-49d1-8103-5e17e9ff52ca" providerId="AD" clId="Web-{BECEAA82-94BD-0D61-3169-EA3476692323}" dt="2021-09-09T15:34:16.851" v="4"/>
          <ac:spMkLst>
            <pc:docMk/>
            <pc:sldMk cId="2042449530" sldId="300"/>
            <ac:spMk id="3" creationId="{00000000-0000-0000-0000-000000000000}"/>
          </ac:spMkLst>
        </pc:spChg>
        <pc:spChg chg="mod">
          <ac:chgData name="Kellogg, Joseph" userId="S::jkello2@emory.edu::9c654d61-cebb-49d1-8103-5e17e9ff52ca" providerId="AD" clId="Web-{BECEAA82-94BD-0D61-3169-EA3476692323}" dt="2021-09-09T15:35:17.340" v="14" actId="14100"/>
          <ac:spMkLst>
            <pc:docMk/>
            <pc:sldMk cId="2042449530" sldId="300"/>
            <ac:spMk id="5" creationId="{00000000-0000-0000-0000-000000000000}"/>
          </ac:spMkLst>
        </pc:spChg>
        <pc:picChg chg="mod modCrop">
          <ac:chgData name="Kellogg, Joseph" userId="S::jkello2@emory.edu::9c654d61-cebb-49d1-8103-5e17e9ff52ca" providerId="AD" clId="Web-{BECEAA82-94BD-0D61-3169-EA3476692323}" dt="2021-09-09T15:36:05.312" v="19" actId="1076"/>
          <ac:picMkLst>
            <pc:docMk/>
            <pc:sldMk cId="2042449530" sldId="300"/>
            <ac:picMk id="4" creationId="{00000000-0000-0000-0000-000000000000}"/>
          </ac:picMkLst>
        </pc:picChg>
        <pc:picChg chg="add mod">
          <ac:chgData name="Kellogg, Joseph" userId="S::jkello2@emory.edu::9c654d61-cebb-49d1-8103-5e17e9ff52ca" providerId="AD" clId="Web-{BECEAA82-94BD-0D61-3169-EA3476692323}" dt="2021-09-09T15:36:17.344" v="22" actId="1076"/>
          <ac:picMkLst>
            <pc:docMk/>
            <pc:sldMk cId="2042449530" sldId="300"/>
            <ac:picMk id="6" creationId="{2BA02E25-D0F8-4667-B73E-756342666DA5}"/>
          </ac:picMkLst>
        </pc:picChg>
      </pc:sldChg>
      <pc:sldChg chg="del">
        <pc:chgData name="Kellogg, Joseph" userId="S::jkello2@emory.edu::9c654d61-cebb-49d1-8103-5e17e9ff52ca" providerId="AD" clId="Web-{BECEAA82-94BD-0D61-3169-EA3476692323}" dt="2021-09-08T23:58:21.230" v="3"/>
        <pc:sldMkLst>
          <pc:docMk/>
          <pc:sldMk cId="3212619556" sldId="302"/>
        </pc:sldMkLst>
      </pc:sldChg>
      <pc:sldChg chg="del">
        <pc:chgData name="Kellogg, Joseph" userId="S::jkello2@emory.edu::9c654d61-cebb-49d1-8103-5e17e9ff52ca" providerId="AD" clId="Web-{BECEAA82-94BD-0D61-3169-EA3476692323}" dt="2021-09-08T22:36:32.580" v="1"/>
        <pc:sldMkLst>
          <pc:docMk/>
          <pc:sldMk cId="4017959853" sldId="339"/>
        </pc:sldMkLst>
      </pc:sldChg>
      <pc:sldChg chg="del">
        <pc:chgData name="Kellogg, Joseph" userId="S::jkello2@emory.edu::9c654d61-cebb-49d1-8103-5e17e9ff52ca" providerId="AD" clId="Web-{BECEAA82-94BD-0D61-3169-EA3476692323}" dt="2021-09-08T23:22:39.240" v="2"/>
        <pc:sldMkLst>
          <pc:docMk/>
          <pc:sldMk cId="814283246" sldId="340"/>
        </pc:sldMkLst>
      </pc:sldChg>
    </pc:docChg>
  </pc:docChgLst>
  <pc:docChgLst>
    <pc:chgData name="Kellogg, Joseph" userId="S::jkello2@emory.edu::9c654d61-cebb-49d1-8103-5e17e9ff52ca" providerId="AD" clId="Web-{41F06189-9EF8-139B-65EE-835F28C4BDF2}"/>
    <pc:docChg chg="modSld">
      <pc:chgData name="Kellogg, Joseph" userId="S::jkello2@emory.edu::9c654d61-cebb-49d1-8103-5e17e9ff52ca" providerId="AD" clId="Web-{41F06189-9EF8-139B-65EE-835F28C4BDF2}" dt="2021-09-14T15:18:59.274" v="14"/>
      <pc:docMkLst>
        <pc:docMk/>
      </pc:docMkLst>
      <pc:sldChg chg="delSp">
        <pc:chgData name="Kellogg, Joseph" userId="S::jkello2@emory.edu::9c654d61-cebb-49d1-8103-5e17e9ff52ca" providerId="AD" clId="Web-{41F06189-9EF8-139B-65EE-835F28C4BDF2}" dt="2021-09-14T15:18:59.274" v="14"/>
        <pc:sldMkLst>
          <pc:docMk/>
          <pc:sldMk cId="3089346126" sldId="342"/>
        </pc:sldMkLst>
        <pc:spChg chg="del">
          <ac:chgData name="Kellogg, Joseph" userId="S::jkello2@emory.edu::9c654d61-cebb-49d1-8103-5e17e9ff52ca" providerId="AD" clId="Web-{41F06189-9EF8-139B-65EE-835F28C4BDF2}" dt="2021-09-14T15:18:59.274" v="14"/>
          <ac:spMkLst>
            <pc:docMk/>
            <pc:sldMk cId="3089346126" sldId="342"/>
            <ac:spMk id="6" creationId="{E29D4BCC-BF21-407C-816F-9286D1F89CB2}"/>
          </ac:spMkLst>
        </pc:spChg>
      </pc:sldChg>
      <pc:sldChg chg="addSp delSp modSp">
        <pc:chgData name="Kellogg, Joseph" userId="S::jkello2@emory.edu::9c654d61-cebb-49d1-8103-5e17e9ff52ca" providerId="AD" clId="Web-{41F06189-9EF8-139B-65EE-835F28C4BDF2}" dt="2021-09-14T15:17:53.081" v="2"/>
        <pc:sldMkLst>
          <pc:docMk/>
          <pc:sldMk cId="1937024478" sldId="364"/>
        </pc:sldMkLst>
        <pc:spChg chg="add del mod">
          <ac:chgData name="Kellogg, Joseph" userId="S::jkello2@emory.edu::9c654d61-cebb-49d1-8103-5e17e9ff52ca" providerId="AD" clId="Web-{41F06189-9EF8-139B-65EE-835F28C4BDF2}" dt="2021-09-14T15:17:53.081" v="2"/>
          <ac:spMkLst>
            <pc:docMk/>
            <pc:sldMk cId="1937024478" sldId="364"/>
            <ac:spMk id="42" creationId="{806D96BD-5F59-42E5-B282-2F4422381A9A}"/>
          </ac:spMkLst>
        </pc:spChg>
      </pc:sldChg>
      <pc:sldChg chg="modSp">
        <pc:chgData name="Kellogg, Joseph" userId="S::jkello2@emory.edu::9c654d61-cebb-49d1-8103-5e17e9ff52ca" providerId="AD" clId="Web-{41F06189-9EF8-139B-65EE-835F28C4BDF2}" dt="2021-09-14T15:18:32.084" v="13" actId="20577"/>
        <pc:sldMkLst>
          <pc:docMk/>
          <pc:sldMk cId="1887742703" sldId="366"/>
        </pc:sldMkLst>
        <pc:spChg chg="mod">
          <ac:chgData name="Kellogg, Joseph" userId="S::jkello2@emory.edu::9c654d61-cebb-49d1-8103-5e17e9ff52ca" providerId="AD" clId="Web-{41F06189-9EF8-139B-65EE-835F28C4BDF2}" dt="2021-09-14T15:18:32.084" v="13" actId="20577"/>
          <ac:spMkLst>
            <pc:docMk/>
            <pc:sldMk cId="1887742703" sldId="366"/>
            <ac:spMk id="16" creationId="{C7857D6F-9EF0-4F6E-8DF8-2C788B2A93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28618-742D-4081-9F62-761AAA975BEA}" type="doc">
      <dgm:prSet loTypeId="urn:microsoft.com/office/officeart/2016/7/layout/ChevronBlockProcess" loCatId="process" qsTypeId="urn:microsoft.com/office/officeart/2005/8/quickstyle/simple2" qsCatId="simple" csTypeId="urn:microsoft.com/office/officeart/2005/8/colors/accent3_2" csCatId="accent3" phldr="1"/>
      <dgm:spPr/>
      <dgm:t>
        <a:bodyPr/>
        <a:lstStyle/>
        <a:p>
          <a:endParaRPr lang="en-US"/>
        </a:p>
      </dgm:t>
    </dgm:pt>
    <dgm:pt modelId="{DDBC763C-B9A7-4495-B785-23C724DB00EF}">
      <dgm:prSet/>
      <dgm:spPr/>
      <dgm:t>
        <a:bodyPr/>
        <a:lstStyle/>
        <a:p>
          <a:pPr>
            <a:defRPr b="1"/>
          </a:pPr>
          <a:r>
            <a:rPr lang="en-US"/>
            <a:t>Sep. 2021</a:t>
          </a:r>
        </a:p>
      </dgm:t>
    </dgm:pt>
    <dgm:pt modelId="{19D336E6-46D7-4D5A-8C38-B2F55E63A258}" type="parTrans" cxnId="{0E68C6EB-736F-4725-B5EE-67A3038E1458}">
      <dgm:prSet/>
      <dgm:spPr/>
      <dgm:t>
        <a:bodyPr/>
        <a:lstStyle/>
        <a:p>
          <a:endParaRPr lang="en-US" sz="1600"/>
        </a:p>
      </dgm:t>
    </dgm:pt>
    <dgm:pt modelId="{1899261C-1EE7-4213-81E8-871C698890FE}" type="sibTrans" cxnId="{0E68C6EB-736F-4725-B5EE-67A3038E1458}">
      <dgm:prSet/>
      <dgm:spPr/>
      <dgm:t>
        <a:bodyPr/>
        <a:lstStyle/>
        <a:p>
          <a:endParaRPr lang="en-US"/>
        </a:p>
      </dgm:t>
    </dgm:pt>
    <dgm:pt modelId="{38E0AE1C-47BB-418A-BCF3-1CBE6F439262}">
      <dgm:prSet/>
      <dgm:spPr/>
      <dgm:t>
        <a:bodyPr/>
        <a:lstStyle/>
        <a:p>
          <a:pPr rtl="0"/>
          <a:r>
            <a:rPr lang="en-US">
              <a:latin typeface="Calibri Light" panose="020F0302020204030204"/>
            </a:rPr>
            <a:t>Sept 14, 15, 16 </a:t>
          </a:r>
          <a:endParaRPr lang="en-US"/>
        </a:p>
      </dgm:t>
    </dgm:pt>
    <dgm:pt modelId="{E41256BC-30CD-41B1-BF07-6AE2AC4E2B7B}" type="parTrans" cxnId="{6B92ABE4-534A-4DB1-B58D-AD70257F5318}">
      <dgm:prSet/>
      <dgm:spPr/>
      <dgm:t>
        <a:bodyPr/>
        <a:lstStyle/>
        <a:p>
          <a:endParaRPr lang="en-US" sz="1600"/>
        </a:p>
      </dgm:t>
    </dgm:pt>
    <dgm:pt modelId="{729CB3AF-6D58-4D83-8FC0-78FCA36B4133}" type="sibTrans" cxnId="{6B92ABE4-534A-4DB1-B58D-AD70257F5318}">
      <dgm:prSet/>
      <dgm:spPr/>
      <dgm:t>
        <a:bodyPr/>
        <a:lstStyle/>
        <a:p>
          <a:endParaRPr lang="en-US"/>
        </a:p>
      </dgm:t>
    </dgm:pt>
    <dgm:pt modelId="{8F6B8D1D-5B3B-4DD4-B956-1731B0D9B701}">
      <dgm:prSet/>
      <dgm:spPr/>
      <dgm:t>
        <a:bodyPr/>
        <a:lstStyle/>
        <a:p>
          <a:r>
            <a:rPr lang="en-US"/>
            <a:t>Participate in Trainings run by Emory/GA EIP</a:t>
          </a:r>
        </a:p>
      </dgm:t>
    </dgm:pt>
    <dgm:pt modelId="{9123C550-BA10-4CCB-8119-299BF08D6466}" type="parTrans" cxnId="{1EE70278-B361-410D-B853-12C640F2B489}">
      <dgm:prSet/>
      <dgm:spPr/>
      <dgm:t>
        <a:bodyPr/>
        <a:lstStyle/>
        <a:p>
          <a:endParaRPr lang="en-US" sz="1600"/>
        </a:p>
      </dgm:t>
    </dgm:pt>
    <dgm:pt modelId="{8818CF2E-614B-49E9-970F-2D002B58B0F2}" type="sibTrans" cxnId="{1EE70278-B361-410D-B853-12C640F2B489}">
      <dgm:prSet/>
      <dgm:spPr/>
      <dgm:t>
        <a:bodyPr/>
        <a:lstStyle/>
        <a:p>
          <a:endParaRPr lang="en-US"/>
        </a:p>
      </dgm:t>
    </dgm:pt>
    <dgm:pt modelId="{24FA3A36-91FC-46D2-A7EC-51B41998D243}">
      <dgm:prSet/>
      <dgm:spPr/>
      <dgm:t>
        <a:bodyPr/>
        <a:lstStyle/>
        <a:p>
          <a:pPr>
            <a:defRPr b="1"/>
          </a:pPr>
          <a:r>
            <a:rPr lang="en-US">
              <a:highlight>
                <a:srgbClr val="C0C0C0"/>
              </a:highlight>
            </a:rPr>
            <a:t>Jan 2022</a:t>
          </a:r>
        </a:p>
      </dgm:t>
    </dgm:pt>
    <dgm:pt modelId="{EC96001F-D39A-4641-8B46-2A2647D4AF94}" type="parTrans" cxnId="{A30926A3-9D19-4C6C-9933-2674EF9AFB37}">
      <dgm:prSet/>
      <dgm:spPr/>
      <dgm:t>
        <a:bodyPr/>
        <a:lstStyle/>
        <a:p>
          <a:endParaRPr lang="en-US" sz="1600"/>
        </a:p>
      </dgm:t>
    </dgm:pt>
    <dgm:pt modelId="{C2D01117-D350-4E78-94B8-6FE53DD413C5}" type="sibTrans" cxnId="{A30926A3-9D19-4C6C-9933-2674EF9AFB37}">
      <dgm:prSet/>
      <dgm:spPr/>
      <dgm:t>
        <a:bodyPr/>
        <a:lstStyle/>
        <a:p>
          <a:endParaRPr lang="en-US"/>
        </a:p>
      </dgm:t>
    </dgm:pt>
    <dgm:pt modelId="{4C1C2B5C-5F60-4DC6-A8AA-60F214912C99}">
      <dgm:prSet/>
      <dgm:spPr/>
      <dgm:t>
        <a:bodyPr/>
        <a:lstStyle/>
        <a:p>
          <a:pPr>
            <a:defRPr b="1"/>
          </a:pPr>
          <a:r>
            <a:rPr lang="en-US"/>
            <a:t>Oct 2021</a:t>
          </a:r>
        </a:p>
      </dgm:t>
    </dgm:pt>
    <dgm:pt modelId="{F4AC8A5B-FA12-463B-821B-D730570994F3}" type="parTrans" cxnId="{7D3080C8-244C-417F-BA7E-E53E4BC2DAE6}">
      <dgm:prSet/>
      <dgm:spPr/>
      <dgm:t>
        <a:bodyPr/>
        <a:lstStyle/>
        <a:p>
          <a:endParaRPr lang="en-US" sz="1600"/>
        </a:p>
      </dgm:t>
    </dgm:pt>
    <dgm:pt modelId="{F468FD4F-BB6C-405D-897B-E84ECF3DCD01}" type="sibTrans" cxnId="{7D3080C8-244C-417F-BA7E-E53E4BC2DAE6}">
      <dgm:prSet/>
      <dgm:spPr/>
      <dgm:t>
        <a:bodyPr/>
        <a:lstStyle/>
        <a:p>
          <a:endParaRPr lang="en-US"/>
        </a:p>
      </dgm:t>
    </dgm:pt>
    <dgm:pt modelId="{4466CE7B-C9C7-4D6A-A25C-F7E4E51DE470}">
      <dgm:prSet/>
      <dgm:spPr/>
      <dgm:t>
        <a:bodyPr/>
        <a:lstStyle/>
        <a:p>
          <a:pPr>
            <a:defRPr b="1"/>
          </a:pPr>
          <a:r>
            <a:rPr lang="en-US"/>
            <a:t>Dec 2021</a:t>
          </a:r>
        </a:p>
      </dgm:t>
    </dgm:pt>
    <dgm:pt modelId="{EEA763D9-C905-4CAB-BBDB-F7AB21F9B205}" type="parTrans" cxnId="{718D4076-9C1F-4CDF-BF7D-7E91ED491BF7}">
      <dgm:prSet/>
      <dgm:spPr/>
      <dgm:t>
        <a:bodyPr/>
        <a:lstStyle/>
        <a:p>
          <a:endParaRPr lang="en-US" sz="1600"/>
        </a:p>
      </dgm:t>
    </dgm:pt>
    <dgm:pt modelId="{209D9E40-51DB-47C0-8520-B9736C4468C4}" type="sibTrans" cxnId="{718D4076-9C1F-4CDF-BF7D-7E91ED491BF7}">
      <dgm:prSet/>
      <dgm:spPr/>
      <dgm:t>
        <a:bodyPr/>
        <a:lstStyle/>
        <a:p>
          <a:endParaRPr lang="en-US"/>
        </a:p>
      </dgm:t>
    </dgm:pt>
    <dgm:pt modelId="{FB551B15-9B59-46F3-910C-39205A10ED1F}">
      <dgm:prSet/>
      <dgm:spPr/>
      <dgm:t>
        <a:bodyPr/>
        <a:lstStyle/>
        <a:p>
          <a:r>
            <a:rPr lang="en-US"/>
            <a:t>Sept 23 soft rollout of surveillance</a:t>
          </a:r>
        </a:p>
      </dgm:t>
    </dgm:pt>
    <dgm:pt modelId="{FBDE865E-36EC-411E-BF76-491AD700BCB2}" type="parTrans" cxnId="{DC8D4C34-0DD3-4FAE-ACD5-2E80E7BCE13C}">
      <dgm:prSet/>
      <dgm:spPr/>
      <dgm:t>
        <a:bodyPr/>
        <a:lstStyle/>
        <a:p>
          <a:endParaRPr lang="en-US" sz="1600"/>
        </a:p>
      </dgm:t>
    </dgm:pt>
    <dgm:pt modelId="{E6BA7937-EC56-4FFD-8FEF-DFEB7E046D62}" type="sibTrans" cxnId="{DC8D4C34-0DD3-4FAE-ACD5-2E80E7BCE13C}">
      <dgm:prSet/>
      <dgm:spPr/>
      <dgm:t>
        <a:bodyPr/>
        <a:lstStyle/>
        <a:p>
          <a:endParaRPr lang="en-US"/>
        </a:p>
      </dgm:t>
    </dgm:pt>
    <dgm:pt modelId="{18BBB649-8370-4B3A-81D0-DFCE6B06D433}">
      <dgm:prSet/>
      <dgm:spPr/>
      <dgm:t>
        <a:bodyPr/>
        <a:lstStyle/>
        <a:p>
          <a:pPr rtl="0"/>
          <a:r>
            <a:rPr lang="en-US"/>
            <a:t>option to continue past Jan</a:t>
          </a:r>
          <a:r>
            <a:rPr lang="en-US">
              <a:latin typeface="Calibri Light" panose="020F0302020204030204"/>
            </a:rPr>
            <a:t> </a:t>
          </a:r>
          <a:endParaRPr lang="en-US"/>
        </a:p>
      </dgm:t>
    </dgm:pt>
    <dgm:pt modelId="{45526C7A-7AB7-4C0B-854F-A51486362CD1}" type="parTrans" cxnId="{20B72063-DA73-40E3-8CE0-7B7CC57B5FCC}">
      <dgm:prSet/>
      <dgm:spPr/>
      <dgm:t>
        <a:bodyPr/>
        <a:lstStyle/>
        <a:p>
          <a:endParaRPr lang="en-US" sz="1600"/>
        </a:p>
      </dgm:t>
    </dgm:pt>
    <dgm:pt modelId="{0D0393E3-6E48-4139-9F60-CC617D1B6B42}" type="sibTrans" cxnId="{20B72063-DA73-40E3-8CE0-7B7CC57B5FCC}">
      <dgm:prSet/>
      <dgm:spPr/>
      <dgm:t>
        <a:bodyPr/>
        <a:lstStyle/>
        <a:p>
          <a:endParaRPr lang="en-US"/>
        </a:p>
      </dgm:t>
    </dgm:pt>
    <dgm:pt modelId="{C3DFE5FD-55C9-4B5E-A792-28569BD5657B}">
      <dgm:prSet/>
      <dgm:spPr/>
      <dgm:t>
        <a:bodyPr/>
        <a:lstStyle/>
        <a:p>
          <a:pPr>
            <a:defRPr b="1"/>
          </a:pPr>
          <a:r>
            <a:rPr lang="en-US"/>
            <a:t>Nov 2021</a:t>
          </a:r>
        </a:p>
      </dgm:t>
    </dgm:pt>
    <dgm:pt modelId="{8FB6671C-070A-42C2-8BB4-42761D7DD0C5}" type="parTrans" cxnId="{A96E0A56-37F2-4FE4-8BEC-E832101D3EB2}">
      <dgm:prSet/>
      <dgm:spPr/>
      <dgm:t>
        <a:bodyPr/>
        <a:lstStyle/>
        <a:p>
          <a:endParaRPr lang="en-US" sz="1600"/>
        </a:p>
      </dgm:t>
    </dgm:pt>
    <dgm:pt modelId="{86CCCF41-0BA1-4FEC-B83E-25DBB1AD3182}" type="sibTrans" cxnId="{A96E0A56-37F2-4FE4-8BEC-E832101D3EB2}">
      <dgm:prSet/>
      <dgm:spPr/>
      <dgm:t>
        <a:bodyPr/>
        <a:lstStyle/>
        <a:p>
          <a:endParaRPr lang="en-US"/>
        </a:p>
      </dgm:t>
    </dgm:pt>
    <dgm:pt modelId="{1E03B5E2-BE2B-4DCF-BDCE-872B3E42D6CE}">
      <dgm:prSet/>
      <dgm:spPr/>
      <dgm:t>
        <a:bodyPr/>
        <a:lstStyle/>
        <a:p>
          <a:r>
            <a:rPr lang="en-US"/>
            <a:t>Submit forms</a:t>
          </a:r>
        </a:p>
      </dgm:t>
    </dgm:pt>
    <dgm:pt modelId="{46341411-F7D3-48CE-B5C8-13F4CD726A50}" type="parTrans" cxnId="{0E00B0AA-9B04-4B50-A27B-1AD5951AED40}">
      <dgm:prSet/>
      <dgm:spPr/>
      <dgm:t>
        <a:bodyPr/>
        <a:lstStyle/>
        <a:p>
          <a:endParaRPr lang="en-US" sz="1600"/>
        </a:p>
      </dgm:t>
    </dgm:pt>
    <dgm:pt modelId="{38CB330C-E106-48F0-87D1-0E2293783EFB}" type="sibTrans" cxnId="{0E00B0AA-9B04-4B50-A27B-1AD5951AED40}">
      <dgm:prSet/>
      <dgm:spPr/>
      <dgm:t>
        <a:bodyPr/>
        <a:lstStyle/>
        <a:p>
          <a:endParaRPr lang="en-US"/>
        </a:p>
      </dgm:t>
    </dgm:pt>
    <dgm:pt modelId="{6EA767CC-4A98-4E90-A0F2-ABBCB5C6DC53}">
      <dgm:prSet/>
      <dgm:spPr/>
      <dgm:t>
        <a:bodyPr/>
        <a:lstStyle/>
        <a:p>
          <a:r>
            <a:rPr lang="en-US"/>
            <a:t>Submit forms</a:t>
          </a:r>
        </a:p>
      </dgm:t>
    </dgm:pt>
    <dgm:pt modelId="{BBC8F869-C5D8-4ABC-B64E-0E8F01D07E0F}" type="parTrans" cxnId="{347B99F4-517A-4C45-967A-00E5DA29608C}">
      <dgm:prSet/>
      <dgm:spPr/>
      <dgm:t>
        <a:bodyPr/>
        <a:lstStyle/>
        <a:p>
          <a:endParaRPr lang="en-US" sz="1600"/>
        </a:p>
      </dgm:t>
    </dgm:pt>
    <dgm:pt modelId="{06C1A3FB-1DAB-4982-B059-F36D5CDFFF7E}" type="sibTrans" cxnId="{347B99F4-517A-4C45-967A-00E5DA29608C}">
      <dgm:prSet/>
      <dgm:spPr/>
      <dgm:t>
        <a:bodyPr/>
        <a:lstStyle/>
        <a:p>
          <a:endParaRPr lang="en-US"/>
        </a:p>
      </dgm:t>
    </dgm:pt>
    <dgm:pt modelId="{74C89A88-C813-4ABE-85D8-903E057B2607}">
      <dgm:prSet/>
      <dgm:spPr/>
      <dgm:t>
        <a:bodyPr/>
        <a:lstStyle/>
        <a:p>
          <a:r>
            <a:rPr lang="en-US"/>
            <a:t>Submit Forms</a:t>
          </a:r>
        </a:p>
        <a:p>
          <a:r>
            <a:rPr lang="en-US">
              <a:highlight>
                <a:srgbClr val="C0C0C0"/>
              </a:highlight>
            </a:rPr>
            <a:t>EIP staff data entry</a:t>
          </a:r>
        </a:p>
      </dgm:t>
    </dgm:pt>
    <dgm:pt modelId="{B57EAB91-992A-419C-9894-F65EE70D3744}" type="parTrans" cxnId="{27F57236-2C68-4243-BD9F-1C7602456E46}">
      <dgm:prSet/>
      <dgm:spPr/>
      <dgm:t>
        <a:bodyPr/>
        <a:lstStyle/>
        <a:p>
          <a:endParaRPr lang="en-US" sz="1600"/>
        </a:p>
      </dgm:t>
    </dgm:pt>
    <dgm:pt modelId="{46F71A0E-CF51-45A4-B2F9-6489F0026FED}" type="sibTrans" cxnId="{27F57236-2C68-4243-BD9F-1C7602456E46}">
      <dgm:prSet/>
      <dgm:spPr/>
      <dgm:t>
        <a:bodyPr/>
        <a:lstStyle/>
        <a:p>
          <a:endParaRPr lang="en-US"/>
        </a:p>
      </dgm:t>
    </dgm:pt>
    <dgm:pt modelId="{4BAF07B8-E9AD-4B17-80AB-8A3BF69002EF}">
      <dgm:prSet/>
      <dgm:spPr/>
      <dgm:t>
        <a:bodyPr/>
        <a:lstStyle/>
        <a:p>
          <a:r>
            <a:rPr lang="en-US">
              <a:highlight>
                <a:srgbClr val="C0C0C0"/>
              </a:highlight>
            </a:rPr>
            <a:t>Virtual calls with Emory/GA EIP on policies</a:t>
          </a:r>
        </a:p>
      </dgm:t>
    </dgm:pt>
    <dgm:pt modelId="{370A1FED-CD48-4BE8-964A-452C0B5501B6}" type="parTrans" cxnId="{4FFE0387-5EE9-457A-A76A-A9E70F7A8939}">
      <dgm:prSet/>
      <dgm:spPr/>
      <dgm:t>
        <a:bodyPr/>
        <a:lstStyle/>
        <a:p>
          <a:endParaRPr lang="en-US" sz="1600"/>
        </a:p>
      </dgm:t>
    </dgm:pt>
    <dgm:pt modelId="{7F72250E-F809-49C2-8E0D-AFE13BDEC912}" type="sibTrans" cxnId="{4FFE0387-5EE9-457A-A76A-A9E70F7A8939}">
      <dgm:prSet/>
      <dgm:spPr/>
      <dgm:t>
        <a:bodyPr/>
        <a:lstStyle/>
        <a:p>
          <a:endParaRPr lang="en-US"/>
        </a:p>
      </dgm:t>
    </dgm:pt>
    <dgm:pt modelId="{E01769A5-4CAD-413F-953A-8C54E417D45D}">
      <dgm:prSet/>
      <dgm:spPr/>
      <dgm:t>
        <a:bodyPr/>
        <a:lstStyle/>
        <a:p>
          <a:pPr>
            <a:defRPr b="1"/>
          </a:pPr>
          <a:r>
            <a:rPr lang="en-US" b="0"/>
            <a:t>start surveillance</a:t>
          </a:r>
        </a:p>
      </dgm:t>
    </dgm:pt>
    <dgm:pt modelId="{0029C276-0741-47B9-9490-D7F7D3FAE791}" type="parTrans" cxnId="{3DF7816F-912B-436C-B004-9DE4CFFC5972}">
      <dgm:prSet/>
      <dgm:spPr/>
      <dgm:t>
        <a:bodyPr/>
        <a:lstStyle/>
        <a:p>
          <a:endParaRPr lang="en-US" sz="1600"/>
        </a:p>
      </dgm:t>
    </dgm:pt>
    <dgm:pt modelId="{DF3F4A48-C51B-4F08-8305-728481547FB3}" type="sibTrans" cxnId="{3DF7816F-912B-436C-B004-9DE4CFFC5972}">
      <dgm:prSet/>
      <dgm:spPr/>
      <dgm:t>
        <a:bodyPr/>
        <a:lstStyle/>
        <a:p>
          <a:endParaRPr lang="en-US"/>
        </a:p>
      </dgm:t>
    </dgm:pt>
    <dgm:pt modelId="{DE221EFA-395F-4801-81DD-2D784C7D5F13}">
      <dgm:prSet/>
      <dgm:spPr/>
      <dgm:t>
        <a:bodyPr/>
        <a:lstStyle/>
        <a:p>
          <a:pPr rtl="0">
            <a:defRPr b="1"/>
          </a:pPr>
          <a:r>
            <a:rPr lang="en-US" b="0">
              <a:latin typeface="Calibri Light" panose="020F0302020204030204"/>
            </a:rPr>
            <a:t>Weekly office hours</a:t>
          </a:r>
        </a:p>
      </dgm:t>
    </dgm:pt>
    <dgm:pt modelId="{61D138F8-339A-4EC2-9B1F-A00E8730ADFE}" type="parTrans" cxnId="{B304A82C-F03F-4FE0-A27F-65D056103B49}">
      <dgm:prSet/>
      <dgm:spPr/>
      <dgm:t>
        <a:bodyPr/>
        <a:lstStyle/>
        <a:p>
          <a:endParaRPr lang="en-US" sz="1600"/>
        </a:p>
      </dgm:t>
    </dgm:pt>
    <dgm:pt modelId="{D61943F1-C846-48B7-8E5E-8491318F714C}" type="sibTrans" cxnId="{B304A82C-F03F-4FE0-A27F-65D056103B49}">
      <dgm:prSet/>
      <dgm:spPr/>
      <dgm:t>
        <a:bodyPr/>
        <a:lstStyle/>
        <a:p>
          <a:endParaRPr lang="en-US"/>
        </a:p>
      </dgm:t>
    </dgm:pt>
    <dgm:pt modelId="{84380E6A-7D22-49A7-B70E-9BF8ED5CF57A}">
      <dgm:prSet/>
      <dgm:spPr/>
      <dgm:t>
        <a:bodyPr/>
        <a:lstStyle/>
        <a:p>
          <a:pPr rtl="0">
            <a:defRPr b="1"/>
          </a:pPr>
          <a:r>
            <a:rPr lang="en-US" b="0">
              <a:latin typeface="Calibri Light" panose="020F0302020204030204"/>
            </a:rPr>
            <a:t>Weekly office hours</a:t>
          </a:r>
        </a:p>
      </dgm:t>
    </dgm:pt>
    <dgm:pt modelId="{A3E019E8-1639-4362-BE87-CAB01312EC47}" type="parTrans" cxnId="{611827D0-CECE-4E62-9412-E8872E692E9A}">
      <dgm:prSet/>
      <dgm:spPr/>
      <dgm:t>
        <a:bodyPr/>
        <a:lstStyle/>
        <a:p>
          <a:endParaRPr lang="en-US" sz="1600"/>
        </a:p>
      </dgm:t>
    </dgm:pt>
    <dgm:pt modelId="{E3DA3237-37E4-4803-BC2E-681746328E89}" type="sibTrans" cxnId="{611827D0-CECE-4E62-9412-E8872E692E9A}">
      <dgm:prSet/>
      <dgm:spPr/>
      <dgm:t>
        <a:bodyPr/>
        <a:lstStyle/>
        <a:p>
          <a:endParaRPr lang="en-US"/>
        </a:p>
      </dgm:t>
    </dgm:pt>
    <dgm:pt modelId="{CDE32A32-954B-462E-BDE5-B64A1ECABC99}">
      <dgm:prSet/>
      <dgm:spPr/>
      <dgm:t>
        <a:bodyPr/>
        <a:lstStyle/>
        <a:p>
          <a:pPr rtl="0"/>
          <a:r>
            <a:rPr lang="en-US">
              <a:latin typeface="Calibri Light" panose="020F0302020204030204"/>
            </a:rPr>
            <a:t>Weekly office hours</a:t>
          </a:r>
        </a:p>
      </dgm:t>
    </dgm:pt>
    <dgm:pt modelId="{4AA02B03-06F3-4EB4-BE12-C27E0BC58059}" type="parTrans" cxnId="{F51AAE75-23D5-4E6F-9988-83CBF0C0BCA6}">
      <dgm:prSet/>
      <dgm:spPr/>
      <dgm:t>
        <a:bodyPr/>
        <a:lstStyle/>
        <a:p>
          <a:endParaRPr lang="en-US" sz="1600"/>
        </a:p>
      </dgm:t>
    </dgm:pt>
    <dgm:pt modelId="{B97C96E1-85D3-4BCB-BA1D-FE4CFAE84CE3}" type="sibTrans" cxnId="{F51AAE75-23D5-4E6F-9988-83CBF0C0BCA6}">
      <dgm:prSet/>
      <dgm:spPr/>
      <dgm:t>
        <a:bodyPr/>
        <a:lstStyle/>
        <a:p>
          <a:endParaRPr lang="en-US"/>
        </a:p>
      </dgm:t>
    </dgm:pt>
    <dgm:pt modelId="{AE6857CB-8FF9-4302-BD46-CA934125CCF7}" type="pres">
      <dgm:prSet presAssocID="{D1428618-742D-4081-9F62-761AAA975BEA}" presName="Name0" presStyleCnt="0">
        <dgm:presLayoutVars>
          <dgm:dir/>
          <dgm:animLvl val="lvl"/>
          <dgm:resizeHandles val="exact"/>
        </dgm:presLayoutVars>
      </dgm:prSet>
      <dgm:spPr/>
    </dgm:pt>
    <dgm:pt modelId="{8A5BBC19-2521-4A92-8FBC-897DB405C9EC}" type="pres">
      <dgm:prSet presAssocID="{DDBC763C-B9A7-4495-B785-23C724DB00EF}" presName="composite" presStyleCnt="0"/>
      <dgm:spPr/>
    </dgm:pt>
    <dgm:pt modelId="{C7180412-AAF3-4AB5-A46C-866AAE5EDB1C}" type="pres">
      <dgm:prSet presAssocID="{DDBC763C-B9A7-4495-B785-23C724DB00EF}" presName="parTx" presStyleLbl="alignNode1" presStyleIdx="0" presStyleCnt="5">
        <dgm:presLayoutVars>
          <dgm:chMax val="0"/>
          <dgm:chPref val="0"/>
        </dgm:presLayoutVars>
      </dgm:prSet>
      <dgm:spPr/>
    </dgm:pt>
    <dgm:pt modelId="{A86C29E2-130A-44A7-B82D-FE9DCCF40771}" type="pres">
      <dgm:prSet presAssocID="{DDBC763C-B9A7-4495-B785-23C724DB00EF}" presName="desTx" presStyleLbl="alignAccFollowNode1" presStyleIdx="0" presStyleCnt="5">
        <dgm:presLayoutVars/>
      </dgm:prSet>
      <dgm:spPr/>
    </dgm:pt>
    <dgm:pt modelId="{8C151D72-02AC-45A5-9D7A-05CB5DA48262}" type="pres">
      <dgm:prSet presAssocID="{1899261C-1EE7-4213-81E8-871C698890FE}" presName="space" presStyleCnt="0"/>
      <dgm:spPr/>
    </dgm:pt>
    <dgm:pt modelId="{8ABEE7DD-2221-4D5E-A26B-209ED00710C3}" type="pres">
      <dgm:prSet presAssocID="{4C1C2B5C-5F60-4DC6-A8AA-60F214912C99}" presName="composite" presStyleCnt="0"/>
      <dgm:spPr/>
    </dgm:pt>
    <dgm:pt modelId="{A7F8476E-E45F-4272-96A8-744A3F588623}" type="pres">
      <dgm:prSet presAssocID="{4C1C2B5C-5F60-4DC6-A8AA-60F214912C99}" presName="parTx" presStyleLbl="alignNode1" presStyleIdx="1" presStyleCnt="5">
        <dgm:presLayoutVars>
          <dgm:chMax val="0"/>
          <dgm:chPref val="0"/>
        </dgm:presLayoutVars>
      </dgm:prSet>
      <dgm:spPr/>
    </dgm:pt>
    <dgm:pt modelId="{9AFA2B7A-CD64-460A-BA01-983AF59AA553}" type="pres">
      <dgm:prSet presAssocID="{4C1C2B5C-5F60-4DC6-A8AA-60F214912C99}" presName="desTx" presStyleLbl="alignAccFollowNode1" presStyleIdx="1" presStyleCnt="5">
        <dgm:presLayoutVars/>
      </dgm:prSet>
      <dgm:spPr/>
    </dgm:pt>
    <dgm:pt modelId="{D5D6D5CE-A058-4D85-A303-89675E1BBFC9}" type="pres">
      <dgm:prSet presAssocID="{F468FD4F-BB6C-405D-897B-E84ECF3DCD01}" presName="space" presStyleCnt="0"/>
      <dgm:spPr/>
    </dgm:pt>
    <dgm:pt modelId="{6290CE4C-2636-46E8-8F47-E8A179683A9E}" type="pres">
      <dgm:prSet presAssocID="{C3DFE5FD-55C9-4B5E-A792-28569BD5657B}" presName="composite" presStyleCnt="0"/>
      <dgm:spPr/>
    </dgm:pt>
    <dgm:pt modelId="{72237994-F6B3-476A-A25D-37DAD268138E}" type="pres">
      <dgm:prSet presAssocID="{C3DFE5FD-55C9-4B5E-A792-28569BD5657B}" presName="parTx" presStyleLbl="alignNode1" presStyleIdx="2" presStyleCnt="5">
        <dgm:presLayoutVars>
          <dgm:chMax val="0"/>
          <dgm:chPref val="0"/>
        </dgm:presLayoutVars>
      </dgm:prSet>
      <dgm:spPr/>
    </dgm:pt>
    <dgm:pt modelId="{483B5ABC-BD6C-42F2-8F2E-D0FBF3940310}" type="pres">
      <dgm:prSet presAssocID="{C3DFE5FD-55C9-4B5E-A792-28569BD5657B}" presName="desTx" presStyleLbl="alignAccFollowNode1" presStyleIdx="2" presStyleCnt="5">
        <dgm:presLayoutVars/>
      </dgm:prSet>
      <dgm:spPr/>
    </dgm:pt>
    <dgm:pt modelId="{C924E548-80CE-4194-91AA-2941C73CDED2}" type="pres">
      <dgm:prSet presAssocID="{86CCCF41-0BA1-4FEC-B83E-25DBB1AD3182}" presName="space" presStyleCnt="0"/>
      <dgm:spPr/>
    </dgm:pt>
    <dgm:pt modelId="{AC1C2867-C97B-4DC5-987C-1987E73850D1}" type="pres">
      <dgm:prSet presAssocID="{4466CE7B-C9C7-4D6A-A25C-F7E4E51DE470}" presName="composite" presStyleCnt="0"/>
      <dgm:spPr/>
    </dgm:pt>
    <dgm:pt modelId="{F2A6DE55-0F64-49B2-B40E-172E9D2264EE}" type="pres">
      <dgm:prSet presAssocID="{4466CE7B-C9C7-4D6A-A25C-F7E4E51DE470}" presName="parTx" presStyleLbl="alignNode1" presStyleIdx="3" presStyleCnt="5">
        <dgm:presLayoutVars>
          <dgm:chMax val="0"/>
          <dgm:chPref val="0"/>
        </dgm:presLayoutVars>
      </dgm:prSet>
      <dgm:spPr/>
    </dgm:pt>
    <dgm:pt modelId="{3B6A0712-55C4-4AF7-B05F-77DB4A67BC90}" type="pres">
      <dgm:prSet presAssocID="{4466CE7B-C9C7-4D6A-A25C-F7E4E51DE470}" presName="desTx" presStyleLbl="alignAccFollowNode1" presStyleIdx="3" presStyleCnt="5">
        <dgm:presLayoutVars/>
      </dgm:prSet>
      <dgm:spPr/>
    </dgm:pt>
    <dgm:pt modelId="{821F2EEA-2F0A-4D95-991B-560F87A62480}" type="pres">
      <dgm:prSet presAssocID="{209D9E40-51DB-47C0-8520-B9736C4468C4}" presName="space" presStyleCnt="0"/>
      <dgm:spPr/>
    </dgm:pt>
    <dgm:pt modelId="{5ADC3EA8-4CEA-49F6-95BF-E2C92C8D6DEE}" type="pres">
      <dgm:prSet presAssocID="{24FA3A36-91FC-46D2-A7EC-51B41998D243}" presName="composite" presStyleCnt="0"/>
      <dgm:spPr/>
    </dgm:pt>
    <dgm:pt modelId="{83C3848E-48EC-4BAA-AAC2-922B286EEDC4}" type="pres">
      <dgm:prSet presAssocID="{24FA3A36-91FC-46D2-A7EC-51B41998D243}" presName="parTx" presStyleLbl="alignNode1" presStyleIdx="4" presStyleCnt="5">
        <dgm:presLayoutVars>
          <dgm:chMax val="0"/>
          <dgm:chPref val="0"/>
        </dgm:presLayoutVars>
      </dgm:prSet>
      <dgm:spPr/>
    </dgm:pt>
    <dgm:pt modelId="{7E6DF871-D939-49D8-A018-E12D51EB0F93}" type="pres">
      <dgm:prSet presAssocID="{24FA3A36-91FC-46D2-A7EC-51B41998D243}" presName="desTx" presStyleLbl="alignAccFollowNode1" presStyleIdx="4" presStyleCnt="5">
        <dgm:presLayoutVars/>
      </dgm:prSet>
      <dgm:spPr/>
    </dgm:pt>
  </dgm:ptLst>
  <dgm:cxnLst>
    <dgm:cxn modelId="{7F281908-8024-4D1B-92A3-F943644E6794}" type="presOf" srcId="{C3DFE5FD-55C9-4B5E-A792-28569BD5657B}" destId="{72237994-F6B3-476A-A25D-37DAD268138E}" srcOrd="0" destOrd="0" presId="urn:microsoft.com/office/officeart/2016/7/layout/ChevronBlockProcess"/>
    <dgm:cxn modelId="{30653919-BFFE-4D8D-B8B6-3A6C673BF07F}" type="presOf" srcId="{1E03B5E2-BE2B-4DCF-BDCE-872B3E42D6CE}" destId="{483B5ABC-BD6C-42F2-8F2E-D0FBF3940310}" srcOrd="0" destOrd="0" presId="urn:microsoft.com/office/officeart/2016/7/layout/ChevronBlockProcess"/>
    <dgm:cxn modelId="{B304A82C-F03F-4FE0-A27F-65D056103B49}" srcId="{4C1C2B5C-5F60-4DC6-A8AA-60F214912C99}" destId="{DE221EFA-395F-4801-81DD-2D784C7D5F13}" srcOrd="1" destOrd="0" parTransId="{61D138F8-339A-4EC2-9B1F-A00E8730ADFE}" sibTransId="{D61943F1-C846-48B7-8E5E-8491318F714C}"/>
    <dgm:cxn modelId="{DC8D4C34-0DD3-4FAE-ACD5-2E80E7BCE13C}" srcId="{DDBC763C-B9A7-4495-B785-23C724DB00EF}" destId="{FB551B15-9B59-46F3-910C-39205A10ED1F}" srcOrd="1" destOrd="0" parTransId="{FBDE865E-36EC-411E-BF76-491AD700BCB2}" sibTransId="{E6BA7937-EC56-4FFD-8FEF-DFEB7E046D62}"/>
    <dgm:cxn modelId="{27F57236-2C68-4243-BD9F-1C7602456E46}" srcId="{24FA3A36-91FC-46D2-A7EC-51B41998D243}" destId="{74C89A88-C813-4ABE-85D8-903E057B2607}" srcOrd="0" destOrd="0" parTransId="{B57EAB91-992A-419C-9894-F65EE70D3744}" sibTransId="{46F71A0E-CF51-45A4-B2F9-6489F0026FED}"/>
    <dgm:cxn modelId="{88A57540-410C-4BE7-B2B4-A0423C93A713}" type="presOf" srcId="{FB551B15-9B59-46F3-910C-39205A10ED1F}" destId="{A86C29E2-130A-44A7-B82D-FE9DCCF40771}" srcOrd="0" destOrd="2" presId="urn:microsoft.com/office/officeart/2016/7/layout/ChevronBlockProcess"/>
    <dgm:cxn modelId="{40697B60-6BDA-4772-9ED0-648B00DB62A7}" type="presOf" srcId="{D1428618-742D-4081-9F62-761AAA975BEA}" destId="{AE6857CB-8FF9-4302-BD46-CA934125CCF7}" srcOrd="0" destOrd="0" presId="urn:microsoft.com/office/officeart/2016/7/layout/ChevronBlockProcess"/>
    <dgm:cxn modelId="{0180CC61-18F2-4467-A744-0CD9E5FD0CE6}" type="presOf" srcId="{4C1C2B5C-5F60-4DC6-A8AA-60F214912C99}" destId="{A7F8476E-E45F-4272-96A8-744A3F588623}" srcOrd="0" destOrd="0" presId="urn:microsoft.com/office/officeart/2016/7/layout/ChevronBlockProcess"/>
    <dgm:cxn modelId="{20B72063-DA73-40E3-8CE0-7B7CC57B5FCC}" srcId="{4466CE7B-C9C7-4D6A-A25C-F7E4E51DE470}" destId="{18BBB649-8370-4B3A-81D0-DFCE6B06D433}" srcOrd="2" destOrd="0" parTransId="{45526C7A-7AB7-4C0B-854F-A51486362CD1}" sibTransId="{0D0393E3-6E48-4139-9F60-CC617D1B6B42}"/>
    <dgm:cxn modelId="{3DF7816F-912B-436C-B004-9DE4CFFC5972}" srcId="{4C1C2B5C-5F60-4DC6-A8AA-60F214912C99}" destId="{E01769A5-4CAD-413F-953A-8C54E417D45D}" srcOrd="0" destOrd="0" parTransId="{0029C276-0741-47B9-9490-D7F7D3FAE791}" sibTransId="{DF3F4A48-C51B-4F08-8305-728481547FB3}"/>
    <dgm:cxn modelId="{F51AAE75-23D5-4E6F-9988-83CBF0C0BCA6}" srcId="{4466CE7B-C9C7-4D6A-A25C-F7E4E51DE470}" destId="{CDE32A32-954B-462E-BDE5-B64A1ECABC99}" srcOrd="1" destOrd="0" parTransId="{4AA02B03-06F3-4EB4-BE12-C27E0BC58059}" sibTransId="{B97C96E1-85D3-4BCB-BA1D-FE4CFAE84CE3}"/>
    <dgm:cxn modelId="{A96E0A56-37F2-4FE4-8BEC-E832101D3EB2}" srcId="{D1428618-742D-4081-9F62-761AAA975BEA}" destId="{C3DFE5FD-55C9-4B5E-A792-28569BD5657B}" srcOrd="2" destOrd="0" parTransId="{8FB6671C-070A-42C2-8BB4-42761D7DD0C5}" sibTransId="{86CCCF41-0BA1-4FEC-B83E-25DBB1AD3182}"/>
    <dgm:cxn modelId="{718D4076-9C1F-4CDF-BF7D-7E91ED491BF7}" srcId="{D1428618-742D-4081-9F62-761AAA975BEA}" destId="{4466CE7B-C9C7-4D6A-A25C-F7E4E51DE470}" srcOrd="3" destOrd="0" parTransId="{EEA763D9-C905-4CAB-BBDB-F7AB21F9B205}" sibTransId="{209D9E40-51DB-47C0-8520-B9736C4468C4}"/>
    <dgm:cxn modelId="{1EE70278-B361-410D-B853-12C640F2B489}" srcId="{38E0AE1C-47BB-418A-BCF3-1CBE6F439262}" destId="{8F6B8D1D-5B3B-4DD4-B956-1731B0D9B701}" srcOrd="0" destOrd="0" parTransId="{9123C550-BA10-4CCB-8119-299BF08D6466}" sibTransId="{8818CF2E-614B-49E9-970F-2D002B58B0F2}"/>
    <dgm:cxn modelId="{82F27A7A-50CE-4455-AD88-EAA0DDC9516E}" type="presOf" srcId="{4BAF07B8-E9AD-4B17-80AB-8A3BF69002EF}" destId="{7E6DF871-D939-49D8-A018-E12D51EB0F93}" srcOrd="0" destOrd="1" presId="urn:microsoft.com/office/officeart/2016/7/layout/ChevronBlockProcess"/>
    <dgm:cxn modelId="{5B243F7B-A8B0-493C-AFA7-CCC345A1E51D}" type="presOf" srcId="{24FA3A36-91FC-46D2-A7EC-51B41998D243}" destId="{83C3848E-48EC-4BAA-AAC2-922B286EEDC4}" srcOrd="0" destOrd="0" presId="urn:microsoft.com/office/officeart/2016/7/layout/ChevronBlockProcess"/>
    <dgm:cxn modelId="{A2105082-9C80-4B7D-94FA-B9FA3BD7DC87}" type="presOf" srcId="{8F6B8D1D-5B3B-4DD4-B956-1731B0D9B701}" destId="{A86C29E2-130A-44A7-B82D-FE9DCCF40771}" srcOrd="0" destOrd="1" presId="urn:microsoft.com/office/officeart/2016/7/layout/ChevronBlockProcess"/>
    <dgm:cxn modelId="{4FFE0387-5EE9-457A-A76A-A9E70F7A8939}" srcId="{24FA3A36-91FC-46D2-A7EC-51B41998D243}" destId="{4BAF07B8-E9AD-4B17-80AB-8A3BF69002EF}" srcOrd="1" destOrd="0" parTransId="{370A1FED-CD48-4BE8-964A-452C0B5501B6}" sibTransId="{7F72250E-F809-49C2-8E0D-AFE13BDEC912}"/>
    <dgm:cxn modelId="{FB38ED8E-B741-4611-8D0F-C7D511C169AA}" type="presOf" srcId="{DE221EFA-395F-4801-81DD-2D784C7D5F13}" destId="{9AFA2B7A-CD64-460A-BA01-983AF59AA553}" srcOrd="0" destOrd="1" presId="urn:microsoft.com/office/officeart/2016/7/layout/ChevronBlockProcess"/>
    <dgm:cxn modelId="{8D3C31A0-2596-4404-A859-91A5AC79E913}" type="presOf" srcId="{74C89A88-C813-4ABE-85D8-903E057B2607}" destId="{7E6DF871-D939-49D8-A018-E12D51EB0F93}" srcOrd="0" destOrd="0" presId="urn:microsoft.com/office/officeart/2016/7/layout/ChevronBlockProcess"/>
    <dgm:cxn modelId="{A30926A3-9D19-4C6C-9933-2674EF9AFB37}" srcId="{D1428618-742D-4081-9F62-761AAA975BEA}" destId="{24FA3A36-91FC-46D2-A7EC-51B41998D243}" srcOrd="4" destOrd="0" parTransId="{EC96001F-D39A-4641-8B46-2A2647D4AF94}" sibTransId="{C2D01117-D350-4E78-94B8-6FE53DD413C5}"/>
    <dgm:cxn modelId="{A9D842A9-7E08-46DE-9B69-0B3BF23A61EF}" type="presOf" srcId="{18BBB649-8370-4B3A-81D0-DFCE6B06D433}" destId="{3B6A0712-55C4-4AF7-B05F-77DB4A67BC90}" srcOrd="0" destOrd="2" presId="urn:microsoft.com/office/officeart/2016/7/layout/ChevronBlockProcess"/>
    <dgm:cxn modelId="{0E00B0AA-9B04-4B50-A27B-1AD5951AED40}" srcId="{C3DFE5FD-55C9-4B5E-A792-28569BD5657B}" destId="{1E03B5E2-BE2B-4DCF-BDCE-872B3E42D6CE}" srcOrd="0" destOrd="0" parTransId="{46341411-F7D3-48CE-B5C8-13F4CD726A50}" sibTransId="{38CB330C-E106-48F0-87D1-0E2293783EFB}"/>
    <dgm:cxn modelId="{7D3080C8-244C-417F-BA7E-E53E4BC2DAE6}" srcId="{D1428618-742D-4081-9F62-761AAA975BEA}" destId="{4C1C2B5C-5F60-4DC6-A8AA-60F214912C99}" srcOrd="1" destOrd="0" parTransId="{F4AC8A5B-FA12-463B-821B-D730570994F3}" sibTransId="{F468FD4F-BB6C-405D-897B-E84ECF3DCD01}"/>
    <dgm:cxn modelId="{611827D0-CECE-4E62-9412-E8872E692E9A}" srcId="{C3DFE5FD-55C9-4B5E-A792-28569BD5657B}" destId="{84380E6A-7D22-49A7-B70E-9BF8ED5CF57A}" srcOrd="1" destOrd="0" parTransId="{A3E019E8-1639-4362-BE87-CAB01312EC47}" sibTransId="{E3DA3237-37E4-4803-BC2E-681746328E89}"/>
    <dgm:cxn modelId="{EA8F87D5-4A9F-413E-81AB-BF9590260ECC}" type="presOf" srcId="{DDBC763C-B9A7-4495-B785-23C724DB00EF}" destId="{C7180412-AAF3-4AB5-A46C-866AAE5EDB1C}" srcOrd="0" destOrd="0" presId="urn:microsoft.com/office/officeart/2016/7/layout/ChevronBlockProcess"/>
    <dgm:cxn modelId="{C03FE6D5-D468-4AED-BFF8-BC96F0E0366F}" type="presOf" srcId="{E01769A5-4CAD-413F-953A-8C54E417D45D}" destId="{9AFA2B7A-CD64-460A-BA01-983AF59AA553}" srcOrd="0" destOrd="0" presId="urn:microsoft.com/office/officeart/2016/7/layout/ChevronBlockProcess"/>
    <dgm:cxn modelId="{284589DD-0B8D-4DF9-AFDB-10E99B911BB1}" type="presOf" srcId="{CDE32A32-954B-462E-BDE5-B64A1ECABC99}" destId="{3B6A0712-55C4-4AF7-B05F-77DB4A67BC90}" srcOrd="0" destOrd="1" presId="urn:microsoft.com/office/officeart/2016/7/layout/ChevronBlockProcess"/>
    <dgm:cxn modelId="{6B92ABE4-534A-4DB1-B58D-AD70257F5318}" srcId="{DDBC763C-B9A7-4495-B785-23C724DB00EF}" destId="{38E0AE1C-47BB-418A-BCF3-1CBE6F439262}" srcOrd="0" destOrd="0" parTransId="{E41256BC-30CD-41B1-BF07-6AE2AC4E2B7B}" sibTransId="{729CB3AF-6D58-4D83-8FC0-78FCA36B4133}"/>
    <dgm:cxn modelId="{C4181DE7-3E0D-4F21-8A1A-D031B9D1CE06}" type="presOf" srcId="{6EA767CC-4A98-4E90-A0F2-ABBCB5C6DC53}" destId="{3B6A0712-55C4-4AF7-B05F-77DB4A67BC90}" srcOrd="0" destOrd="0" presId="urn:microsoft.com/office/officeart/2016/7/layout/ChevronBlockProcess"/>
    <dgm:cxn modelId="{0E68C6EB-736F-4725-B5EE-67A3038E1458}" srcId="{D1428618-742D-4081-9F62-761AAA975BEA}" destId="{DDBC763C-B9A7-4495-B785-23C724DB00EF}" srcOrd="0" destOrd="0" parTransId="{19D336E6-46D7-4D5A-8C38-B2F55E63A258}" sibTransId="{1899261C-1EE7-4213-81E8-871C698890FE}"/>
    <dgm:cxn modelId="{C79F59EE-C96A-4443-AB32-4D184F7057FA}" type="presOf" srcId="{84380E6A-7D22-49A7-B70E-9BF8ED5CF57A}" destId="{483B5ABC-BD6C-42F2-8F2E-D0FBF3940310}" srcOrd="0" destOrd="1" presId="urn:microsoft.com/office/officeart/2016/7/layout/ChevronBlockProcess"/>
    <dgm:cxn modelId="{E953C1F2-D96C-481B-95D5-6ECE765F7AA5}" type="presOf" srcId="{38E0AE1C-47BB-418A-BCF3-1CBE6F439262}" destId="{A86C29E2-130A-44A7-B82D-FE9DCCF40771}" srcOrd="0" destOrd="0" presId="urn:microsoft.com/office/officeart/2016/7/layout/ChevronBlockProcess"/>
    <dgm:cxn modelId="{C4DD36F4-2063-4C3C-B570-4DB4DBFD2282}" type="presOf" srcId="{4466CE7B-C9C7-4D6A-A25C-F7E4E51DE470}" destId="{F2A6DE55-0F64-49B2-B40E-172E9D2264EE}" srcOrd="0" destOrd="0" presId="urn:microsoft.com/office/officeart/2016/7/layout/ChevronBlockProcess"/>
    <dgm:cxn modelId="{347B99F4-517A-4C45-967A-00E5DA29608C}" srcId="{4466CE7B-C9C7-4D6A-A25C-F7E4E51DE470}" destId="{6EA767CC-4A98-4E90-A0F2-ABBCB5C6DC53}" srcOrd="0" destOrd="0" parTransId="{BBC8F869-C5D8-4ABC-B64E-0E8F01D07E0F}" sibTransId="{06C1A3FB-1DAB-4982-B059-F36D5CDFFF7E}"/>
    <dgm:cxn modelId="{1D12607B-5EC3-4603-8757-549B662BC7F9}" type="presParOf" srcId="{AE6857CB-8FF9-4302-BD46-CA934125CCF7}" destId="{8A5BBC19-2521-4A92-8FBC-897DB405C9EC}" srcOrd="0" destOrd="0" presId="urn:microsoft.com/office/officeart/2016/7/layout/ChevronBlockProcess"/>
    <dgm:cxn modelId="{791677D6-752F-49BD-ADB5-C64F39BB1828}" type="presParOf" srcId="{8A5BBC19-2521-4A92-8FBC-897DB405C9EC}" destId="{C7180412-AAF3-4AB5-A46C-866AAE5EDB1C}" srcOrd="0" destOrd="0" presId="urn:microsoft.com/office/officeart/2016/7/layout/ChevronBlockProcess"/>
    <dgm:cxn modelId="{0C9A99DC-6073-434F-A570-A3B275C7FD68}" type="presParOf" srcId="{8A5BBC19-2521-4A92-8FBC-897DB405C9EC}" destId="{A86C29E2-130A-44A7-B82D-FE9DCCF40771}" srcOrd="1" destOrd="0" presId="urn:microsoft.com/office/officeart/2016/7/layout/ChevronBlockProcess"/>
    <dgm:cxn modelId="{942BBF83-130E-4BC6-9800-E26A46E2077C}" type="presParOf" srcId="{AE6857CB-8FF9-4302-BD46-CA934125CCF7}" destId="{8C151D72-02AC-45A5-9D7A-05CB5DA48262}" srcOrd="1" destOrd="0" presId="urn:microsoft.com/office/officeart/2016/7/layout/ChevronBlockProcess"/>
    <dgm:cxn modelId="{F3B754E7-98FC-4635-8964-B1F142DDEAF5}" type="presParOf" srcId="{AE6857CB-8FF9-4302-BD46-CA934125CCF7}" destId="{8ABEE7DD-2221-4D5E-A26B-209ED00710C3}" srcOrd="2" destOrd="0" presId="urn:microsoft.com/office/officeart/2016/7/layout/ChevronBlockProcess"/>
    <dgm:cxn modelId="{20BD1605-8399-40D7-9AF3-8C93051A8878}" type="presParOf" srcId="{8ABEE7DD-2221-4D5E-A26B-209ED00710C3}" destId="{A7F8476E-E45F-4272-96A8-744A3F588623}" srcOrd="0" destOrd="0" presId="urn:microsoft.com/office/officeart/2016/7/layout/ChevronBlockProcess"/>
    <dgm:cxn modelId="{17C04445-0783-4E8F-946C-3DF9948483CE}" type="presParOf" srcId="{8ABEE7DD-2221-4D5E-A26B-209ED00710C3}" destId="{9AFA2B7A-CD64-460A-BA01-983AF59AA553}" srcOrd="1" destOrd="0" presId="urn:microsoft.com/office/officeart/2016/7/layout/ChevronBlockProcess"/>
    <dgm:cxn modelId="{E4BF2B05-F1DC-47AE-8F8D-7602EA0FE318}" type="presParOf" srcId="{AE6857CB-8FF9-4302-BD46-CA934125CCF7}" destId="{D5D6D5CE-A058-4D85-A303-89675E1BBFC9}" srcOrd="3" destOrd="0" presId="urn:microsoft.com/office/officeart/2016/7/layout/ChevronBlockProcess"/>
    <dgm:cxn modelId="{4D1FB3E9-3932-438B-8EB7-1090600CEF2A}" type="presParOf" srcId="{AE6857CB-8FF9-4302-BD46-CA934125CCF7}" destId="{6290CE4C-2636-46E8-8F47-E8A179683A9E}" srcOrd="4" destOrd="0" presId="urn:microsoft.com/office/officeart/2016/7/layout/ChevronBlockProcess"/>
    <dgm:cxn modelId="{461BF039-6221-4CA1-81A3-E3EC2461A88E}" type="presParOf" srcId="{6290CE4C-2636-46E8-8F47-E8A179683A9E}" destId="{72237994-F6B3-476A-A25D-37DAD268138E}" srcOrd="0" destOrd="0" presId="urn:microsoft.com/office/officeart/2016/7/layout/ChevronBlockProcess"/>
    <dgm:cxn modelId="{5509091E-7006-475B-B5FF-12607BC20A99}" type="presParOf" srcId="{6290CE4C-2636-46E8-8F47-E8A179683A9E}" destId="{483B5ABC-BD6C-42F2-8F2E-D0FBF3940310}" srcOrd="1" destOrd="0" presId="urn:microsoft.com/office/officeart/2016/7/layout/ChevronBlockProcess"/>
    <dgm:cxn modelId="{F946F46A-44FE-496F-8472-E236DA54773D}" type="presParOf" srcId="{AE6857CB-8FF9-4302-BD46-CA934125CCF7}" destId="{C924E548-80CE-4194-91AA-2941C73CDED2}" srcOrd="5" destOrd="0" presId="urn:microsoft.com/office/officeart/2016/7/layout/ChevronBlockProcess"/>
    <dgm:cxn modelId="{3419CD0E-1E8C-49F1-8697-9C1143A997A9}" type="presParOf" srcId="{AE6857CB-8FF9-4302-BD46-CA934125CCF7}" destId="{AC1C2867-C97B-4DC5-987C-1987E73850D1}" srcOrd="6" destOrd="0" presId="urn:microsoft.com/office/officeart/2016/7/layout/ChevronBlockProcess"/>
    <dgm:cxn modelId="{0CDF1376-FDF3-488E-9AFC-CF95A8EF2A95}" type="presParOf" srcId="{AC1C2867-C97B-4DC5-987C-1987E73850D1}" destId="{F2A6DE55-0F64-49B2-B40E-172E9D2264EE}" srcOrd="0" destOrd="0" presId="urn:microsoft.com/office/officeart/2016/7/layout/ChevronBlockProcess"/>
    <dgm:cxn modelId="{B118CCC2-DF34-4D30-AD87-9E604638549C}" type="presParOf" srcId="{AC1C2867-C97B-4DC5-987C-1987E73850D1}" destId="{3B6A0712-55C4-4AF7-B05F-77DB4A67BC90}" srcOrd="1" destOrd="0" presId="urn:microsoft.com/office/officeart/2016/7/layout/ChevronBlockProcess"/>
    <dgm:cxn modelId="{7DF07ADB-F6F5-4BC3-97EB-90EA851FAE5B}" type="presParOf" srcId="{AE6857CB-8FF9-4302-BD46-CA934125CCF7}" destId="{821F2EEA-2F0A-4D95-991B-560F87A62480}" srcOrd="7" destOrd="0" presId="urn:microsoft.com/office/officeart/2016/7/layout/ChevronBlockProcess"/>
    <dgm:cxn modelId="{4C3130B9-278C-4C72-B311-8893A86F0487}" type="presParOf" srcId="{AE6857CB-8FF9-4302-BD46-CA934125CCF7}" destId="{5ADC3EA8-4CEA-49F6-95BF-E2C92C8D6DEE}" srcOrd="8" destOrd="0" presId="urn:microsoft.com/office/officeart/2016/7/layout/ChevronBlockProcess"/>
    <dgm:cxn modelId="{A30E024D-D084-4344-B906-200F96504F35}" type="presParOf" srcId="{5ADC3EA8-4CEA-49F6-95BF-E2C92C8D6DEE}" destId="{83C3848E-48EC-4BAA-AAC2-922B286EEDC4}" srcOrd="0" destOrd="0" presId="urn:microsoft.com/office/officeart/2016/7/layout/ChevronBlockProcess"/>
    <dgm:cxn modelId="{ACFB4A80-FF67-47EA-A24B-1752BADAED2B}" type="presParOf" srcId="{5ADC3EA8-4CEA-49F6-95BF-E2C92C8D6DEE}" destId="{7E6DF871-D939-49D8-A018-E12D51EB0F93}"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A4FAB-67F7-4F8E-A1CD-E0BF28B139A1}"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704908F1-FB1D-4EF6-B4B0-BEBDCCE78275}">
      <dgm:prSet phldrT="[Text]" custT="1"/>
      <dgm:spPr/>
      <dgm:t>
        <a:bodyPr/>
        <a:lstStyle/>
        <a:p>
          <a:r>
            <a:rPr lang="en-US" sz="1600"/>
            <a:t>(1) New RTI sign or Symptom</a:t>
          </a:r>
        </a:p>
      </dgm:t>
    </dgm:pt>
    <dgm:pt modelId="{0DB18ABA-7401-4C14-889F-8432026D868F}" type="parTrans" cxnId="{3FD7408D-0B63-4136-9869-AEE7D5BBE7F7}">
      <dgm:prSet/>
      <dgm:spPr/>
      <dgm:t>
        <a:bodyPr/>
        <a:lstStyle/>
        <a:p>
          <a:endParaRPr lang="en-US" sz="1400"/>
        </a:p>
      </dgm:t>
    </dgm:pt>
    <dgm:pt modelId="{6CEA6BEA-D510-4ACC-AFBB-78BD15F9C871}" type="sibTrans" cxnId="{3FD7408D-0B63-4136-9869-AEE7D5BBE7F7}">
      <dgm:prSet/>
      <dgm:spPr/>
      <dgm:t>
        <a:bodyPr/>
        <a:lstStyle/>
        <a:p>
          <a:endParaRPr lang="en-US" sz="1400"/>
        </a:p>
      </dgm:t>
    </dgm:pt>
    <dgm:pt modelId="{BAD04243-AA9A-481E-9148-760F3B062D77}">
      <dgm:prSet phldrT="[Text]" custT="1"/>
      <dgm:spPr/>
      <dgm:t>
        <a:bodyPr/>
        <a:lstStyle/>
        <a:p>
          <a:r>
            <a:rPr lang="en-US" sz="1800"/>
            <a:t>Laboratory/imaging report</a:t>
          </a:r>
        </a:p>
      </dgm:t>
    </dgm:pt>
    <dgm:pt modelId="{19C7B68A-E888-489F-86E3-DF422B70B048}" type="parTrans" cxnId="{1B3C405D-2046-4248-9D08-D66F18D56DA9}">
      <dgm:prSet/>
      <dgm:spPr/>
      <dgm:t>
        <a:bodyPr/>
        <a:lstStyle/>
        <a:p>
          <a:endParaRPr lang="en-US" sz="1400"/>
        </a:p>
      </dgm:t>
    </dgm:pt>
    <dgm:pt modelId="{B7551DA6-9FC9-4497-87D2-9015935675FA}" type="sibTrans" cxnId="{1B3C405D-2046-4248-9D08-D66F18D56DA9}">
      <dgm:prSet/>
      <dgm:spPr/>
      <dgm:t>
        <a:bodyPr/>
        <a:lstStyle/>
        <a:p>
          <a:endParaRPr lang="en-US" sz="1400"/>
        </a:p>
      </dgm:t>
    </dgm:pt>
    <dgm:pt modelId="{F3570860-6EBB-4AA3-A6EE-4E89F8CA380B}">
      <dgm:prSet phldrT="[Text]" custT="1"/>
      <dgm:spPr/>
      <dgm:t>
        <a:bodyPr/>
        <a:lstStyle/>
        <a:p>
          <a:r>
            <a:rPr lang="en-US" sz="1600"/>
            <a:t>(2) Lab (Blood, urine, sputum) test results </a:t>
          </a:r>
        </a:p>
      </dgm:t>
    </dgm:pt>
    <dgm:pt modelId="{5895061E-532A-41A8-9973-510A264CA812}" type="parTrans" cxnId="{20466F26-AAED-4153-9A79-FA889826338F}">
      <dgm:prSet/>
      <dgm:spPr/>
      <dgm:t>
        <a:bodyPr/>
        <a:lstStyle/>
        <a:p>
          <a:endParaRPr lang="en-US" sz="1400"/>
        </a:p>
      </dgm:t>
    </dgm:pt>
    <dgm:pt modelId="{11D18659-5CFF-494A-A54F-0F434C1282D4}" type="sibTrans" cxnId="{20466F26-AAED-4153-9A79-FA889826338F}">
      <dgm:prSet/>
      <dgm:spPr/>
      <dgm:t>
        <a:bodyPr/>
        <a:lstStyle/>
        <a:p>
          <a:endParaRPr lang="en-US" sz="1400"/>
        </a:p>
      </dgm:t>
    </dgm:pt>
    <dgm:pt modelId="{09E3F47B-B115-4565-90C8-BB16BBD9E271}">
      <dgm:prSet phldrT="[Text]" custT="1"/>
      <dgm:spPr/>
      <dgm:t>
        <a:bodyPr/>
        <a:lstStyle/>
        <a:p>
          <a:r>
            <a:rPr lang="en-US" sz="1800"/>
            <a:t>SBAR or Clinical Change</a:t>
          </a:r>
        </a:p>
      </dgm:t>
    </dgm:pt>
    <dgm:pt modelId="{8405002D-100A-4BC0-AA95-A3F0E645DAAE}" type="parTrans" cxnId="{85EE5E4C-3F94-45EC-A3E9-E518332ADFB1}">
      <dgm:prSet/>
      <dgm:spPr/>
      <dgm:t>
        <a:bodyPr/>
        <a:lstStyle/>
        <a:p>
          <a:endParaRPr lang="en-US" sz="1400"/>
        </a:p>
      </dgm:t>
    </dgm:pt>
    <dgm:pt modelId="{56EB14A0-24D1-40F5-AFF9-E0E0C69B45F2}" type="sibTrans" cxnId="{85EE5E4C-3F94-45EC-A3E9-E518332ADFB1}">
      <dgm:prSet/>
      <dgm:spPr/>
      <dgm:t>
        <a:bodyPr/>
        <a:lstStyle/>
        <a:p>
          <a:endParaRPr lang="en-US" sz="1400"/>
        </a:p>
      </dgm:t>
    </dgm:pt>
    <dgm:pt modelId="{A89E2D99-1245-499B-836F-A8D37639B413}">
      <dgm:prSet phldrT="[Text]" custT="1"/>
      <dgm:spPr/>
      <dgm:t>
        <a:bodyPr/>
        <a:lstStyle/>
        <a:p>
          <a:r>
            <a:rPr lang="en-US" sz="1600"/>
            <a:t>(4) Clinician diagnosed RTI</a:t>
          </a:r>
        </a:p>
      </dgm:t>
    </dgm:pt>
    <dgm:pt modelId="{AF6DE656-38D6-49E5-A0DF-9C17D468EBAA}" type="parTrans" cxnId="{B2B3EC2C-1F27-401E-8891-D2E1A74CF988}">
      <dgm:prSet/>
      <dgm:spPr/>
      <dgm:t>
        <a:bodyPr/>
        <a:lstStyle/>
        <a:p>
          <a:endParaRPr lang="en-US" sz="1400"/>
        </a:p>
      </dgm:t>
    </dgm:pt>
    <dgm:pt modelId="{90DC5559-250F-43A9-A859-8E583443DD41}" type="sibTrans" cxnId="{B2B3EC2C-1F27-401E-8891-D2E1A74CF988}">
      <dgm:prSet/>
      <dgm:spPr/>
      <dgm:t>
        <a:bodyPr/>
        <a:lstStyle/>
        <a:p>
          <a:endParaRPr lang="en-US" sz="1400"/>
        </a:p>
      </dgm:t>
    </dgm:pt>
    <dgm:pt modelId="{35E32AE3-F4E4-4DA4-A504-4B2B9C0BF8DD}">
      <dgm:prSet phldrT="[Text]" custT="1"/>
      <dgm:spPr/>
      <dgm:t>
        <a:bodyPr/>
        <a:lstStyle/>
        <a:p>
          <a:r>
            <a:rPr lang="en-US" sz="1600"/>
            <a:t>(3) CXR imaging</a:t>
          </a:r>
        </a:p>
      </dgm:t>
    </dgm:pt>
    <dgm:pt modelId="{7F40EBF8-C76E-4FB8-A485-59A1CC5F4785}" type="parTrans" cxnId="{EC545851-8E75-4016-A62F-F671D07907F8}">
      <dgm:prSet/>
      <dgm:spPr/>
      <dgm:t>
        <a:bodyPr/>
        <a:lstStyle/>
        <a:p>
          <a:endParaRPr lang="en-US" sz="1400"/>
        </a:p>
      </dgm:t>
    </dgm:pt>
    <dgm:pt modelId="{67428093-7B98-4753-B91B-CA7F6B025548}" type="sibTrans" cxnId="{EC545851-8E75-4016-A62F-F671D07907F8}">
      <dgm:prSet/>
      <dgm:spPr/>
      <dgm:t>
        <a:bodyPr/>
        <a:lstStyle/>
        <a:p>
          <a:endParaRPr lang="en-US" sz="1400"/>
        </a:p>
      </dgm:t>
    </dgm:pt>
    <dgm:pt modelId="{E1C2EC5D-A1F3-41E6-A334-98C7EC6D0962}">
      <dgm:prSet phldrT="[Text]" custT="1"/>
      <dgm:spPr/>
      <dgm:t>
        <a:bodyPr/>
        <a:lstStyle/>
        <a:p>
          <a:r>
            <a:rPr lang="en-US" sz="1800"/>
            <a:t>Antibiotic Starts</a:t>
          </a:r>
        </a:p>
      </dgm:t>
    </dgm:pt>
    <dgm:pt modelId="{E647EC4F-6163-444E-80B9-70DE88BD1203}" type="parTrans" cxnId="{43C44C5D-1F23-4DE9-B90C-3CA6ED61E643}">
      <dgm:prSet/>
      <dgm:spPr/>
      <dgm:t>
        <a:bodyPr/>
        <a:lstStyle/>
        <a:p>
          <a:endParaRPr lang="en-US" sz="1400"/>
        </a:p>
      </dgm:t>
    </dgm:pt>
    <dgm:pt modelId="{79985C62-9EF5-498A-BF86-E7DFD2AAD6CE}" type="sibTrans" cxnId="{43C44C5D-1F23-4DE9-B90C-3CA6ED61E643}">
      <dgm:prSet/>
      <dgm:spPr/>
      <dgm:t>
        <a:bodyPr/>
        <a:lstStyle/>
        <a:p>
          <a:endParaRPr lang="en-US" sz="1400"/>
        </a:p>
      </dgm:t>
    </dgm:pt>
    <dgm:pt modelId="{1A9FB317-B6AA-4A96-B02A-16615FC3FA61}">
      <dgm:prSet phldrT="[Text]" custT="1"/>
      <dgm:spPr/>
      <dgm:t>
        <a:bodyPr/>
        <a:lstStyle/>
        <a:p>
          <a:r>
            <a:rPr lang="en-US" sz="1600"/>
            <a:t>(4) For RTI or Pneumonia</a:t>
          </a:r>
        </a:p>
      </dgm:t>
    </dgm:pt>
    <dgm:pt modelId="{5F0DB260-7650-437C-B2C7-4C3175301D6F}" type="parTrans" cxnId="{EF057405-BF9B-44E6-BBDE-CC8CBAFD95D1}">
      <dgm:prSet/>
      <dgm:spPr/>
      <dgm:t>
        <a:bodyPr/>
        <a:lstStyle/>
        <a:p>
          <a:endParaRPr lang="en-US" sz="1400"/>
        </a:p>
      </dgm:t>
    </dgm:pt>
    <dgm:pt modelId="{835D192B-26AD-4FA3-979B-3CA94F020739}" type="sibTrans" cxnId="{EF057405-BF9B-44E6-BBDE-CC8CBAFD95D1}">
      <dgm:prSet/>
      <dgm:spPr/>
      <dgm:t>
        <a:bodyPr/>
        <a:lstStyle/>
        <a:p>
          <a:endParaRPr lang="en-US" sz="1400"/>
        </a:p>
      </dgm:t>
    </dgm:pt>
    <dgm:pt modelId="{120D3576-A1CA-4182-8CD5-1429C851554E}">
      <dgm:prSet phldrT="[Text]" custT="1"/>
      <dgm:spPr/>
      <dgm:t>
        <a:bodyPr/>
        <a:lstStyle/>
        <a:p>
          <a:r>
            <a:rPr lang="en-US" sz="1600"/>
            <a:t>(5) Antiviral for possible flu</a:t>
          </a:r>
        </a:p>
      </dgm:t>
    </dgm:pt>
    <dgm:pt modelId="{D1B55228-7DD6-49B2-B549-8B786122C9A4}" type="parTrans" cxnId="{9568C1FC-4FC7-4E23-A8C6-2729D5EF388B}">
      <dgm:prSet/>
      <dgm:spPr/>
      <dgm:t>
        <a:bodyPr/>
        <a:lstStyle/>
        <a:p>
          <a:endParaRPr lang="en-US" sz="1400"/>
        </a:p>
      </dgm:t>
    </dgm:pt>
    <dgm:pt modelId="{E5664CA9-A03E-4D56-A03F-923FC7A5AE11}" type="sibTrans" cxnId="{9568C1FC-4FC7-4E23-A8C6-2729D5EF388B}">
      <dgm:prSet/>
      <dgm:spPr/>
      <dgm:t>
        <a:bodyPr/>
        <a:lstStyle/>
        <a:p>
          <a:endParaRPr lang="en-US" sz="1400"/>
        </a:p>
      </dgm:t>
    </dgm:pt>
    <dgm:pt modelId="{98A2DAAC-7792-4925-98F1-B6AF5270D832}" type="pres">
      <dgm:prSet presAssocID="{000A4FAB-67F7-4F8E-A1CD-E0BF28B139A1}" presName="Name0" presStyleCnt="0">
        <dgm:presLayoutVars>
          <dgm:chMax val="7"/>
          <dgm:chPref val="7"/>
          <dgm:dir/>
          <dgm:animOne val="branch"/>
          <dgm:animLvl val="lvl"/>
        </dgm:presLayoutVars>
      </dgm:prSet>
      <dgm:spPr/>
    </dgm:pt>
    <dgm:pt modelId="{11DE73E4-CC86-4538-9F71-BB92E050DB31}" type="pres">
      <dgm:prSet presAssocID="{09E3F47B-B115-4565-90C8-BB16BBD9E271}" presName="ParentComposite" presStyleCnt="0"/>
      <dgm:spPr/>
    </dgm:pt>
    <dgm:pt modelId="{12FF0452-B477-4150-9151-6F630AC03AC4}" type="pres">
      <dgm:prSet presAssocID="{09E3F47B-B115-4565-90C8-BB16BBD9E271}" presName="Chord" presStyleLbl="bgShp" presStyleIdx="0" presStyleCnt="3"/>
      <dgm:spPr/>
    </dgm:pt>
    <dgm:pt modelId="{0C401BB9-154E-45A2-9DB7-9CCA3CF65361}" type="pres">
      <dgm:prSet presAssocID="{09E3F47B-B115-4565-90C8-BB16BBD9E271}" presName="Pie" presStyleLbl="alignNode1" presStyleIdx="0" presStyleCnt="3"/>
      <dgm:spPr/>
    </dgm:pt>
    <dgm:pt modelId="{097CB51B-2C0E-4EDE-B5B6-570AB1140FB1}" type="pres">
      <dgm:prSet presAssocID="{09E3F47B-B115-4565-90C8-BB16BBD9E271}" presName="Parent" presStyleLbl="revTx" presStyleIdx="0" presStyleCnt="6">
        <dgm:presLayoutVars>
          <dgm:chMax val="1"/>
          <dgm:chPref val="1"/>
          <dgm:bulletEnabled val="1"/>
        </dgm:presLayoutVars>
      </dgm:prSet>
      <dgm:spPr/>
    </dgm:pt>
    <dgm:pt modelId="{22FB5201-D620-45CD-B30F-0F21AC4DC042}" type="pres">
      <dgm:prSet presAssocID="{6CEA6BEA-D510-4ACC-AFBB-78BD15F9C871}" presName="negSibTrans" presStyleCnt="0"/>
      <dgm:spPr/>
    </dgm:pt>
    <dgm:pt modelId="{94503C48-2A63-473C-B702-910ADD8C878E}" type="pres">
      <dgm:prSet presAssocID="{09E3F47B-B115-4565-90C8-BB16BBD9E271}" presName="composite" presStyleCnt="0"/>
      <dgm:spPr/>
    </dgm:pt>
    <dgm:pt modelId="{35054AE4-2FD3-4E34-B941-AA98A12B3301}" type="pres">
      <dgm:prSet presAssocID="{09E3F47B-B115-4565-90C8-BB16BBD9E271}" presName="Child" presStyleLbl="revTx" presStyleIdx="1" presStyleCnt="6" custScaleX="177515">
        <dgm:presLayoutVars>
          <dgm:chMax val="0"/>
          <dgm:chPref val="0"/>
          <dgm:bulletEnabled val="1"/>
        </dgm:presLayoutVars>
      </dgm:prSet>
      <dgm:spPr/>
    </dgm:pt>
    <dgm:pt modelId="{C0E4A1DC-1DE3-4243-B1CC-2DD7DA23CA2D}" type="pres">
      <dgm:prSet presAssocID="{56EB14A0-24D1-40F5-AFF9-E0E0C69B45F2}" presName="sibTrans" presStyleCnt="0"/>
      <dgm:spPr/>
    </dgm:pt>
    <dgm:pt modelId="{361A18C3-950F-403B-B735-A2440FB8C8F2}" type="pres">
      <dgm:prSet presAssocID="{BAD04243-AA9A-481E-9148-760F3B062D77}" presName="ParentComposite" presStyleCnt="0"/>
      <dgm:spPr/>
    </dgm:pt>
    <dgm:pt modelId="{90164977-63E7-4897-B523-D45F71D08DA9}" type="pres">
      <dgm:prSet presAssocID="{BAD04243-AA9A-481E-9148-760F3B062D77}" presName="Chord" presStyleLbl="bgShp" presStyleIdx="1" presStyleCnt="3"/>
      <dgm:spPr/>
    </dgm:pt>
    <dgm:pt modelId="{938DA5E6-66E9-43B8-AF28-9D572FD38992}" type="pres">
      <dgm:prSet presAssocID="{BAD04243-AA9A-481E-9148-760F3B062D77}" presName="Pie" presStyleLbl="alignNode1" presStyleIdx="1" presStyleCnt="3"/>
      <dgm:spPr/>
    </dgm:pt>
    <dgm:pt modelId="{57FB85E4-A5B4-4F00-AD9A-2401D1EC7157}" type="pres">
      <dgm:prSet presAssocID="{BAD04243-AA9A-481E-9148-760F3B062D77}" presName="Parent" presStyleLbl="revTx" presStyleIdx="2" presStyleCnt="6">
        <dgm:presLayoutVars>
          <dgm:chMax val="1"/>
          <dgm:chPref val="1"/>
          <dgm:bulletEnabled val="1"/>
        </dgm:presLayoutVars>
      </dgm:prSet>
      <dgm:spPr/>
    </dgm:pt>
    <dgm:pt modelId="{B8F4FE9B-D1AC-4D6D-8746-EF811C4F1FDA}" type="pres">
      <dgm:prSet presAssocID="{11D18659-5CFF-494A-A54F-0F434C1282D4}" presName="negSibTrans" presStyleCnt="0"/>
      <dgm:spPr/>
    </dgm:pt>
    <dgm:pt modelId="{665438F7-0C2B-4085-9883-AEEFE1CFBCC5}" type="pres">
      <dgm:prSet presAssocID="{BAD04243-AA9A-481E-9148-760F3B062D77}" presName="composite" presStyleCnt="0"/>
      <dgm:spPr/>
    </dgm:pt>
    <dgm:pt modelId="{B5CFC1F7-94D8-434F-B872-41C96ADF2C24}" type="pres">
      <dgm:prSet presAssocID="{BAD04243-AA9A-481E-9148-760F3B062D77}" presName="Child" presStyleLbl="revTx" presStyleIdx="3" presStyleCnt="6" custScaleX="175870">
        <dgm:presLayoutVars>
          <dgm:chMax val="0"/>
          <dgm:chPref val="0"/>
          <dgm:bulletEnabled val="1"/>
        </dgm:presLayoutVars>
      </dgm:prSet>
      <dgm:spPr/>
    </dgm:pt>
    <dgm:pt modelId="{F9E0ADC3-432A-47CA-9C45-1874FF75BD41}" type="pres">
      <dgm:prSet presAssocID="{B7551DA6-9FC9-4497-87D2-9015935675FA}" presName="sibTrans" presStyleCnt="0"/>
      <dgm:spPr/>
    </dgm:pt>
    <dgm:pt modelId="{8B02BBC7-C8CB-49B2-AD0A-6D6500F0E67D}" type="pres">
      <dgm:prSet presAssocID="{E1C2EC5D-A1F3-41E6-A334-98C7EC6D0962}" presName="ParentComposite" presStyleCnt="0"/>
      <dgm:spPr/>
    </dgm:pt>
    <dgm:pt modelId="{21CAE0B2-66B2-4BF4-B2FB-115FBBCBE6D6}" type="pres">
      <dgm:prSet presAssocID="{E1C2EC5D-A1F3-41E6-A334-98C7EC6D0962}" presName="Chord" presStyleLbl="bgShp" presStyleIdx="2" presStyleCnt="3"/>
      <dgm:spPr/>
    </dgm:pt>
    <dgm:pt modelId="{558ADA89-FC98-45E0-A5C4-E19AF1F85B35}" type="pres">
      <dgm:prSet presAssocID="{E1C2EC5D-A1F3-41E6-A334-98C7EC6D0962}" presName="Pie" presStyleLbl="alignNode1" presStyleIdx="2" presStyleCnt="3"/>
      <dgm:spPr/>
    </dgm:pt>
    <dgm:pt modelId="{B75082B7-422F-4CEE-8816-9840AAF929F0}" type="pres">
      <dgm:prSet presAssocID="{E1C2EC5D-A1F3-41E6-A334-98C7EC6D0962}" presName="Parent" presStyleLbl="revTx" presStyleIdx="4" presStyleCnt="6">
        <dgm:presLayoutVars>
          <dgm:chMax val="1"/>
          <dgm:chPref val="1"/>
          <dgm:bulletEnabled val="1"/>
        </dgm:presLayoutVars>
      </dgm:prSet>
      <dgm:spPr/>
    </dgm:pt>
    <dgm:pt modelId="{6C8F8F18-20CF-41ED-8DE5-9588400DF48E}" type="pres">
      <dgm:prSet presAssocID="{835D192B-26AD-4FA3-979B-3CA94F020739}" presName="negSibTrans" presStyleCnt="0"/>
      <dgm:spPr/>
    </dgm:pt>
    <dgm:pt modelId="{F707FDF1-9B3A-400B-B00B-397820DBA839}" type="pres">
      <dgm:prSet presAssocID="{E1C2EC5D-A1F3-41E6-A334-98C7EC6D0962}" presName="composite" presStyleCnt="0"/>
      <dgm:spPr/>
    </dgm:pt>
    <dgm:pt modelId="{4990D541-5766-424C-B3D4-FDD07A5AB5C0}" type="pres">
      <dgm:prSet presAssocID="{E1C2EC5D-A1F3-41E6-A334-98C7EC6D0962}" presName="Child" presStyleLbl="revTx" presStyleIdx="5" presStyleCnt="6" custScaleX="205123">
        <dgm:presLayoutVars>
          <dgm:chMax val="0"/>
          <dgm:chPref val="0"/>
          <dgm:bulletEnabled val="1"/>
        </dgm:presLayoutVars>
      </dgm:prSet>
      <dgm:spPr/>
    </dgm:pt>
  </dgm:ptLst>
  <dgm:cxnLst>
    <dgm:cxn modelId="{EF057405-BF9B-44E6-BBDE-CC8CBAFD95D1}" srcId="{E1C2EC5D-A1F3-41E6-A334-98C7EC6D0962}" destId="{1A9FB317-B6AA-4A96-B02A-16615FC3FA61}" srcOrd="0" destOrd="0" parTransId="{5F0DB260-7650-437C-B2C7-4C3175301D6F}" sibTransId="{835D192B-26AD-4FA3-979B-3CA94F020739}"/>
    <dgm:cxn modelId="{20466F26-AAED-4153-9A79-FA889826338F}" srcId="{BAD04243-AA9A-481E-9148-760F3B062D77}" destId="{F3570860-6EBB-4AA3-A6EE-4E89F8CA380B}" srcOrd="0" destOrd="0" parTransId="{5895061E-532A-41A8-9973-510A264CA812}" sibTransId="{11D18659-5CFF-494A-A54F-0F434C1282D4}"/>
    <dgm:cxn modelId="{B2B3EC2C-1F27-401E-8891-D2E1A74CF988}" srcId="{09E3F47B-B115-4565-90C8-BB16BBD9E271}" destId="{A89E2D99-1245-499B-836F-A8D37639B413}" srcOrd="1" destOrd="0" parTransId="{AF6DE656-38D6-49E5-A0DF-9C17D468EBAA}" sibTransId="{90DC5559-250F-43A9-A859-8E583443DD41}"/>
    <dgm:cxn modelId="{1B3C405D-2046-4248-9D08-D66F18D56DA9}" srcId="{000A4FAB-67F7-4F8E-A1CD-E0BF28B139A1}" destId="{BAD04243-AA9A-481E-9148-760F3B062D77}" srcOrd="1" destOrd="0" parTransId="{19C7B68A-E888-489F-86E3-DF422B70B048}" sibTransId="{B7551DA6-9FC9-4497-87D2-9015935675FA}"/>
    <dgm:cxn modelId="{43C44C5D-1F23-4DE9-B90C-3CA6ED61E643}" srcId="{000A4FAB-67F7-4F8E-A1CD-E0BF28B139A1}" destId="{E1C2EC5D-A1F3-41E6-A334-98C7EC6D0962}" srcOrd="2" destOrd="0" parTransId="{E647EC4F-6163-444E-80B9-70DE88BD1203}" sibTransId="{79985C62-9EF5-498A-BF86-E7DFD2AAD6CE}"/>
    <dgm:cxn modelId="{85EE5E4C-3F94-45EC-A3E9-E518332ADFB1}" srcId="{000A4FAB-67F7-4F8E-A1CD-E0BF28B139A1}" destId="{09E3F47B-B115-4565-90C8-BB16BBD9E271}" srcOrd="0" destOrd="0" parTransId="{8405002D-100A-4BC0-AA95-A3F0E645DAAE}" sibTransId="{56EB14A0-24D1-40F5-AFF9-E0E0C69B45F2}"/>
    <dgm:cxn modelId="{EC545851-8E75-4016-A62F-F671D07907F8}" srcId="{BAD04243-AA9A-481E-9148-760F3B062D77}" destId="{35E32AE3-F4E4-4DA4-A504-4B2B9C0BF8DD}" srcOrd="1" destOrd="0" parTransId="{7F40EBF8-C76E-4FB8-A485-59A1CC5F4785}" sibTransId="{67428093-7B98-4753-B91B-CA7F6B025548}"/>
    <dgm:cxn modelId="{95E38786-15B0-436E-8ED3-8F6884FA32D9}" type="presOf" srcId="{A89E2D99-1245-499B-836F-A8D37639B413}" destId="{35054AE4-2FD3-4E34-B941-AA98A12B3301}" srcOrd="0" destOrd="1" presId="urn:microsoft.com/office/officeart/2009/3/layout/PieProcess"/>
    <dgm:cxn modelId="{3FD7408D-0B63-4136-9869-AEE7D5BBE7F7}" srcId="{09E3F47B-B115-4565-90C8-BB16BBD9E271}" destId="{704908F1-FB1D-4EF6-B4B0-BEBDCCE78275}" srcOrd="0" destOrd="0" parTransId="{0DB18ABA-7401-4C14-889F-8432026D868F}" sibTransId="{6CEA6BEA-D510-4ACC-AFBB-78BD15F9C871}"/>
    <dgm:cxn modelId="{1C8BA290-5189-42D7-B574-79C63CFB310C}" type="presOf" srcId="{BAD04243-AA9A-481E-9148-760F3B062D77}" destId="{57FB85E4-A5B4-4F00-AD9A-2401D1EC7157}" srcOrd="0" destOrd="0" presId="urn:microsoft.com/office/officeart/2009/3/layout/PieProcess"/>
    <dgm:cxn modelId="{E3E4179D-F826-4909-BF39-6483B575E2A5}" type="presOf" srcId="{1A9FB317-B6AA-4A96-B02A-16615FC3FA61}" destId="{4990D541-5766-424C-B3D4-FDD07A5AB5C0}" srcOrd="0" destOrd="0" presId="urn:microsoft.com/office/officeart/2009/3/layout/PieProcess"/>
    <dgm:cxn modelId="{1D3FA9A3-E29A-468A-B92C-78EB9D8A4157}" type="presOf" srcId="{120D3576-A1CA-4182-8CD5-1429C851554E}" destId="{4990D541-5766-424C-B3D4-FDD07A5AB5C0}" srcOrd="0" destOrd="1" presId="urn:microsoft.com/office/officeart/2009/3/layout/PieProcess"/>
    <dgm:cxn modelId="{26C5A6C7-72E8-4113-BDC3-69AB61150AF7}" type="presOf" srcId="{F3570860-6EBB-4AA3-A6EE-4E89F8CA380B}" destId="{B5CFC1F7-94D8-434F-B872-41C96ADF2C24}" srcOrd="0" destOrd="0" presId="urn:microsoft.com/office/officeart/2009/3/layout/PieProcess"/>
    <dgm:cxn modelId="{8D1852D1-0F0E-40D1-BD91-C621758BC674}" type="presOf" srcId="{09E3F47B-B115-4565-90C8-BB16BBD9E271}" destId="{097CB51B-2C0E-4EDE-B5B6-570AB1140FB1}" srcOrd="0" destOrd="0" presId="urn:microsoft.com/office/officeart/2009/3/layout/PieProcess"/>
    <dgm:cxn modelId="{DECEA5F1-E1F1-48DC-A766-DA7534651335}" type="presOf" srcId="{35E32AE3-F4E4-4DA4-A504-4B2B9C0BF8DD}" destId="{B5CFC1F7-94D8-434F-B872-41C96ADF2C24}" srcOrd="0" destOrd="1" presId="urn:microsoft.com/office/officeart/2009/3/layout/PieProcess"/>
    <dgm:cxn modelId="{9A045DF3-52DE-4833-B62E-1BB69E1CB4E7}" type="presOf" srcId="{704908F1-FB1D-4EF6-B4B0-BEBDCCE78275}" destId="{35054AE4-2FD3-4E34-B941-AA98A12B3301}" srcOrd="0" destOrd="0" presId="urn:microsoft.com/office/officeart/2009/3/layout/PieProcess"/>
    <dgm:cxn modelId="{9152EDF4-44AB-42D9-8105-704EC962678A}" type="presOf" srcId="{000A4FAB-67F7-4F8E-A1CD-E0BF28B139A1}" destId="{98A2DAAC-7792-4925-98F1-B6AF5270D832}" srcOrd="0" destOrd="0" presId="urn:microsoft.com/office/officeart/2009/3/layout/PieProcess"/>
    <dgm:cxn modelId="{9568C1FC-4FC7-4E23-A8C6-2729D5EF388B}" srcId="{E1C2EC5D-A1F3-41E6-A334-98C7EC6D0962}" destId="{120D3576-A1CA-4182-8CD5-1429C851554E}" srcOrd="1" destOrd="0" parTransId="{D1B55228-7DD6-49B2-B549-8B786122C9A4}" sibTransId="{E5664CA9-A03E-4D56-A03F-923FC7A5AE11}"/>
    <dgm:cxn modelId="{677558FD-19ED-49B6-BAB1-844F70C43447}" type="presOf" srcId="{E1C2EC5D-A1F3-41E6-A334-98C7EC6D0962}" destId="{B75082B7-422F-4CEE-8816-9840AAF929F0}" srcOrd="0" destOrd="0" presId="urn:microsoft.com/office/officeart/2009/3/layout/PieProcess"/>
    <dgm:cxn modelId="{E4EA5ECC-DF6A-41A8-B44F-A0361311DBD0}" type="presParOf" srcId="{98A2DAAC-7792-4925-98F1-B6AF5270D832}" destId="{11DE73E4-CC86-4538-9F71-BB92E050DB31}" srcOrd="0" destOrd="0" presId="urn:microsoft.com/office/officeart/2009/3/layout/PieProcess"/>
    <dgm:cxn modelId="{598047D1-D6E7-4567-A33D-F43986E33A41}" type="presParOf" srcId="{11DE73E4-CC86-4538-9F71-BB92E050DB31}" destId="{12FF0452-B477-4150-9151-6F630AC03AC4}" srcOrd="0" destOrd="0" presId="urn:microsoft.com/office/officeart/2009/3/layout/PieProcess"/>
    <dgm:cxn modelId="{0F5F211E-B17B-4B53-B595-84CED3A9ED4F}" type="presParOf" srcId="{11DE73E4-CC86-4538-9F71-BB92E050DB31}" destId="{0C401BB9-154E-45A2-9DB7-9CCA3CF65361}" srcOrd="1" destOrd="0" presId="urn:microsoft.com/office/officeart/2009/3/layout/PieProcess"/>
    <dgm:cxn modelId="{F1B99864-4132-4D91-B8C6-0F1C7309B641}" type="presParOf" srcId="{11DE73E4-CC86-4538-9F71-BB92E050DB31}" destId="{097CB51B-2C0E-4EDE-B5B6-570AB1140FB1}" srcOrd="2" destOrd="0" presId="urn:microsoft.com/office/officeart/2009/3/layout/PieProcess"/>
    <dgm:cxn modelId="{992F25E9-0734-4918-824A-B227D9CA695F}" type="presParOf" srcId="{98A2DAAC-7792-4925-98F1-B6AF5270D832}" destId="{22FB5201-D620-45CD-B30F-0F21AC4DC042}" srcOrd="1" destOrd="0" presId="urn:microsoft.com/office/officeart/2009/3/layout/PieProcess"/>
    <dgm:cxn modelId="{B54F9E55-B6E4-4622-A54A-A9C2DFC94968}" type="presParOf" srcId="{98A2DAAC-7792-4925-98F1-B6AF5270D832}" destId="{94503C48-2A63-473C-B702-910ADD8C878E}" srcOrd="2" destOrd="0" presId="urn:microsoft.com/office/officeart/2009/3/layout/PieProcess"/>
    <dgm:cxn modelId="{6A17F9D8-8F0B-4863-8AD4-7C07B85CDFFA}" type="presParOf" srcId="{94503C48-2A63-473C-B702-910ADD8C878E}" destId="{35054AE4-2FD3-4E34-B941-AA98A12B3301}" srcOrd="0" destOrd="0" presId="urn:microsoft.com/office/officeart/2009/3/layout/PieProcess"/>
    <dgm:cxn modelId="{EAC7B0FE-DC4A-4B66-AD3A-86ABD975A920}" type="presParOf" srcId="{98A2DAAC-7792-4925-98F1-B6AF5270D832}" destId="{C0E4A1DC-1DE3-4243-B1CC-2DD7DA23CA2D}" srcOrd="3" destOrd="0" presId="urn:microsoft.com/office/officeart/2009/3/layout/PieProcess"/>
    <dgm:cxn modelId="{BFCBBFEE-8A40-463A-8145-C4467D005E3D}" type="presParOf" srcId="{98A2DAAC-7792-4925-98F1-B6AF5270D832}" destId="{361A18C3-950F-403B-B735-A2440FB8C8F2}" srcOrd="4" destOrd="0" presId="urn:microsoft.com/office/officeart/2009/3/layout/PieProcess"/>
    <dgm:cxn modelId="{92FBC0D5-48AC-4E53-92C3-4DAA49E21075}" type="presParOf" srcId="{361A18C3-950F-403B-B735-A2440FB8C8F2}" destId="{90164977-63E7-4897-B523-D45F71D08DA9}" srcOrd="0" destOrd="0" presId="urn:microsoft.com/office/officeart/2009/3/layout/PieProcess"/>
    <dgm:cxn modelId="{5A3B0930-7A1C-4646-AA73-433B8BB688E3}" type="presParOf" srcId="{361A18C3-950F-403B-B735-A2440FB8C8F2}" destId="{938DA5E6-66E9-43B8-AF28-9D572FD38992}" srcOrd="1" destOrd="0" presId="urn:microsoft.com/office/officeart/2009/3/layout/PieProcess"/>
    <dgm:cxn modelId="{DADA6B19-1680-4F7A-AEF7-8A96D897C847}" type="presParOf" srcId="{361A18C3-950F-403B-B735-A2440FB8C8F2}" destId="{57FB85E4-A5B4-4F00-AD9A-2401D1EC7157}" srcOrd="2" destOrd="0" presId="urn:microsoft.com/office/officeart/2009/3/layout/PieProcess"/>
    <dgm:cxn modelId="{8605D763-4556-4C76-8F02-A9348AAAD5CF}" type="presParOf" srcId="{98A2DAAC-7792-4925-98F1-B6AF5270D832}" destId="{B8F4FE9B-D1AC-4D6D-8746-EF811C4F1FDA}" srcOrd="5" destOrd="0" presId="urn:microsoft.com/office/officeart/2009/3/layout/PieProcess"/>
    <dgm:cxn modelId="{B8D32F01-77A0-439A-A190-40A2127471EA}" type="presParOf" srcId="{98A2DAAC-7792-4925-98F1-B6AF5270D832}" destId="{665438F7-0C2B-4085-9883-AEEFE1CFBCC5}" srcOrd="6" destOrd="0" presId="urn:microsoft.com/office/officeart/2009/3/layout/PieProcess"/>
    <dgm:cxn modelId="{C2D7744C-D19D-4775-8D60-052CE1C5BB44}" type="presParOf" srcId="{665438F7-0C2B-4085-9883-AEEFE1CFBCC5}" destId="{B5CFC1F7-94D8-434F-B872-41C96ADF2C24}" srcOrd="0" destOrd="0" presId="urn:microsoft.com/office/officeart/2009/3/layout/PieProcess"/>
    <dgm:cxn modelId="{338DA02C-EAE5-4E49-A04B-F4F5944A85EE}" type="presParOf" srcId="{98A2DAAC-7792-4925-98F1-B6AF5270D832}" destId="{F9E0ADC3-432A-47CA-9C45-1874FF75BD41}" srcOrd="7" destOrd="0" presId="urn:microsoft.com/office/officeart/2009/3/layout/PieProcess"/>
    <dgm:cxn modelId="{E67A6A0A-5833-410D-9FE4-DE171DD8BE71}" type="presParOf" srcId="{98A2DAAC-7792-4925-98F1-B6AF5270D832}" destId="{8B02BBC7-C8CB-49B2-AD0A-6D6500F0E67D}" srcOrd="8" destOrd="0" presId="urn:microsoft.com/office/officeart/2009/3/layout/PieProcess"/>
    <dgm:cxn modelId="{5BE13E08-9284-4B55-A412-860A2D451139}" type="presParOf" srcId="{8B02BBC7-C8CB-49B2-AD0A-6D6500F0E67D}" destId="{21CAE0B2-66B2-4BF4-B2FB-115FBBCBE6D6}" srcOrd="0" destOrd="0" presId="urn:microsoft.com/office/officeart/2009/3/layout/PieProcess"/>
    <dgm:cxn modelId="{0749D9A8-7879-466D-A345-E8C2E0883674}" type="presParOf" srcId="{8B02BBC7-C8CB-49B2-AD0A-6D6500F0E67D}" destId="{558ADA89-FC98-45E0-A5C4-E19AF1F85B35}" srcOrd="1" destOrd="0" presId="urn:microsoft.com/office/officeart/2009/3/layout/PieProcess"/>
    <dgm:cxn modelId="{4FBEBDCF-7CAE-4B67-9E51-DAD8080AB246}" type="presParOf" srcId="{8B02BBC7-C8CB-49B2-AD0A-6D6500F0E67D}" destId="{B75082B7-422F-4CEE-8816-9840AAF929F0}" srcOrd="2" destOrd="0" presId="urn:microsoft.com/office/officeart/2009/3/layout/PieProcess"/>
    <dgm:cxn modelId="{8AD81B39-FC9E-4C3B-B6CC-5D1738044C7E}" type="presParOf" srcId="{98A2DAAC-7792-4925-98F1-B6AF5270D832}" destId="{6C8F8F18-20CF-41ED-8DE5-9588400DF48E}" srcOrd="9" destOrd="0" presId="urn:microsoft.com/office/officeart/2009/3/layout/PieProcess"/>
    <dgm:cxn modelId="{9339AF64-079D-4F10-9E4D-FCA5AA2FC68A}" type="presParOf" srcId="{98A2DAAC-7792-4925-98F1-B6AF5270D832}" destId="{F707FDF1-9B3A-400B-B00B-397820DBA839}" srcOrd="10" destOrd="0" presId="urn:microsoft.com/office/officeart/2009/3/layout/PieProcess"/>
    <dgm:cxn modelId="{C124309C-94A8-408D-B3F5-EEC105605C34}" type="presParOf" srcId="{F707FDF1-9B3A-400B-B00B-397820DBA839}" destId="{4990D541-5766-424C-B3D4-FDD07A5AB5C0}"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A4FAB-67F7-4F8E-A1CD-E0BF28B139A1}"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704908F1-FB1D-4EF6-B4B0-BEBDCCE78275}">
      <dgm:prSet phldrT="[Text]" custT="1"/>
      <dgm:spPr/>
      <dgm:t>
        <a:bodyPr/>
        <a:lstStyle/>
        <a:p>
          <a:r>
            <a:rPr lang="en-US" sz="1600"/>
            <a:t>(1) New RTI sign or Symptom</a:t>
          </a:r>
        </a:p>
      </dgm:t>
    </dgm:pt>
    <dgm:pt modelId="{0DB18ABA-7401-4C14-889F-8432026D868F}" type="parTrans" cxnId="{3FD7408D-0B63-4136-9869-AEE7D5BBE7F7}">
      <dgm:prSet/>
      <dgm:spPr/>
      <dgm:t>
        <a:bodyPr/>
        <a:lstStyle/>
        <a:p>
          <a:endParaRPr lang="en-US" sz="1400"/>
        </a:p>
      </dgm:t>
    </dgm:pt>
    <dgm:pt modelId="{6CEA6BEA-D510-4ACC-AFBB-78BD15F9C871}" type="sibTrans" cxnId="{3FD7408D-0B63-4136-9869-AEE7D5BBE7F7}">
      <dgm:prSet/>
      <dgm:spPr/>
      <dgm:t>
        <a:bodyPr/>
        <a:lstStyle/>
        <a:p>
          <a:endParaRPr lang="en-US" sz="1400"/>
        </a:p>
      </dgm:t>
    </dgm:pt>
    <dgm:pt modelId="{BAD04243-AA9A-481E-9148-760F3B062D77}">
      <dgm:prSet phldrT="[Text]" custT="1"/>
      <dgm:spPr/>
      <dgm:t>
        <a:bodyPr/>
        <a:lstStyle/>
        <a:p>
          <a:r>
            <a:rPr lang="en-US" sz="1800"/>
            <a:t>Laboratory/imaging report</a:t>
          </a:r>
        </a:p>
      </dgm:t>
    </dgm:pt>
    <dgm:pt modelId="{19C7B68A-E888-489F-86E3-DF422B70B048}" type="parTrans" cxnId="{1B3C405D-2046-4248-9D08-D66F18D56DA9}">
      <dgm:prSet/>
      <dgm:spPr/>
      <dgm:t>
        <a:bodyPr/>
        <a:lstStyle/>
        <a:p>
          <a:endParaRPr lang="en-US" sz="1400"/>
        </a:p>
      </dgm:t>
    </dgm:pt>
    <dgm:pt modelId="{B7551DA6-9FC9-4497-87D2-9015935675FA}" type="sibTrans" cxnId="{1B3C405D-2046-4248-9D08-D66F18D56DA9}">
      <dgm:prSet/>
      <dgm:spPr/>
      <dgm:t>
        <a:bodyPr/>
        <a:lstStyle/>
        <a:p>
          <a:endParaRPr lang="en-US" sz="1400"/>
        </a:p>
      </dgm:t>
    </dgm:pt>
    <dgm:pt modelId="{F3570860-6EBB-4AA3-A6EE-4E89F8CA380B}">
      <dgm:prSet phldrT="[Text]" custT="1"/>
      <dgm:spPr/>
      <dgm:t>
        <a:bodyPr/>
        <a:lstStyle/>
        <a:p>
          <a:r>
            <a:rPr lang="en-US" sz="1600"/>
            <a:t>(2) Lab (Blood, urine, sputum) test results </a:t>
          </a:r>
        </a:p>
      </dgm:t>
    </dgm:pt>
    <dgm:pt modelId="{5895061E-532A-41A8-9973-510A264CA812}" type="parTrans" cxnId="{20466F26-AAED-4153-9A79-FA889826338F}">
      <dgm:prSet/>
      <dgm:spPr/>
      <dgm:t>
        <a:bodyPr/>
        <a:lstStyle/>
        <a:p>
          <a:endParaRPr lang="en-US" sz="1400"/>
        </a:p>
      </dgm:t>
    </dgm:pt>
    <dgm:pt modelId="{11D18659-5CFF-494A-A54F-0F434C1282D4}" type="sibTrans" cxnId="{20466F26-AAED-4153-9A79-FA889826338F}">
      <dgm:prSet/>
      <dgm:spPr/>
      <dgm:t>
        <a:bodyPr/>
        <a:lstStyle/>
        <a:p>
          <a:endParaRPr lang="en-US" sz="1400"/>
        </a:p>
      </dgm:t>
    </dgm:pt>
    <dgm:pt modelId="{09E3F47B-B115-4565-90C8-BB16BBD9E271}">
      <dgm:prSet phldrT="[Text]" custT="1"/>
      <dgm:spPr/>
      <dgm:t>
        <a:bodyPr/>
        <a:lstStyle/>
        <a:p>
          <a:r>
            <a:rPr lang="en-US" sz="1800"/>
            <a:t>SBAR or Clinical Change</a:t>
          </a:r>
        </a:p>
      </dgm:t>
    </dgm:pt>
    <dgm:pt modelId="{8405002D-100A-4BC0-AA95-A3F0E645DAAE}" type="parTrans" cxnId="{85EE5E4C-3F94-45EC-A3E9-E518332ADFB1}">
      <dgm:prSet/>
      <dgm:spPr/>
      <dgm:t>
        <a:bodyPr/>
        <a:lstStyle/>
        <a:p>
          <a:endParaRPr lang="en-US" sz="1400"/>
        </a:p>
      </dgm:t>
    </dgm:pt>
    <dgm:pt modelId="{56EB14A0-24D1-40F5-AFF9-E0E0C69B45F2}" type="sibTrans" cxnId="{85EE5E4C-3F94-45EC-A3E9-E518332ADFB1}">
      <dgm:prSet/>
      <dgm:spPr/>
      <dgm:t>
        <a:bodyPr/>
        <a:lstStyle/>
        <a:p>
          <a:endParaRPr lang="en-US" sz="1400"/>
        </a:p>
      </dgm:t>
    </dgm:pt>
    <dgm:pt modelId="{A89E2D99-1245-499B-836F-A8D37639B413}">
      <dgm:prSet phldrT="[Text]" custT="1"/>
      <dgm:spPr/>
      <dgm:t>
        <a:bodyPr/>
        <a:lstStyle/>
        <a:p>
          <a:r>
            <a:rPr lang="en-US" sz="1600"/>
            <a:t>(4) Clinician diagnosed RTI</a:t>
          </a:r>
        </a:p>
      </dgm:t>
    </dgm:pt>
    <dgm:pt modelId="{AF6DE656-38D6-49E5-A0DF-9C17D468EBAA}" type="parTrans" cxnId="{B2B3EC2C-1F27-401E-8891-D2E1A74CF988}">
      <dgm:prSet/>
      <dgm:spPr/>
      <dgm:t>
        <a:bodyPr/>
        <a:lstStyle/>
        <a:p>
          <a:endParaRPr lang="en-US" sz="1400"/>
        </a:p>
      </dgm:t>
    </dgm:pt>
    <dgm:pt modelId="{90DC5559-250F-43A9-A859-8E583443DD41}" type="sibTrans" cxnId="{B2B3EC2C-1F27-401E-8891-D2E1A74CF988}">
      <dgm:prSet/>
      <dgm:spPr/>
      <dgm:t>
        <a:bodyPr/>
        <a:lstStyle/>
        <a:p>
          <a:endParaRPr lang="en-US" sz="1400"/>
        </a:p>
      </dgm:t>
    </dgm:pt>
    <dgm:pt modelId="{35E32AE3-F4E4-4DA4-A504-4B2B9C0BF8DD}">
      <dgm:prSet phldrT="[Text]" custT="1"/>
      <dgm:spPr/>
      <dgm:t>
        <a:bodyPr/>
        <a:lstStyle/>
        <a:p>
          <a:r>
            <a:rPr lang="en-US" sz="1600"/>
            <a:t>(3) CXR imaging</a:t>
          </a:r>
        </a:p>
      </dgm:t>
    </dgm:pt>
    <dgm:pt modelId="{7F40EBF8-C76E-4FB8-A485-59A1CC5F4785}" type="parTrans" cxnId="{EC545851-8E75-4016-A62F-F671D07907F8}">
      <dgm:prSet/>
      <dgm:spPr/>
      <dgm:t>
        <a:bodyPr/>
        <a:lstStyle/>
        <a:p>
          <a:endParaRPr lang="en-US" sz="1400"/>
        </a:p>
      </dgm:t>
    </dgm:pt>
    <dgm:pt modelId="{67428093-7B98-4753-B91B-CA7F6B025548}" type="sibTrans" cxnId="{EC545851-8E75-4016-A62F-F671D07907F8}">
      <dgm:prSet/>
      <dgm:spPr/>
      <dgm:t>
        <a:bodyPr/>
        <a:lstStyle/>
        <a:p>
          <a:endParaRPr lang="en-US" sz="1400"/>
        </a:p>
      </dgm:t>
    </dgm:pt>
    <dgm:pt modelId="{E1C2EC5D-A1F3-41E6-A334-98C7EC6D0962}">
      <dgm:prSet phldrT="[Text]" custT="1"/>
      <dgm:spPr/>
      <dgm:t>
        <a:bodyPr/>
        <a:lstStyle/>
        <a:p>
          <a:r>
            <a:rPr lang="en-US" sz="1800"/>
            <a:t>Antibiotic Starts</a:t>
          </a:r>
        </a:p>
      </dgm:t>
    </dgm:pt>
    <dgm:pt modelId="{E647EC4F-6163-444E-80B9-70DE88BD1203}" type="parTrans" cxnId="{43C44C5D-1F23-4DE9-B90C-3CA6ED61E643}">
      <dgm:prSet/>
      <dgm:spPr/>
      <dgm:t>
        <a:bodyPr/>
        <a:lstStyle/>
        <a:p>
          <a:endParaRPr lang="en-US" sz="1400"/>
        </a:p>
      </dgm:t>
    </dgm:pt>
    <dgm:pt modelId="{79985C62-9EF5-498A-BF86-E7DFD2AAD6CE}" type="sibTrans" cxnId="{43C44C5D-1F23-4DE9-B90C-3CA6ED61E643}">
      <dgm:prSet/>
      <dgm:spPr/>
      <dgm:t>
        <a:bodyPr/>
        <a:lstStyle/>
        <a:p>
          <a:endParaRPr lang="en-US" sz="1400"/>
        </a:p>
      </dgm:t>
    </dgm:pt>
    <dgm:pt modelId="{1A9FB317-B6AA-4A96-B02A-16615FC3FA61}">
      <dgm:prSet phldrT="[Text]" custT="1"/>
      <dgm:spPr/>
      <dgm:t>
        <a:bodyPr/>
        <a:lstStyle/>
        <a:p>
          <a:r>
            <a:rPr lang="en-US" sz="1600"/>
            <a:t>(4) For RTI or Pneumonia</a:t>
          </a:r>
        </a:p>
      </dgm:t>
    </dgm:pt>
    <dgm:pt modelId="{5F0DB260-7650-437C-B2C7-4C3175301D6F}" type="parTrans" cxnId="{EF057405-BF9B-44E6-BBDE-CC8CBAFD95D1}">
      <dgm:prSet/>
      <dgm:spPr/>
      <dgm:t>
        <a:bodyPr/>
        <a:lstStyle/>
        <a:p>
          <a:endParaRPr lang="en-US" sz="1400"/>
        </a:p>
      </dgm:t>
    </dgm:pt>
    <dgm:pt modelId="{835D192B-26AD-4FA3-979B-3CA94F020739}" type="sibTrans" cxnId="{EF057405-BF9B-44E6-BBDE-CC8CBAFD95D1}">
      <dgm:prSet/>
      <dgm:spPr/>
      <dgm:t>
        <a:bodyPr/>
        <a:lstStyle/>
        <a:p>
          <a:endParaRPr lang="en-US" sz="1400"/>
        </a:p>
      </dgm:t>
    </dgm:pt>
    <dgm:pt modelId="{120D3576-A1CA-4182-8CD5-1429C851554E}">
      <dgm:prSet phldrT="[Text]" custT="1"/>
      <dgm:spPr/>
      <dgm:t>
        <a:bodyPr/>
        <a:lstStyle/>
        <a:p>
          <a:r>
            <a:rPr lang="en-US" sz="1600"/>
            <a:t>(5) Antiviral for possible flu</a:t>
          </a:r>
        </a:p>
      </dgm:t>
    </dgm:pt>
    <dgm:pt modelId="{D1B55228-7DD6-49B2-B549-8B786122C9A4}" type="parTrans" cxnId="{9568C1FC-4FC7-4E23-A8C6-2729D5EF388B}">
      <dgm:prSet/>
      <dgm:spPr/>
      <dgm:t>
        <a:bodyPr/>
        <a:lstStyle/>
        <a:p>
          <a:endParaRPr lang="en-US" sz="1400"/>
        </a:p>
      </dgm:t>
    </dgm:pt>
    <dgm:pt modelId="{E5664CA9-A03E-4D56-A03F-923FC7A5AE11}" type="sibTrans" cxnId="{9568C1FC-4FC7-4E23-A8C6-2729D5EF388B}">
      <dgm:prSet/>
      <dgm:spPr/>
      <dgm:t>
        <a:bodyPr/>
        <a:lstStyle/>
        <a:p>
          <a:endParaRPr lang="en-US" sz="1400"/>
        </a:p>
      </dgm:t>
    </dgm:pt>
    <dgm:pt modelId="{98A2DAAC-7792-4925-98F1-B6AF5270D832}" type="pres">
      <dgm:prSet presAssocID="{000A4FAB-67F7-4F8E-A1CD-E0BF28B139A1}" presName="Name0" presStyleCnt="0">
        <dgm:presLayoutVars>
          <dgm:chMax val="7"/>
          <dgm:chPref val="7"/>
          <dgm:dir/>
          <dgm:animOne val="branch"/>
          <dgm:animLvl val="lvl"/>
        </dgm:presLayoutVars>
      </dgm:prSet>
      <dgm:spPr/>
    </dgm:pt>
    <dgm:pt modelId="{11DE73E4-CC86-4538-9F71-BB92E050DB31}" type="pres">
      <dgm:prSet presAssocID="{09E3F47B-B115-4565-90C8-BB16BBD9E271}" presName="ParentComposite" presStyleCnt="0"/>
      <dgm:spPr/>
    </dgm:pt>
    <dgm:pt modelId="{12FF0452-B477-4150-9151-6F630AC03AC4}" type="pres">
      <dgm:prSet presAssocID="{09E3F47B-B115-4565-90C8-BB16BBD9E271}" presName="Chord" presStyleLbl="bgShp" presStyleIdx="0" presStyleCnt="3"/>
      <dgm:spPr/>
    </dgm:pt>
    <dgm:pt modelId="{0C401BB9-154E-45A2-9DB7-9CCA3CF65361}" type="pres">
      <dgm:prSet presAssocID="{09E3F47B-B115-4565-90C8-BB16BBD9E271}" presName="Pie" presStyleLbl="alignNode1" presStyleIdx="0" presStyleCnt="3"/>
      <dgm:spPr/>
    </dgm:pt>
    <dgm:pt modelId="{097CB51B-2C0E-4EDE-B5B6-570AB1140FB1}" type="pres">
      <dgm:prSet presAssocID="{09E3F47B-B115-4565-90C8-BB16BBD9E271}" presName="Parent" presStyleLbl="revTx" presStyleIdx="0" presStyleCnt="6">
        <dgm:presLayoutVars>
          <dgm:chMax val="1"/>
          <dgm:chPref val="1"/>
          <dgm:bulletEnabled val="1"/>
        </dgm:presLayoutVars>
      </dgm:prSet>
      <dgm:spPr/>
    </dgm:pt>
    <dgm:pt modelId="{22FB5201-D620-45CD-B30F-0F21AC4DC042}" type="pres">
      <dgm:prSet presAssocID="{6CEA6BEA-D510-4ACC-AFBB-78BD15F9C871}" presName="negSibTrans" presStyleCnt="0"/>
      <dgm:spPr/>
    </dgm:pt>
    <dgm:pt modelId="{94503C48-2A63-473C-B702-910ADD8C878E}" type="pres">
      <dgm:prSet presAssocID="{09E3F47B-B115-4565-90C8-BB16BBD9E271}" presName="composite" presStyleCnt="0"/>
      <dgm:spPr/>
    </dgm:pt>
    <dgm:pt modelId="{35054AE4-2FD3-4E34-B941-AA98A12B3301}" type="pres">
      <dgm:prSet presAssocID="{09E3F47B-B115-4565-90C8-BB16BBD9E271}" presName="Child" presStyleLbl="revTx" presStyleIdx="1" presStyleCnt="6" custScaleX="177515">
        <dgm:presLayoutVars>
          <dgm:chMax val="0"/>
          <dgm:chPref val="0"/>
          <dgm:bulletEnabled val="1"/>
        </dgm:presLayoutVars>
      </dgm:prSet>
      <dgm:spPr/>
    </dgm:pt>
    <dgm:pt modelId="{C0E4A1DC-1DE3-4243-B1CC-2DD7DA23CA2D}" type="pres">
      <dgm:prSet presAssocID="{56EB14A0-24D1-40F5-AFF9-E0E0C69B45F2}" presName="sibTrans" presStyleCnt="0"/>
      <dgm:spPr/>
    </dgm:pt>
    <dgm:pt modelId="{361A18C3-950F-403B-B735-A2440FB8C8F2}" type="pres">
      <dgm:prSet presAssocID="{BAD04243-AA9A-481E-9148-760F3B062D77}" presName="ParentComposite" presStyleCnt="0"/>
      <dgm:spPr/>
    </dgm:pt>
    <dgm:pt modelId="{90164977-63E7-4897-B523-D45F71D08DA9}" type="pres">
      <dgm:prSet presAssocID="{BAD04243-AA9A-481E-9148-760F3B062D77}" presName="Chord" presStyleLbl="bgShp" presStyleIdx="1" presStyleCnt="3"/>
      <dgm:spPr/>
    </dgm:pt>
    <dgm:pt modelId="{938DA5E6-66E9-43B8-AF28-9D572FD38992}" type="pres">
      <dgm:prSet presAssocID="{BAD04243-AA9A-481E-9148-760F3B062D77}" presName="Pie" presStyleLbl="alignNode1" presStyleIdx="1" presStyleCnt="3"/>
      <dgm:spPr/>
    </dgm:pt>
    <dgm:pt modelId="{57FB85E4-A5B4-4F00-AD9A-2401D1EC7157}" type="pres">
      <dgm:prSet presAssocID="{BAD04243-AA9A-481E-9148-760F3B062D77}" presName="Parent" presStyleLbl="revTx" presStyleIdx="2" presStyleCnt="6">
        <dgm:presLayoutVars>
          <dgm:chMax val="1"/>
          <dgm:chPref val="1"/>
          <dgm:bulletEnabled val="1"/>
        </dgm:presLayoutVars>
      </dgm:prSet>
      <dgm:spPr/>
    </dgm:pt>
    <dgm:pt modelId="{B8F4FE9B-D1AC-4D6D-8746-EF811C4F1FDA}" type="pres">
      <dgm:prSet presAssocID="{11D18659-5CFF-494A-A54F-0F434C1282D4}" presName="negSibTrans" presStyleCnt="0"/>
      <dgm:spPr/>
    </dgm:pt>
    <dgm:pt modelId="{665438F7-0C2B-4085-9883-AEEFE1CFBCC5}" type="pres">
      <dgm:prSet presAssocID="{BAD04243-AA9A-481E-9148-760F3B062D77}" presName="composite" presStyleCnt="0"/>
      <dgm:spPr/>
    </dgm:pt>
    <dgm:pt modelId="{B5CFC1F7-94D8-434F-B872-41C96ADF2C24}" type="pres">
      <dgm:prSet presAssocID="{BAD04243-AA9A-481E-9148-760F3B062D77}" presName="Child" presStyleLbl="revTx" presStyleIdx="3" presStyleCnt="6" custScaleX="175870">
        <dgm:presLayoutVars>
          <dgm:chMax val="0"/>
          <dgm:chPref val="0"/>
          <dgm:bulletEnabled val="1"/>
        </dgm:presLayoutVars>
      </dgm:prSet>
      <dgm:spPr/>
    </dgm:pt>
    <dgm:pt modelId="{F9E0ADC3-432A-47CA-9C45-1874FF75BD41}" type="pres">
      <dgm:prSet presAssocID="{B7551DA6-9FC9-4497-87D2-9015935675FA}" presName="sibTrans" presStyleCnt="0"/>
      <dgm:spPr/>
    </dgm:pt>
    <dgm:pt modelId="{8B02BBC7-C8CB-49B2-AD0A-6D6500F0E67D}" type="pres">
      <dgm:prSet presAssocID="{E1C2EC5D-A1F3-41E6-A334-98C7EC6D0962}" presName="ParentComposite" presStyleCnt="0"/>
      <dgm:spPr/>
    </dgm:pt>
    <dgm:pt modelId="{21CAE0B2-66B2-4BF4-B2FB-115FBBCBE6D6}" type="pres">
      <dgm:prSet presAssocID="{E1C2EC5D-A1F3-41E6-A334-98C7EC6D0962}" presName="Chord" presStyleLbl="bgShp" presStyleIdx="2" presStyleCnt="3"/>
      <dgm:spPr/>
    </dgm:pt>
    <dgm:pt modelId="{558ADA89-FC98-45E0-A5C4-E19AF1F85B35}" type="pres">
      <dgm:prSet presAssocID="{E1C2EC5D-A1F3-41E6-A334-98C7EC6D0962}" presName="Pie" presStyleLbl="alignNode1" presStyleIdx="2" presStyleCnt="3"/>
      <dgm:spPr/>
    </dgm:pt>
    <dgm:pt modelId="{B75082B7-422F-4CEE-8816-9840AAF929F0}" type="pres">
      <dgm:prSet presAssocID="{E1C2EC5D-A1F3-41E6-A334-98C7EC6D0962}" presName="Parent" presStyleLbl="revTx" presStyleIdx="4" presStyleCnt="6">
        <dgm:presLayoutVars>
          <dgm:chMax val="1"/>
          <dgm:chPref val="1"/>
          <dgm:bulletEnabled val="1"/>
        </dgm:presLayoutVars>
      </dgm:prSet>
      <dgm:spPr/>
    </dgm:pt>
    <dgm:pt modelId="{6C8F8F18-20CF-41ED-8DE5-9588400DF48E}" type="pres">
      <dgm:prSet presAssocID="{835D192B-26AD-4FA3-979B-3CA94F020739}" presName="negSibTrans" presStyleCnt="0"/>
      <dgm:spPr/>
    </dgm:pt>
    <dgm:pt modelId="{F707FDF1-9B3A-400B-B00B-397820DBA839}" type="pres">
      <dgm:prSet presAssocID="{E1C2EC5D-A1F3-41E6-A334-98C7EC6D0962}" presName="composite" presStyleCnt="0"/>
      <dgm:spPr/>
    </dgm:pt>
    <dgm:pt modelId="{4990D541-5766-424C-B3D4-FDD07A5AB5C0}" type="pres">
      <dgm:prSet presAssocID="{E1C2EC5D-A1F3-41E6-A334-98C7EC6D0962}" presName="Child" presStyleLbl="revTx" presStyleIdx="5" presStyleCnt="6" custScaleX="205123">
        <dgm:presLayoutVars>
          <dgm:chMax val="0"/>
          <dgm:chPref val="0"/>
          <dgm:bulletEnabled val="1"/>
        </dgm:presLayoutVars>
      </dgm:prSet>
      <dgm:spPr/>
    </dgm:pt>
  </dgm:ptLst>
  <dgm:cxnLst>
    <dgm:cxn modelId="{EF057405-BF9B-44E6-BBDE-CC8CBAFD95D1}" srcId="{E1C2EC5D-A1F3-41E6-A334-98C7EC6D0962}" destId="{1A9FB317-B6AA-4A96-B02A-16615FC3FA61}" srcOrd="0" destOrd="0" parTransId="{5F0DB260-7650-437C-B2C7-4C3175301D6F}" sibTransId="{835D192B-26AD-4FA3-979B-3CA94F020739}"/>
    <dgm:cxn modelId="{20466F26-AAED-4153-9A79-FA889826338F}" srcId="{BAD04243-AA9A-481E-9148-760F3B062D77}" destId="{F3570860-6EBB-4AA3-A6EE-4E89F8CA380B}" srcOrd="0" destOrd="0" parTransId="{5895061E-532A-41A8-9973-510A264CA812}" sibTransId="{11D18659-5CFF-494A-A54F-0F434C1282D4}"/>
    <dgm:cxn modelId="{B2B3EC2C-1F27-401E-8891-D2E1A74CF988}" srcId="{09E3F47B-B115-4565-90C8-BB16BBD9E271}" destId="{A89E2D99-1245-499B-836F-A8D37639B413}" srcOrd="1" destOrd="0" parTransId="{AF6DE656-38D6-49E5-A0DF-9C17D468EBAA}" sibTransId="{90DC5559-250F-43A9-A859-8E583443DD41}"/>
    <dgm:cxn modelId="{1B3C405D-2046-4248-9D08-D66F18D56DA9}" srcId="{000A4FAB-67F7-4F8E-A1CD-E0BF28B139A1}" destId="{BAD04243-AA9A-481E-9148-760F3B062D77}" srcOrd="1" destOrd="0" parTransId="{19C7B68A-E888-489F-86E3-DF422B70B048}" sibTransId="{B7551DA6-9FC9-4497-87D2-9015935675FA}"/>
    <dgm:cxn modelId="{43C44C5D-1F23-4DE9-B90C-3CA6ED61E643}" srcId="{000A4FAB-67F7-4F8E-A1CD-E0BF28B139A1}" destId="{E1C2EC5D-A1F3-41E6-A334-98C7EC6D0962}" srcOrd="2" destOrd="0" parTransId="{E647EC4F-6163-444E-80B9-70DE88BD1203}" sibTransId="{79985C62-9EF5-498A-BF86-E7DFD2AAD6CE}"/>
    <dgm:cxn modelId="{85EE5E4C-3F94-45EC-A3E9-E518332ADFB1}" srcId="{000A4FAB-67F7-4F8E-A1CD-E0BF28B139A1}" destId="{09E3F47B-B115-4565-90C8-BB16BBD9E271}" srcOrd="0" destOrd="0" parTransId="{8405002D-100A-4BC0-AA95-A3F0E645DAAE}" sibTransId="{56EB14A0-24D1-40F5-AFF9-E0E0C69B45F2}"/>
    <dgm:cxn modelId="{EC545851-8E75-4016-A62F-F671D07907F8}" srcId="{BAD04243-AA9A-481E-9148-760F3B062D77}" destId="{35E32AE3-F4E4-4DA4-A504-4B2B9C0BF8DD}" srcOrd="1" destOrd="0" parTransId="{7F40EBF8-C76E-4FB8-A485-59A1CC5F4785}" sibTransId="{67428093-7B98-4753-B91B-CA7F6B025548}"/>
    <dgm:cxn modelId="{95E38786-15B0-436E-8ED3-8F6884FA32D9}" type="presOf" srcId="{A89E2D99-1245-499B-836F-A8D37639B413}" destId="{35054AE4-2FD3-4E34-B941-AA98A12B3301}" srcOrd="0" destOrd="1" presId="urn:microsoft.com/office/officeart/2009/3/layout/PieProcess"/>
    <dgm:cxn modelId="{3FD7408D-0B63-4136-9869-AEE7D5BBE7F7}" srcId="{09E3F47B-B115-4565-90C8-BB16BBD9E271}" destId="{704908F1-FB1D-4EF6-B4B0-BEBDCCE78275}" srcOrd="0" destOrd="0" parTransId="{0DB18ABA-7401-4C14-889F-8432026D868F}" sibTransId="{6CEA6BEA-D510-4ACC-AFBB-78BD15F9C871}"/>
    <dgm:cxn modelId="{1C8BA290-5189-42D7-B574-79C63CFB310C}" type="presOf" srcId="{BAD04243-AA9A-481E-9148-760F3B062D77}" destId="{57FB85E4-A5B4-4F00-AD9A-2401D1EC7157}" srcOrd="0" destOrd="0" presId="urn:microsoft.com/office/officeart/2009/3/layout/PieProcess"/>
    <dgm:cxn modelId="{E3E4179D-F826-4909-BF39-6483B575E2A5}" type="presOf" srcId="{1A9FB317-B6AA-4A96-B02A-16615FC3FA61}" destId="{4990D541-5766-424C-B3D4-FDD07A5AB5C0}" srcOrd="0" destOrd="0" presId="urn:microsoft.com/office/officeart/2009/3/layout/PieProcess"/>
    <dgm:cxn modelId="{1D3FA9A3-E29A-468A-B92C-78EB9D8A4157}" type="presOf" srcId="{120D3576-A1CA-4182-8CD5-1429C851554E}" destId="{4990D541-5766-424C-B3D4-FDD07A5AB5C0}" srcOrd="0" destOrd="1" presId="urn:microsoft.com/office/officeart/2009/3/layout/PieProcess"/>
    <dgm:cxn modelId="{26C5A6C7-72E8-4113-BDC3-69AB61150AF7}" type="presOf" srcId="{F3570860-6EBB-4AA3-A6EE-4E89F8CA380B}" destId="{B5CFC1F7-94D8-434F-B872-41C96ADF2C24}" srcOrd="0" destOrd="0" presId="urn:microsoft.com/office/officeart/2009/3/layout/PieProcess"/>
    <dgm:cxn modelId="{8D1852D1-0F0E-40D1-BD91-C621758BC674}" type="presOf" srcId="{09E3F47B-B115-4565-90C8-BB16BBD9E271}" destId="{097CB51B-2C0E-4EDE-B5B6-570AB1140FB1}" srcOrd="0" destOrd="0" presId="urn:microsoft.com/office/officeart/2009/3/layout/PieProcess"/>
    <dgm:cxn modelId="{DECEA5F1-E1F1-48DC-A766-DA7534651335}" type="presOf" srcId="{35E32AE3-F4E4-4DA4-A504-4B2B9C0BF8DD}" destId="{B5CFC1F7-94D8-434F-B872-41C96ADF2C24}" srcOrd="0" destOrd="1" presId="urn:microsoft.com/office/officeart/2009/3/layout/PieProcess"/>
    <dgm:cxn modelId="{9A045DF3-52DE-4833-B62E-1BB69E1CB4E7}" type="presOf" srcId="{704908F1-FB1D-4EF6-B4B0-BEBDCCE78275}" destId="{35054AE4-2FD3-4E34-B941-AA98A12B3301}" srcOrd="0" destOrd="0" presId="urn:microsoft.com/office/officeart/2009/3/layout/PieProcess"/>
    <dgm:cxn modelId="{9152EDF4-44AB-42D9-8105-704EC962678A}" type="presOf" srcId="{000A4FAB-67F7-4F8E-A1CD-E0BF28B139A1}" destId="{98A2DAAC-7792-4925-98F1-B6AF5270D832}" srcOrd="0" destOrd="0" presId="urn:microsoft.com/office/officeart/2009/3/layout/PieProcess"/>
    <dgm:cxn modelId="{9568C1FC-4FC7-4E23-A8C6-2729D5EF388B}" srcId="{E1C2EC5D-A1F3-41E6-A334-98C7EC6D0962}" destId="{120D3576-A1CA-4182-8CD5-1429C851554E}" srcOrd="1" destOrd="0" parTransId="{D1B55228-7DD6-49B2-B549-8B786122C9A4}" sibTransId="{E5664CA9-A03E-4D56-A03F-923FC7A5AE11}"/>
    <dgm:cxn modelId="{677558FD-19ED-49B6-BAB1-844F70C43447}" type="presOf" srcId="{E1C2EC5D-A1F3-41E6-A334-98C7EC6D0962}" destId="{B75082B7-422F-4CEE-8816-9840AAF929F0}" srcOrd="0" destOrd="0" presId="urn:microsoft.com/office/officeart/2009/3/layout/PieProcess"/>
    <dgm:cxn modelId="{E4EA5ECC-DF6A-41A8-B44F-A0361311DBD0}" type="presParOf" srcId="{98A2DAAC-7792-4925-98F1-B6AF5270D832}" destId="{11DE73E4-CC86-4538-9F71-BB92E050DB31}" srcOrd="0" destOrd="0" presId="urn:microsoft.com/office/officeart/2009/3/layout/PieProcess"/>
    <dgm:cxn modelId="{598047D1-D6E7-4567-A33D-F43986E33A41}" type="presParOf" srcId="{11DE73E4-CC86-4538-9F71-BB92E050DB31}" destId="{12FF0452-B477-4150-9151-6F630AC03AC4}" srcOrd="0" destOrd="0" presId="urn:microsoft.com/office/officeart/2009/3/layout/PieProcess"/>
    <dgm:cxn modelId="{0F5F211E-B17B-4B53-B595-84CED3A9ED4F}" type="presParOf" srcId="{11DE73E4-CC86-4538-9F71-BB92E050DB31}" destId="{0C401BB9-154E-45A2-9DB7-9CCA3CF65361}" srcOrd="1" destOrd="0" presId="urn:microsoft.com/office/officeart/2009/3/layout/PieProcess"/>
    <dgm:cxn modelId="{F1B99864-4132-4D91-B8C6-0F1C7309B641}" type="presParOf" srcId="{11DE73E4-CC86-4538-9F71-BB92E050DB31}" destId="{097CB51B-2C0E-4EDE-B5B6-570AB1140FB1}" srcOrd="2" destOrd="0" presId="urn:microsoft.com/office/officeart/2009/3/layout/PieProcess"/>
    <dgm:cxn modelId="{992F25E9-0734-4918-824A-B227D9CA695F}" type="presParOf" srcId="{98A2DAAC-7792-4925-98F1-B6AF5270D832}" destId="{22FB5201-D620-45CD-B30F-0F21AC4DC042}" srcOrd="1" destOrd="0" presId="urn:microsoft.com/office/officeart/2009/3/layout/PieProcess"/>
    <dgm:cxn modelId="{B54F9E55-B6E4-4622-A54A-A9C2DFC94968}" type="presParOf" srcId="{98A2DAAC-7792-4925-98F1-B6AF5270D832}" destId="{94503C48-2A63-473C-B702-910ADD8C878E}" srcOrd="2" destOrd="0" presId="urn:microsoft.com/office/officeart/2009/3/layout/PieProcess"/>
    <dgm:cxn modelId="{6A17F9D8-8F0B-4863-8AD4-7C07B85CDFFA}" type="presParOf" srcId="{94503C48-2A63-473C-B702-910ADD8C878E}" destId="{35054AE4-2FD3-4E34-B941-AA98A12B3301}" srcOrd="0" destOrd="0" presId="urn:microsoft.com/office/officeart/2009/3/layout/PieProcess"/>
    <dgm:cxn modelId="{EAC7B0FE-DC4A-4B66-AD3A-86ABD975A920}" type="presParOf" srcId="{98A2DAAC-7792-4925-98F1-B6AF5270D832}" destId="{C0E4A1DC-1DE3-4243-B1CC-2DD7DA23CA2D}" srcOrd="3" destOrd="0" presId="urn:microsoft.com/office/officeart/2009/3/layout/PieProcess"/>
    <dgm:cxn modelId="{BFCBBFEE-8A40-463A-8145-C4467D005E3D}" type="presParOf" srcId="{98A2DAAC-7792-4925-98F1-B6AF5270D832}" destId="{361A18C3-950F-403B-B735-A2440FB8C8F2}" srcOrd="4" destOrd="0" presId="urn:microsoft.com/office/officeart/2009/3/layout/PieProcess"/>
    <dgm:cxn modelId="{92FBC0D5-48AC-4E53-92C3-4DAA49E21075}" type="presParOf" srcId="{361A18C3-950F-403B-B735-A2440FB8C8F2}" destId="{90164977-63E7-4897-B523-D45F71D08DA9}" srcOrd="0" destOrd="0" presId="urn:microsoft.com/office/officeart/2009/3/layout/PieProcess"/>
    <dgm:cxn modelId="{5A3B0930-7A1C-4646-AA73-433B8BB688E3}" type="presParOf" srcId="{361A18C3-950F-403B-B735-A2440FB8C8F2}" destId="{938DA5E6-66E9-43B8-AF28-9D572FD38992}" srcOrd="1" destOrd="0" presId="urn:microsoft.com/office/officeart/2009/3/layout/PieProcess"/>
    <dgm:cxn modelId="{DADA6B19-1680-4F7A-AEF7-8A96D897C847}" type="presParOf" srcId="{361A18C3-950F-403B-B735-A2440FB8C8F2}" destId="{57FB85E4-A5B4-4F00-AD9A-2401D1EC7157}" srcOrd="2" destOrd="0" presId="urn:microsoft.com/office/officeart/2009/3/layout/PieProcess"/>
    <dgm:cxn modelId="{8605D763-4556-4C76-8F02-A9348AAAD5CF}" type="presParOf" srcId="{98A2DAAC-7792-4925-98F1-B6AF5270D832}" destId="{B8F4FE9B-D1AC-4D6D-8746-EF811C4F1FDA}" srcOrd="5" destOrd="0" presId="urn:microsoft.com/office/officeart/2009/3/layout/PieProcess"/>
    <dgm:cxn modelId="{B8D32F01-77A0-439A-A190-40A2127471EA}" type="presParOf" srcId="{98A2DAAC-7792-4925-98F1-B6AF5270D832}" destId="{665438F7-0C2B-4085-9883-AEEFE1CFBCC5}" srcOrd="6" destOrd="0" presId="urn:microsoft.com/office/officeart/2009/3/layout/PieProcess"/>
    <dgm:cxn modelId="{C2D7744C-D19D-4775-8D60-052CE1C5BB44}" type="presParOf" srcId="{665438F7-0C2B-4085-9883-AEEFE1CFBCC5}" destId="{B5CFC1F7-94D8-434F-B872-41C96ADF2C24}" srcOrd="0" destOrd="0" presId="urn:microsoft.com/office/officeart/2009/3/layout/PieProcess"/>
    <dgm:cxn modelId="{338DA02C-EAE5-4E49-A04B-F4F5944A85EE}" type="presParOf" srcId="{98A2DAAC-7792-4925-98F1-B6AF5270D832}" destId="{F9E0ADC3-432A-47CA-9C45-1874FF75BD41}" srcOrd="7" destOrd="0" presId="urn:microsoft.com/office/officeart/2009/3/layout/PieProcess"/>
    <dgm:cxn modelId="{E67A6A0A-5833-410D-9FE4-DE171DD8BE71}" type="presParOf" srcId="{98A2DAAC-7792-4925-98F1-B6AF5270D832}" destId="{8B02BBC7-C8CB-49B2-AD0A-6D6500F0E67D}" srcOrd="8" destOrd="0" presId="urn:microsoft.com/office/officeart/2009/3/layout/PieProcess"/>
    <dgm:cxn modelId="{5BE13E08-9284-4B55-A412-860A2D451139}" type="presParOf" srcId="{8B02BBC7-C8CB-49B2-AD0A-6D6500F0E67D}" destId="{21CAE0B2-66B2-4BF4-B2FB-115FBBCBE6D6}" srcOrd="0" destOrd="0" presId="urn:microsoft.com/office/officeart/2009/3/layout/PieProcess"/>
    <dgm:cxn modelId="{0749D9A8-7879-466D-A345-E8C2E0883674}" type="presParOf" srcId="{8B02BBC7-C8CB-49B2-AD0A-6D6500F0E67D}" destId="{558ADA89-FC98-45E0-A5C4-E19AF1F85B35}" srcOrd="1" destOrd="0" presId="urn:microsoft.com/office/officeart/2009/3/layout/PieProcess"/>
    <dgm:cxn modelId="{4FBEBDCF-7CAE-4B67-9E51-DAD8080AB246}" type="presParOf" srcId="{8B02BBC7-C8CB-49B2-AD0A-6D6500F0E67D}" destId="{B75082B7-422F-4CEE-8816-9840AAF929F0}" srcOrd="2" destOrd="0" presId="urn:microsoft.com/office/officeart/2009/3/layout/PieProcess"/>
    <dgm:cxn modelId="{8AD81B39-FC9E-4C3B-B6CC-5D1738044C7E}" type="presParOf" srcId="{98A2DAAC-7792-4925-98F1-B6AF5270D832}" destId="{6C8F8F18-20CF-41ED-8DE5-9588400DF48E}" srcOrd="9" destOrd="0" presId="urn:microsoft.com/office/officeart/2009/3/layout/PieProcess"/>
    <dgm:cxn modelId="{9339AF64-079D-4F10-9E4D-FCA5AA2FC68A}" type="presParOf" srcId="{98A2DAAC-7792-4925-98F1-B6AF5270D832}" destId="{F707FDF1-9B3A-400B-B00B-397820DBA839}" srcOrd="10" destOrd="0" presId="urn:microsoft.com/office/officeart/2009/3/layout/PieProcess"/>
    <dgm:cxn modelId="{C124309C-94A8-408D-B3F5-EEC105605C34}" type="presParOf" srcId="{F707FDF1-9B3A-400B-B00B-397820DBA839}" destId="{4990D541-5766-424C-B3D4-FDD07A5AB5C0}"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F75FAC-5E02-41E8-921B-5102AC02604F}"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EEFA0102-0311-4D3B-B755-35CC72F4CE05}">
      <dgm:prSet/>
      <dgm:spPr/>
      <dgm:t>
        <a:bodyPr/>
        <a:lstStyle/>
        <a:p>
          <a:r>
            <a:rPr lang="en-US"/>
            <a:t>Have you received the PDFs and have access</a:t>
          </a:r>
        </a:p>
      </dgm:t>
    </dgm:pt>
    <dgm:pt modelId="{8811786C-B37E-45A1-AF5F-DACD4053D933}" type="parTrans" cxnId="{37756CBD-D554-47BA-8789-E820EFA93575}">
      <dgm:prSet/>
      <dgm:spPr/>
      <dgm:t>
        <a:bodyPr/>
        <a:lstStyle/>
        <a:p>
          <a:endParaRPr lang="en-US"/>
        </a:p>
      </dgm:t>
    </dgm:pt>
    <dgm:pt modelId="{7BF1B1B1-DA9E-4C0F-9991-152CCD0C66D4}" type="sibTrans" cxnId="{37756CBD-D554-47BA-8789-E820EFA93575}">
      <dgm:prSet/>
      <dgm:spPr/>
      <dgm:t>
        <a:bodyPr/>
        <a:lstStyle/>
        <a:p>
          <a:endParaRPr lang="en-US"/>
        </a:p>
      </dgm:t>
    </dgm:pt>
    <dgm:pt modelId="{91CAEC36-2845-40A7-A305-84BAFF0D1B5D}">
      <dgm:prSet/>
      <dgm:spPr/>
      <dgm:t>
        <a:bodyPr/>
        <a:lstStyle/>
        <a:p>
          <a:r>
            <a:rPr lang="en-US"/>
            <a:t>+/or do you have the link sent by Joe bookmarked and opened now</a:t>
          </a:r>
        </a:p>
      </dgm:t>
    </dgm:pt>
    <dgm:pt modelId="{34B83F8F-68F8-402C-B94B-AF770A44E23F}" type="parTrans" cxnId="{C63C055A-B8E0-4F34-91F8-EAA4FF29EEB9}">
      <dgm:prSet/>
      <dgm:spPr/>
      <dgm:t>
        <a:bodyPr/>
        <a:lstStyle/>
        <a:p>
          <a:endParaRPr lang="en-US"/>
        </a:p>
      </dgm:t>
    </dgm:pt>
    <dgm:pt modelId="{EF181525-BAF8-447F-82CB-FE11144FC926}" type="sibTrans" cxnId="{C63C055A-B8E0-4F34-91F8-EAA4FF29EEB9}">
      <dgm:prSet/>
      <dgm:spPr/>
      <dgm:t>
        <a:bodyPr/>
        <a:lstStyle/>
        <a:p>
          <a:endParaRPr lang="en-US"/>
        </a:p>
      </dgm:t>
    </dgm:pt>
    <dgm:pt modelId="{91AE7671-F0BE-4F02-B965-3D1DCA264CD3}" type="pres">
      <dgm:prSet presAssocID="{95F75FAC-5E02-41E8-921B-5102AC02604F}" presName="hierChild1" presStyleCnt="0">
        <dgm:presLayoutVars>
          <dgm:chPref val="1"/>
          <dgm:dir/>
          <dgm:animOne val="branch"/>
          <dgm:animLvl val="lvl"/>
          <dgm:resizeHandles/>
        </dgm:presLayoutVars>
      </dgm:prSet>
      <dgm:spPr/>
    </dgm:pt>
    <dgm:pt modelId="{69D86972-4866-40CD-99F2-9F18443593E6}" type="pres">
      <dgm:prSet presAssocID="{EEFA0102-0311-4D3B-B755-35CC72F4CE05}" presName="hierRoot1" presStyleCnt="0"/>
      <dgm:spPr/>
    </dgm:pt>
    <dgm:pt modelId="{6BDE1433-3F3F-4005-B1A1-FBEE14860CE2}" type="pres">
      <dgm:prSet presAssocID="{EEFA0102-0311-4D3B-B755-35CC72F4CE05}" presName="composite" presStyleCnt="0"/>
      <dgm:spPr/>
    </dgm:pt>
    <dgm:pt modelId="{1374302E-DCFA-4143-AC3E-4638580EFC3E}" type="pres">
      <dgm:prSet presAssocID="{EEFA0102-0311-4D3B-B755-35CC72F4CE05}" presName="background" presStyleLbl="node0" presStyleIdx="0" presStyleCnt="2"/>
      <dgm:spPr/>
    </dgm:pt>
    <dgm:pt modelId="{2762A586-AB68-4C0A-902B-87DA84BC4731}" type="pres">
      <dgm:prSet presAssocID="{EEFA0102-0311-4D3B-B755-35CC72F4CE05}" presName="text" presStyleLbl="fgAcc0" presStyleIdx="0" presStyleCnt="2">
        <dgm:presLayoutVars>
          <dgm:chPref val="3"/>
        </dgm:presLayoutVars>
      </dgm:prSet>
      <dgm:spPr/>
    </dgm:pt>
    <dgm:pt modelId="{ECB9B2F6-A2FC-4670-8720-C2013136D1FD}" type="pres">
      <dgm:prSet presAssocID="{EEFA0102-0311-4D3B-B755-35CC72F4CE05}" presName="hierChild2" presStyleCnt="0"/>
      <dgm:spPr/>
    </dgm:pt>
    <dgm:pt modelId="{107EAC7C-EA29-4361-9557-CC33CD91A89C}" type="pres">
      <dgm:prSet presAssocID="{91CAEC36-2845-40A7-A305-84BAFF0D1B5D}" presName="hierRoot1" presStyleCnt="0"/>
      <dgm:spPr/>
    </dgm:pt>
    <dgm:pt modelId="{9D6D7E06-9483-4150-A45D-B700004E2652}" type="pres">
      <dgm:prSet presAssocID="{91CAEC36-2845-40A7-A305-84BAFF0D1B5D}" presName="composite" presStyleCnt="0"/>
      <dgm:spPr/>
    </dgm:pt>
    <dgm:pt modelId="{4839685F-DB32-4118-9B03-DB327D9BE2AC}" type="pres">
      <dgm:prSet presAssocID="{91CAEC36-2845-40A7-A305-84BAFF0D1B5D}" presName="background" presStyleLbl="node0" presStyleIdx="1" presStyleCnt="2"/>
      <dgm:spPr/>
    </dgm:pt>
    <dgm:pt modelId="{24D5F5CF-AB85-4AA0-A2F5-BDB892350744}" type="pres">
      <dgm:prSet presAssocID="{91CAEC36-2845-40A7-A305-84BAFF0D1B5D}" presName="text" presStyleLbl="fgAcc0" presStyleIdx="1" presStyleCnt="2">
        <dgm:presLayoutVars>
          <dgm:chPref val="3"/>
        </dgm:presLayoutVars>
      </dgm:prSet>
      <dgm:spPr/>
    </dgm:pt>
    <dgm:pt modelId="{A0A54B54-D63C-48AE-BB06-13E110ABFD3D}" type="pres">
      <dgm:prSet presAssocID="{91CAEC36-2845-40A7-A305-84BAFF0D1B5D}" presName="hierChild2" presStyleCnt="0"/>
      <dgm:spPr/>
    </dgm:pt>
  </dgm:ptLst>
  <dgm:cxnLst>
    <dgm:cxn modelId="{C63C055A-B8E0-4F34-91F8-EAA4FF29EEB9}" srcId="{95F75FAC-5E02-41E8-921B-5102AC02604F}" destId="{91CAEC36-2845-40A7-A305-84BAFF0D1B5D}" srcOrd="1" destOrd="0" parTransId="{34B83F8F-68F8-402C-B94B-AF770A44E23F}" sibTransId="{EF181525-BAF8-447F-82CB-FE11144FC926}"/>
    <dgm:cxn modelId="{72EBFBB8-541D-4075-8C09-F8586DCAC845}" type="presOf" srcId="{EEFA0102-0311-4D3B-B755-35CC72F4CE05}" destId="{2762A586-AB68-4C0A-902B-87DA84BC4731}" srcOrd="0" destOrd="0" presId="urn:microsoft.com/office/officeart/2005/8/layout/hierarchy1"/>
    <dgm:cxn modelId="{37756CBD-D554-47BA-8789-E820EFA93575}" srcId="{95F75FAC-5E02-41E8-921B-5102AC02604F}" destId="{EEFA0102-0311-4D3B-B755-35CC72F4CE05}" srcOrd="0" destOrd="0" parTransId="{8811786C-B37E-45A1-AF5F-DACD4053D933}" sibTransId="{7BF1B1B1-DA9E-4C0F-9991-152CCD0C66D4}"/>
    <dgm:cxn modelId="{08D8B4D1-21AC-4689-AF59-5AF507D337A7}" type="presOf" srcId="{95F75FAC-5E02-41E8-921B-5102AC02604F}" destId="{91AE7671-F0BE-4F02-B965-3D1DCA264CD3}" srcOrd="0" destOrd="0" presId="urn:microsoft.com/office/officeart/2005/8/layout/hierarchy1"/>
    <dgm:cxn modelId="{97BD05E9-288E-42B0-9F73-08CC2FC2B124}" type="presOf" srcId="{91CAEC36-2845-40A7-A305-84BAFF0D1B5D}" destId="{24D5F5CF-AB85-4AA0-A2F5-BDB892350744}" srcOrd="0" destOrd="0" presId="urn:microsoft.com/office/officeart/2005/8/layout/hierarchy1"/>
    <dgm:cxn modelId="{00937D05-1D72-43FC-9BC2-0DF05DD45E06}" type="presParOf" srcId="{91AE7671-F0BE-4F02-B965-3D1DCA264CD3}" destId="{69D86972-4866-40CD-99F2-9F18443593E6}" srcOrd="0" destOrd="0" presId="urn:microsoft.com/office/officeart/2005/8/layout/hierarchy1"/>
    <dgm:cxn modelId="{0709731E-F730-446C-A5AB-9BD5ECBD12A6}" type="presParOf" srcId="{69D86972-4866-40CD-99F2-9F18443593E6}" destId="{6BDE1433-3F3F-4005-B1A1-FBEE14860CE2}" srcOrd="0" destOrd="0" presId="urn:microsoft.com/office/officeart/2005/8/layout/hierarchy1"/>
    <dgm:cxn modelId="{2E458BB3-DD40-43A8-9BCD-1EDB085BBA75}" type="presParOf" srcId="{6BDE1433-3F3F-4005-B1A1-FBEE14860CE2}" destId="{1374302E-DCFA-4143-AC3E-4638580EFC3E}" srcOrd="0" destOrd="0" presId="urn:microsoft.com/office/officeart/2005/8/layout/hierarchy1"/>
    <dgm:cxn modelId="{D03B6D22-E361-44BC-878A-4D3FD7F9364C}" type="presParOf" srcId="{6BDE1433-3F3F-4005-B1A1-FBEE14860CE2}" destId="{2762A586-AB68-4C0A-902B-87DA84BC4731}" srcOrd="1" destOrd="0" presId="urn:microsoft.com/office/officeart/2005/8/layout/hierarchy1"/>
    <dgm:cxn modelId="{B6BA3963-4372-47BA-8386-8BB3F4DB12BC}" type="presParOf" srcId="{69D86972-4866-40CD-99F2-9F18443593E6}" destId="{ECB9B2F6-A2FC-4670-8720-C2013136D1FD}" srcOrd="1" destOrd="0" presId="urn:microsoft.com/office/officeart/2005/8/layout/hierarchy1"/>
    <dgm:cxn modelId="{A4E07D8F-22E7-4160-8642-625709F7E1B8}" type="presParOf" srcId="{91AE7671-F0BE-4F02-B965-3D1DCA264CD3}" destId="{107EAC7C-EA29-4361-9557-CC33CD91A89C}" srcOrd="1" destOrd="0" presId="urn:microsoft.com/office/officeart/2005/8/layout/hierarchy1"/>
    <dgm:cxn modelId="{906B7E73-2804-4835-8043-CBEF2C1C766B}" type="presParOf" srcId="{107EAC7C-EA29-4361-9557-CC33CD91A89C}" destId="{9D6D7E06-9483-4150-A45D-B700004E2652}" srcOrd="0" destOrd="0" presId="urn:microsoft.com/office/officeart/2005/8/layout/hierarchy1"/>
    <dgm:cxn modelId="{1CAAEEAF-B2FD-47E6-AB24-2D13B11016A6}" type="presParOf" srcId="{9D6D7E06-9483-4150-A45D-B700004E2652}" destId="{4839685F-DB32-4118-9B03-DB327D9BE2AC}" srcOrd="0" destOrd="0" presId="urn:microsoft.com/office/officeart/2005/8/layout/hierarchy1"/>
    <dgm:cxn modelId="{47DDACED-7389-48F8-838E-483BFCFA8CEF}" type="presParOf" srcId="{9D6D7E06-9483-4150-A45D-B700004E2652}" destId="{24D5F5CF-AB85-4AA0-A2F5-BDB892350744}" srcOrd="1" destOrd="0" presId="urn:microsoft.com/office/officeart/2005/8/layout/hierarchy1"/>
    <dgm:cxn modelId="{A30CA4AB-167B-4E47-A1E6-C1C7327360CF}" type="presParOf" srcId="{107EAC7C-EA29-4361-9557-CC33CD91A89C}" destId="{A0A54B54-D63C-48AE-BB06-13E110ABFD3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80412-AAF3-4AB5-A46C-866AAE5EDB1C}">
      <dsp:nvSpPr>
        <dsp:cNvPr id="0" name=""/>
        <dsp:cNvSpPr/>
      </dsp:nvSpPr>
      <dsp:spPr>
        <a:xfrm>
          <a:off x="9265" y="550045"/>
          <a:ext cx="2234702" cy="670410"/>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777" tIns="82777" rIns="82777" bIns="82777" numCol="1" spcCol="1270" anchor="ctr" anchorCtr="0">
          <a:noAutofit/>
        </a:bodyPr>
        <a:lstStyle/>
        <a:p>
          <a:pPr marL="0" lvl="0" indent="0" algn="ctr" defTabSz="1244600">
            <a:lnSpc>
              <a:spcPct val="90000"/>
            </a:lnSpc>
            <a:spcBef>
              <a:spcPct val="0"/>
            </a:spcBef>
            <a:spcAft>
              <a:spcPct val="35000"/>
            </a:spcAft>
            <a:buNone/>
            <a:defRPr b="1"/>
          </a:pPr>
          <a:r>
            <a:rPr lang="en-US" sz="2800" kern="1200"/>
            <a:t>Sep. 2021</a:t>
          </a:r>
        </a:p>
      </dsp:txBody>
      <dsp:txXfrm>
        <a:off x="210388" y="550045"/>
        <a:ext cx="1832456" cy="670410"/>
      </dsp:txXfrm>
    </dsp:sp>
    <dsp:sp modelId="{A86C29E2-130A-44A7-B82D-FE9DCCF40771}">
      <dsp:nvSpPr>
        <dsp:cNvPr id="0" name=""/>
        <dsp:cNvSpPr/>
      </dsp:nvSpPr>
      <dsp:spPr>
        <a:xfrm>
          <a:off x="9265" y="1220456"/>
          <a:ext cx="2033579" cy="242049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98" tIns="160698" rIns="160698" bIns="321396"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Sept 14, 15, 16 </a:t>
          </a:r>
          <a:endParaRPr lang="en-US" sz="2000" kern="1200"/>
        </a:p>
        <a:p>
          <a:pPr marL="171450" lvl="1" indent="-171450" algn="l" defTabSz="711200">
            <a:lnSpc>
              <a:spcPct val="90000"/>
            </a:lnSpc>
            <a:spcBef>
              <a:spcPct val="0"/>
            </a:spcBef>
            <a:spcAft>
              <a:spcPct val="15000"/>
            </a:spcAft>
            <a:buChar char="•"/>
          </a:pPr>
          <a:r>
            <a:rPr lang="en-US" sz="1600" kern="1200"/>
            <a:t>Participate in Trainings run by Emory/GA EIP</a:t>
          </a:r>
        </a:p>
        <a:p>
          <a:pPr marL="0" lvl="0" indent="0" algn="l" defTabSz="889000">
            <a:lnSpc>
              <a:spcPct val="90000"/>
            </a:lnSpc>
            <a:spcBef>
              <a:spcPct val="0"/>
            </a:spcBef>
            <a:spcAft>
              <a:spcPct val="35000"/>
            </a:spcAft>
            <a:buNone/>
          </a:pPr>
          <a:r>
            <a:rPr lang="en-US" sz="2000" kern="1200"/>
            <a:t>Sept 23 soft rollout of surveillance</a:t>
          </a:r>
        </a:p>
      </dsp:txBody>
      <dsp:txXfrm>
        <a:off x="9265" y="1220456"/>
        <a:ext cx="2033579" cy="2420498"/>
      </dsp:txXfrm>
    </dsp:sp>
    <dsp:sp modelId="{A7F8476E-E45F-4272-96A8-744A3F588623}">
      <dsp:nvSpPr>
        <dsp:cNvPr id="0" name=""/>
        <dsp:cNvSpPr/>
      </dsp:nvSpPr>
      <dsp:spPr>
        <a:xfrm>
          <a:off x="2189157" y="550045"/>
          <a:ext cx="2234702" cy="670410"/>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777" tIns="82777" rIns="82777" bIns="82777" numCol="1" spcCol="1270" anchor="ctr" anchorCtr="0">
          <a:noAutofit/>
        </a:bodyPr>
        <a:lstStyle/>
        <a:p>
          <a:pPr marL="0" lvl="0" indent="0" algn="ctr" defTabSz="1244600">
            <a:lnSpc>
              <a:spcPct val="90000"/>
            </a:lnSpc>
            <a:spcBef>
              <a:spcPct val="0"/>
            </a:spcBef>
            <a:spcAft>
              <a:spcPct val="35000"/>
            </a:spcAft>
            <a:buNone/>
            <a:defRPr b="1"/>
          </a:pPr>
          <a:r>
            <a:rPr lang="en-US" sz="2800" kern="1200"/>
            <a:t>Oct 2021</a:t>
          </a:r>
        </a:p>
      </dsp:txBody>
      <dsp:txXfrm>
        <a:off x="2390280" y="550045"/>
        <a:ext cx="1832456" cy="670410"/>
      </dsp:txXfrm>
    </dsp:sp>
    <dsp:sp modelId="{9AFA2B7A-CD64-460A-BA01-983AF59AA553}">
      <dsp:nvSpPr>
        <dsp:cNvPr id="0" name=""/>
        <dsp:cNvSpPr/>
      </dsp:nvSpPr>
      <dsp:spPr>
        <a:xfrm>
          <a:off x="2189157" y="1220456"/>
          <a:ext cx="2033579" cy="242049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98" tIns="160698" rIns="160698" bIns="321396" numCol="1" spcCol="1270" anchor="t" anchorCtr="0">
          <a:noAutofit/>
        </a:bodyPr>
        <a:lstStyle/>
        <a:p>
          <a:pPr marL="0" lvl="0" indent="0" algn="l" defTabSz="889000">
            <a:lnSpc>
              <a:spcPct val="90000"/>
            </a:lnSpc>
            <a:spcBef>
              <a:spcPct val="0"/>
            </a:spcBef>
            <a:spcAft>
              <a:spcPct val="35000"/>
            </a:spcAft>
            <a:buNone/>
            <a:defRPr b="1"/>
          </a:pPr>
          <a:r>
            <a:rPr lang="en-US" sz="2000" b="0" kern="1200"/>
            <a:t>start surveillance</a:t>
          </a:r>
        </a:p>
        <a:p>
          <a:pPr marL="0" lvl="0" indent="0" algn="l" defTabSz="889000" rtl="0">
            <a:lnSpc>
              <a:spcPct val="90000"/>
            </a:lnSpc>
            <a:spcBef>
              <a:spcPct val="0"/>
            </a:spcBef>
            <a:spcAft>
              <a:spcPct val="35000"/>
            </a:spcAft>
            <a:buNone/>
            <a:defRPr b="1"/>
          </a:pPr>
          <a:r>
            <a:rPr lang="en-US" sz="2000" b="0" kern="1200">
              <a:latin typeface="Calibri Light" panose="020F0302020204030204"/>
            </a:rPr>
            <a:t>Weekly office hours</a:t>
          </a:r>
        </a:p>
      </dsp:txBody>
      <dsp:txXfrm>
        <a:off x="2189157" y="1220456"/>
        <a:ext cx="2033579" cy="2420498"/>
      </dsp:txXfrm>
    </dsp:sp>
    <dsp:sp modelId="{72237994-F6B3-476A-A25D-37DAD268138E}">
      <dsp:nvSpPr>
        <dsp:cNvPr id="0" name=""/>
        <dsp:cNvSpPr/>
      </dsp:nvSpPr>
      <dsp:spPr>
        <a:xfrm>
          <a:off x="4369048" y="550045"/>
          <a:ext cx="2234702" cy="670410"/>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777" tIns="82777" rIns="82777" bIns="82777" numCol="1" spcCol="1270" anchor="ctr" anchorCtr="0">
          <a:noAutofit/>
        </a:bodyPr>
        <a:lstStyle/>
        <a:p>
          <a:pPr marL="0" lvl="0" indent="0" algn="ctr" defTabSz="1244600">
            <a:lnSpc>
              <a:spcPct val="90000"/>
            </a:lnSpc>
            <a:spcBef>
              <a:spcPct val="0"/>
            </a:spcBef>
            <a:spcAft>
              <a:spcPct val="35000"/>
            </a:spcAft>
            <a:buNone/>
            <a:defRPr b="1"/>
          </a:pPr>
          <a:r>
            <a:rPr lang="en-US" sz="2800" kern="1200"/>
            <a:t>Nov 2021</a:t>
          </a:r>
        </a:p>
      </dsp:txBody>
      <dsp:txXfrm>
        <a:off x="4570171" y="550045"/>
        <a:ext cx="1832456" cy="670410"/>
      </dsp:txXfrm>
    </dsp:sp>
    <dsp:sp modelId="{483B5ABC-BD6C-42F2-8F2E-D0FBF3940310}">
      <dsp:nvSpPr>
        <dsp:cNvPr id="0" name=""/>
        <dsp:cNvSpPr/>
      </dsp:nvSpPr>
      <dsp:spPr>
        <a:xfrm>
          <a:off x="4369048" y="1220456"/>
          <a:ext cx="2033579" cy="242049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98" tIns="160698" rIns="160698" bIns="321396" numCol="1" spcCol="1270" anchor="t" anchorCtr="0">
          <a:noAutofit/>
        </a:bodyPr>
        <a:lstStyle/>
        <a:p>
          <a:pPr marL="0" lvl="0" indent="0" algn="l" defTabSz="889000">
            <a:lnSpc>
              <a:spcPct val="90000"/>
            </a:lnSpc>
            <a:spcBef>
              <a:spcPct val="0"/>
            </a:spcBef>
            <a:spcAft>
              <a:spcPct val="35000"/>
            </a:spcAft>
            <a:buNone/>
          </a:pPr>
          <a:r>
            <a:rPr lang="en-US" sz="2000" kern="1200"/>
            <a:t>Submit forms</a:t>
          </a:r>
        </a:p>
        <a:p>
          <a:pPr marL="0" lvl="0" indent="0" algn="l" defTabSz="889000" rtl="0">
            <a:lnSpc>
              <a:spcPct val="90000"/>
            </a:lnSpc>
            <a:spcBef>
              <a:spcPct val="0"/>
            </a:spcBef>
            <a:spcAft>
              <a:spcPct val="35000"/>
            </a:spcAft>
            <a:buNone/>
            <a:defRPr b="1"/>
          </a:pPr>
          <a:r>
            <a:rPr lang="en-US" sz="2000" b="0" kern="1200">
              <a:latin typeface="Calibri Light" panose="020F0302020204030204"/>
            </a:rPr>
            <a:t>Weekly office hours</a:t>
          </a:r>
        </a:p>
      </dsp:txBody>
      <dsp:txXfrm>
        <a:off x="4369048" y="1220456"/>
        <a:ext cx="2033579" cy="2420498"/>
      </dsp:txXfrm>
    </dsp:sp>
    <dsp:sp modelId="{F2A6DE55-0F64-49B2-B40E-172E9D2264EE}">
      <dsp:nvSpPr>
        <dsp:cNvPr id="0" name=""/>
        <dsp:cNvSpPr/>
      </dsp:nvSpPr>
      <dsp:spPr>
        <a:xfrm>
          <a:off x="6548940" y="550045"/>
          <a:ext cx="2234702" cy="670410"/>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777" tIns="82777" rIns="82777" bIns="82777" numCol="1" spcCol="1270" anchor="ctr" anchorCtr="0">
          <a:noAutofit/>
        </a:bodyPr>
        <a:lstStyle/>
        <a:p>
          <a:pPr marL="0" lvl="0" indent="0" algn="ctr" defTabSz="1244600">
            <a:lnSpc>
              <a:spcPct val="90000"/>
            </a:lnSpc>
            <a:spcBef>
              <a:spcPct val="0"/>
            </a:spcBef>
            <a:spcAft>
              <a:spcPct val="35000"/>
            </a:spcAft>
            <a:buNone/>
            <a:defRPr b="1"/>
          </a:pPr>
          <a:r>
            <a:rPr lang="en-US" sz="2800" kern="1200"/>
            <a:t>Dec 2021</a:t>
          </a:r>
        </a:p>
      </dsp:txBody>
      <dsp:txXfrm>
        <a:off x="6750063" y="550045"/>
        <a:ext cx="1832456" cy="670410"/>
      </dsp:txXfrm>
    </dsp:sp>
    <dsp:sp modelId="{3B6A0712-55C4-4AF7-B05F-77DB4A67BC90}">
      <dsp:nvSpPr>
        <dsp:cNvPr id="0" name=""/>
        <dsp:cNvSpPr/>
      </dsp:nvSpPr>
      <dsp:spPr>
        <a:xfrm>
          <a:off x="6548940" y="1220456"/>
          <a:ext cx="2033579" cy="242049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98" tIns="160698" rIns="160698" bIns="321396" numCol="1" spcCol="1270" anchor="t" anchorCtr="0">
          <a:noAutofit/>
        </a:bodyPr>
        <a:lstStyle/>
        <a:p>
          <a:pPr marL="0" lvl="0" indent="0" algn="l" defTabSz="889000">
            <a:lnSpc>
              <a:spcPct val="90000"/>
            </a:lnSpc>
            <a:spcBef>
              <a:spcPct val="0"/>
            </a:spcBef>
            <a:spcAft>
              <a:spcPct val="35000"/>
            </a:spcAft>
            <a:buNone/>
          </a:pPr>
          <a:r>
            <a:rPr lang="en-US" sz="2000" kern="1200"/>
            <a:t>Submit forms</a:t>
          </a:r>
        </a:p>
        <a:p>
          <a:pPr marL="0" lvl="0" indent="0" algn="l" defTabSz="889000" rtl="0">
            <a:lnSpc>
              <a:spcPct val="90000"/>
            </a:lnSpc>
            <a:spcBef>
              <a:spcPct val="0"/>
            </a:spcBef>
            <a:spcAft>
              <a:spcPct val="35000"/>
            </a:spcAft>
            <a:buNone/>
          </a:pPr>
          <a:r>
            <a:rPr lang="en-US" sz="2000" kern="1200">
              <a:latin typeface="Calibri Light" panose="020F0302020204030204"/>
            </a:rPr>
            <a:t>Weekly office hours</a:t>
          </a:r>
        </a:p>
        <a:p>
          <a:pPr marL="0" lvl="0" indent="0" algn="l" defTabSz="889000" rtl="0">
            <a:lnSpc>
              <a:spcPct val="90000"/>
            </a:lnSpc>
            <a:spcBef>
              <a:spcPct val="0"/>
            </a:spcBef>
            <a:spcAft>
              <a:spcPct val="35000"/>
            </a:spcAft>
            <a:buNone/>
          </a:pPr>
          <a:r>
            <a:rPr lang="en-US" sz="2000" kern="1200"/>
            <a:t>option to continue past Jan</a:t>
          </a:r>
          <a:r>
            <a:rPr lang="en-US" sz="2000" kern="1200">
              <a:latin typeface="Calibri Light" panose="020F0302020204030204"/>
            </a:rPr>
            <a:t> </a:t>
          </a:r>
          <a:endParaRPr lang="en-US" sz="2000" kern="1200"/>
        </a:p>
      </dsp:txBody>
      <dsp:txXfrm>
        <a:off x="6548940" y="1220456"/>
        <a:ext cx="2033579" cy="2420498"/>
      </dsp:txXfrm>
    </dsp:sp>
    <dsp:sp modelId="{83C3848E-48EC-4BAA-AAC2-922B286EEDC4}">
      <dsp:nvSpPr>
        <dsp:cNvPr id="0" name=""/>
        <dsp:cNvSpPr/>
      </dsp:nvSpPr>
      <dsp:spPr>
        <a:xfrm>
          <a:off x="8728832" y="550045"/>
          <a:ext cx="2234702" cy="670410"/>
        </a:xfrm>
        <a:prstGeom prst="chevron">
          <a:avLst>
            <a:gd name="adj" fmla="val 3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777" tIns="82777" rIns="82777" bIns="82777" numCol="1" spcCol="1270" anchor="ctr" anchorCtr="0">
          <a:noAutofit/>
        </a:bodyPr>
        <a:lstStyle/>
        <a:p>
          <a:pPr marL="0" lvl="0" indent="0" algn="ctr" defTabSz="1244600">
            <a:lnSpc>
              <a:spcPct val="90000"/>
            </a:lnSpc>
            <a:spcBef>
              <a:spcPct val="0"/>
            </a:spcBef>
            <a:spcAft>
              <a:spcPct val="35000"/>
            </a:spcAft>
            <a:buNone/>
            <a:defRPr b="1"/>
          </a:pPr>
          <a:r>
            <a:rPr lang="en-US" sz="2800" kern="1200">
              <a:highlight>
                <a:srgbClr val="C0C0C0"/>
              </a:highlight>
            </a:rPr>
            <a:t>Jan 2022</a:t>
          </a:r>
        </a:p>
      </dsp:txBody>
      <dsp:txXfrm>
        <a:off x="8929955" y="550045"/>
        <a:ext cx="1832456" cy="670410"/>
      </dsp:txXfrm>
    </dsp:sp>
    <dsp:sp modelId="{7E6DF871-D939-49D8-A018-E12D51EB0F93}">
      <dsp:nvSpPr>
        <dsp:cNvPr id="0" name=""/>
        <dsp:cNvSpPr/>
      </dsp:nvSpPr>
      <dsp:spPr>
        <a:xfrm>
          <a:off x="8728832" y="1220456"/>
          <a:ext cx="2033579" cy="2420498"/>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698" tIns="160698" rIns="160698" bIns="321396" numCol="1" spcCol="1270" anchor="t" anchorCtr="0">
          <a:noAutofit/>
        </a:bodyPr>
        <a:lstStyle/>
        <a:p>
          <a:pPr marL="0" lvl="0" indent="0" algn="l" defTabSz="889000">
            <a:lnSpc>
              <a:spcPct val="90000"/>
            </a:lnSpc>
            <a:spcBef>
              <a:spcPct val="0"/>
            </a:spcBef>
            <a:spcAft>
              <a:spcPct val="35000"/>
            </a:spcAft>
            <a:buNone/>
          </a:pPr>
          <a:r>
            <a:rPr lang="en-US" sz="2000" kern="1200"/>
            <a:t>Submit Forms</a:t>
          </a:r>
        </a:p>
        <a:p>
          <a:pPr marL="0" lvl="0" indent="0" algn="l" defTabSz="889000">
            <a:lnSpc>
              <a:spcPct val="90000"/>
            </a:lnSpc>
            <a:spcBef>
              <a:spcPct val="0"/>
            </a:spcBef>
            <a:spcAft>
              <a:spcPct val="35000"/>
            </a:spcAft>
            <a:buNone/>
          </a:pPr>
          <a:r>
            <a:rPr lang="en-US" sz="2000" kern="1200">
              <a:highlight>
                <a:srgbClr val="C0C0C0"/>
              </a:highlight>
            </a:rPr>
            <a:t>EIP staff data entry</a:t>
          </a:r>
        </a:p>
        <a:p>
          <a:pPr marL="0" lvl="0" indent="0" algn="l" defTabSz="889000">
            <a:lnSpc>
              <a:spcPct val="90000"/>
            </a:lnSpc>
            <a:spcBef>
              <a:spcPct val="0"/>
            </a:spcBef>
            <a:spcAft>
              <a:spcPct val="35000"/>
            </a:spcAft>
            <a:buNone/>
          </a:pPr>
          <a:r>
            <a:rPr lang="en-US" sz="2000" kern="1200">
              <a:highlight>
                <a:srgbClr val="C0C0C0"/>
              </a:highlight>
            </a:rPr>
            <a:t>Virtual calls with Emory/GA EIP on policies</a:t>
          </a:r>
        </a:p>
      </dsp:txBody>
      <dsp:txXfrm>
        <a:off x="8728832" y="1220456"/>
        <a:ext cx="2033579" cy="2420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F0452-B477-4150-9151-6F630AC03AC4}">
      <dsp:nvSpPr>
        <dsp:cNvPr id="0" name=""/>
        <dsp:cNvSpPr/>
      </dsp:nvSpPr>
      <dsp:spPr>
        <a:xfrm>
          <a:off x="395181"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01BB9-154E-45A2-9DB7-9CCA3CF65361}">
      <dsp:nvSpPr>
        <dsp:cNvPr id="0" name=""/>
        <dsp:cNvSpPr/>
      </dsp:nvSpPr>
      <dsp:spPr>
        <a:xfrm>
          <a:off x="457184" y="63215"/>
          <a:ext cx="496027" cy="496027"/>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CB51B-2C0E-4EDE-B5B6-570AB1140FB1}">
      <dsp:nvSpPr>
        <dsp:cNvPr id="0" name=""/>
        <dsp:cNvSpPr/>
      </dsp:nvSpPr>
      <dsp:spPr>
        <a:xfrm rot="16200000">
          <a:off x="-317858"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SBAR or Clinical Change</a:t>
          </a:r>
        </a:p>
      </dsp:txBody>
      <dsp:txXfrm>
        <a:off x="-317858" y="1396290"/>
        <a:ext cx="1798101" cy="372020"/>
      </dsp:txXfrm>
    </dsp:sp>
    <dsp:sp modelId="{35054AE4-2FD3-4E34-B941-AA98A12B3301}">
      <dsp:nvSpPr>
        <dsp:cNvPr id="0" name=""/>
        <dsp:cNvSpPr/>
      </dsp:nvSpPr>
      <dsp:spPr>
        <a:xfrm>
          <a:off x="829205" y="1212"/>
          <a:ext cx="2201309"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(1) New RTI sign or Symptom</a:t>
          </a:r>
        </a:p>
        <a:p>
          <a:pPr marL="0" lvl="0" indent="0" algn="l" defTabSz="711200">
            <a:lnSpc>
              <a:spcPct val="90000"/>
            </a:lnSpc>
            <a:spcBef>
              <a:spcPct val="0"/>
            </a:spcBef>
            <a:spcAft>
              <a:spcPct val="35000"/>
            </a:spcAft>
            <a:buNone/>
          </a:pPr>
          <a:r>
            <a:rPr lang="en-US" sz="1600" kern="1200"/>
            <a:t>(4) Clinician diagnosed RTI</a:t>
          </a:r>
        </a:p>
      </dsp:txBody>
      <dsp:txXfrm>
        <a:off x="829205" y="1212"/>
        <a:ext cx="2201309" cy="2480139"/>
      </dsp:txXfrm>
    </dsp:sp>
    <dsp:sp modelId="{90164977-63E7-4897-B523-D45F71D08DA9}">
      <dsp:nvSpPr>
        <dsp:cNvPr id="0" name=""/>
        <dsp:cNvSpPr/>
      </dsp:nvSpPr>
      <dsp:spPr>
        <a:xfrm>
          <a:off x="3448952"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DA5E6-66E9-43B8-AF28-9D572FD38992}">
      <dsp:nvSpPr>
        <dsp:cNvPr id="0" name=""/>
        <dsp:cNvSpPr/>
      </dsp:nvSpPr>
      <dsp:spPr>
        <a:xfrm>
          <a:off x="3510956" y="63215"/>
          <a:ext cx="496027" cy="496027"/>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B85E4-A5B4-4F00-AD9A-2401D1EC7157}">
      <dsp:nvSpPr>
        <dsp:cNvPr id="0" name=""/>
        <dsp:cNvSpPr/>
      </dsp:nvSpPr>
      <dsp:spPr>
        <a:xfrm rot="16200000">
          <a:off x="2735912"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Laboratory/imaging report</a:t>
          </a:r>
        </a:p>
      </dsp:txBody>
      <dsp:txXfrm>
        <a:off x="2735912" y="1396290"/>
        <a:ext cx="1798101" cy="372020"/>
      </dsp:txXfrm>
    </dsp:sp>
    <dsp:sp modelId="{B5CFC1F7-94D8-434F-B872-41C96ADF2C24}">
      <dsp:nvSpPr>
        <dsp:cNvPr id="0" name=""/>
        <dsp:cNvSpPr/>
      </dsp:nvSpPr>
      <dsp:spPr>
        <a:xfrm>
          <a:off x="3882977" y="1212"/>
          <a:ext cx="2180910"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(2) Lab (Blood, urine, sputum) test results </a:t>
          </a:r>
        </a:p>
        <a:p>
          <a:pPr marL="0" lvl="0" indent="0" algn="l" defTabSz="711200">
            <a:lnSpc>
              <a:spcPct val="90000"/>
            </a:lnSpc>
            <a:spcBef>
              <a:spcPct val="0"/>
            </a:spcBef>
            <a:spcAft>
              <a:spcPct val="35000"/>
            </a:spcAft>
            <a:buNone/>
          </a:pPr>
          <a:r>
            <a:rPr lang="en-US" sz="1600" kern="1200"/>
            <a:t>(3) CXR imaging</a:t>
          </a:r>
        </a:p>
      </dsp:txBody>
      <dsp:txXfrm>
        <a:off x="3882977" y="1212"/>
        <a:ext cx="2180910" cy="2480139"/>
      </dsp:txXfrm>
    </dsp:sp>
    <dsp:sp modelId="{21CAE0B2-66B2-4BF4-B2FB-115FBBCBE6D6}">
      <dsp:nvSpPr>
        <dsp:cNvPr id="0" name=""/>
        <dsp:cNvSpPr/>
      </dsp:nvSpPr>
      <dsp:spPr>
        <a:xfrm>
          <a:off x="6482324"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ADA89-FC98-45E0-A5C4-E19AF1F85B35}">
      <dsp:nvSpPr>
        <dsp:cNvPr id="0" name=""/>
        <dsp:cNvSpPr/>
      </dsp:nvSpPr>
      <dsp:spPr>
        <a:xfrm>
          <a:off x="6544328" y="63215"/>
          <a:ext cx="496027" cy="496027"/>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082B7-422F-4CEE-8816-9840AAF929F0}">
      <dsp:nvSpPr>
        <dsp:cNvPr id="0" name=""/>
        <dsp:cNvSpPr/>
      </dsp:nvSpPr>
      <dsp:spPr>
        <a:xfrm rot="16200000">
          <a:off x="5769284"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Antibiotic Starts</a:t>
          </a:r>
        </a:p>
      </dsp:txBody>
      <dsp:txXfrm>
        <a:off x="5769284" y="1396290"/>
        <a:ext cx="1798101" cy="372020"/>
      </dsp:txXfrm>
    </dsp:sp>
    <dsp:sp modelId="{4990D541-5766-424C-B3D4-FDD07A5AB5C0}">
      <dsp:nvSpPr>
        <dsp:cNvPr id="0" name=""/>
        <dsp:cNvSpPr/>
      </dsp:nvSpPr>
      <dsp:spPr>
        <a:xfrm>
          <a:off x="6916349" y="1212"/>
          <a:ext cx="2543668"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(4) For RTI or Pneumonia</a:t>
          </a:r>
        </a:p>
        <a:p>
          <a:pPr marL="0" lvl="0" indent="0" algn="l" defTabSz="711200">
            <a:lnSpc>
              <a:spcPct val="90000"/>
            </a:lnSpc>
            <a:spcBef>
              <a:spcPct val="0"/>
            </a:spcBef>
            <a:spcAft>
              <a:spcPct val="35000"/>
            </a:spcAft>
            <a:buNone/>
          </a:pPr>
          <a:r>
            <a:rPr lang="en-US" sz="1600" kern="1200"/>
            <a:t>(5) Antiviral for possible flu</a:t>
          </a:r>
        </a:p>
      </dsp:txBody>
      <dsp:txXfrm>
        <a:off x="6916349" y="1212"/>
        <a:ext cx="2543668" cy="2480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F0452-B477-4150-9151-6F630AC03AC4}">
      <dsp:nvSpPr>
        <dsp:cNvPr id="0" name=""/>
        <dsp:cNvSpPr/>
      </dsp:nvSpPr>
      <dsp:spPr>
        <a:xfrm>
          <a:off x="395181"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01BB9-154E-45A2-9DB7-9CCA3CF65361}">
      <dsp:nvSpPr>
        <dsp:cNvPr id="0" name=""/>
        <dsp:cNvSpPr/>
      </dsp:nvSpPr>
      <dsp:spPr>
        <a:xfrm>
          <a:off x="457184" y="63215"/>
          <a:ext cx="496027" cy="496027"/>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CB51B-2C0E-4EDE-B5B6-570AB1140FB1}">
      <dsp:nvSpPr>
        <dsp:cNvPr id="0" name=""/>
        <dsp:cNvSpPr/>
      </dsp:nvSpPr>
      <dsp:spPr>
        <a:xfrm rot="16200000">
          <a:off x="-317858"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SBAR or Clinical Change</a:t>
          </a:r>
        </a:p>
      </dsp:txBody>
      <dsp:txXfrm>
        <a:off x="-317858" y="1396290"/>
        <a:ext cx="1798101" cy="372020"/>
      </dsp:txXfrm>
    </dsp:sp>
    <dsp:sp modelId="{35054AE4-2FD3-4E34-B941-AA98A12B3301}">
      <dsp:nvSpPr>
        <dsp:cNvPr id="0" name=""/>
        <dsp:cNvSpPr/>
      </dsp:nvSpPr>
      <dsp:spPr>
        <a:xfrm>
          <a:off x="829205" y="1212"/>
          <a:ext cx="2201309"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(1) New RTI sign or Symptom</a:t>
          </a:r>
        </a:p>
        <a:p>
          <a:pPr marL="0" lvl="0" indent="0" algn="l" defTabSz="711200">
            <a:lnSpc>
              <a:spcPct val="90000"/>
            </a:lnSpc>
            <a:spcBef>
              <a:spcPct val="0"/>
            </a:spcBef>
            <a:spcAft>
              <a:spcPct val="35000"/>
            </a:spcAft>
            <a:buNone/>
          </a:pPr>
          <a:r>
            <a:rPr lang="en-US" sz="1600" kern="1200"/>
            <a:t>(4) Clinician diagnosed RTI</a:t>
          </a:r>
        </a:p>
      </dsp:txBody>
      <dsp:txXfrm>
        <a:off x="829205" y="1212"/>
        <a:ext cx="2201309" cy="2480139"/>
      </dsp:txXfrm>
    </dsp:sp>
    <dsp:sp modelId="{90164977-63E7-4897-B523-D45F71D08DA9}">
      <dsp:nvSpPr>
        <dsp:cNvPr id="0" name=""/>
        <dsp:cNvSpPr/>
      </dsp:nvSpPr>
      <dsp:spPr>
        <a:xfrm>
          <a:off x="3448952"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DA5E6-66E9-43B8-AF28-9D572FD38992}">
      <dsp:nvSpPr>
        <dsp:cNvPr id="0" name=""/>
        <dsp:cNvSpPr/>
      </dsp:nvSpPr>
      <dsp:spPr>
        <a:xfrm>
          <a:off x="3510956" y="63215"/>
          <a:ext cx="496027" cy="496027"/>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B85E4-A5B4-4F00-AD9A-2401D1EC7157}">
      <dsp:nvSpPr>
        <dsp:cNvPr id="0" name=""/>
        <dsp:cNvSpPr/>
      </dsp:nvSpPr>
      <dsp:spPr>
        <a:xfrm rot="16200000">
          <a:off x="2735912"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Laboratory/imaging report</a:t>
          </a:r>
        </a:p>
      </dsp:txBody>
      <dsp:txXfrm>
        <a:off x="2735912" y="1396290"/>
        <a:ext cx="1798101" cy="372020"/>
      </dsp:txXfrm>
    </dsp:sp>
    <dsp:sp modelId="{B5CFC1F7-94D8-434F-B872-41C96ADF2C24}">
      <dsp:nvSpPr>
        <dsp:cNvPr id="0" name=""/>
        <dsp:cNvSpPr/>
      </dsp:nvSpPr>
      <dsp:spPr>
        <a:xfrm>
          <a:off x="3882977" y="1212"/>
          <a:ext cx="2180910"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(2) Lab (Blood, urine, sputum) test results </a:t>
          </a:r>
        </a:p>
        <a:p>
          <a:pPr marL="0" lvl="0" indent="0" algn="l" defTabSz="711200">
            <a:lnSpc>
              <a:spcPct val="90000"/>
            </a:lnSpc>
            <a:spcBef>
              <a:spcPct val="0"/>
            </a:spcBef>
            <a:spcAft>
              <a:spcPct val="35000"/>
            </a:spcAft>
            <a:buNone/>
          </a:pPr>
          <a:r>
            <a:rPr lang="en-US" sz="1600" kern="1200"/>
            <a:t>(3) CXR imaging</a:t>
          </a:r>
        </a:p>
      </dsp:txBody>
      <dsp:txXfrm>
        <a:off x="3882977" y="1212"/>
        <a:ext cx="2180910" cy="2480139"/>
      </dsp:txXfrm>
    </dsp:sp>
    <dsp:sp modelId="{21CAE0B2-66B2-4BF4-B2FB-115FBBCBE6D6}">
      <dsp:nvSpPr>
        <dsp:cNvPr id="0" name=""/>
        <dsp:cNvSpPr/>
      </dsp:nvSpPr>
      <dsp:spPr>
        <a:xfrm>
          <a:off x="6482324" y="1212"/>
          <a:ext cx="620034" cy="62003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ADA89-FC98-45E0-A5C4-E19AF1F85B35}">
      <dsp:nvSpPr>
        <dsp:cNvPr id="0" name=""/>
        <dsp:cNvSpPr/>
      </dsp:nvSpPr>
      <dsp:spPr>
        <a:xfrm>
          <a:off x="6544328" y="63215"/>
          <a:ext cx="496027" cy="496027"/>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082B7-422F-4CEE-8816-9840AAF929F0}">
      <dsp:nvSpPr>
        <dsp:cNvPr id="0" name=""/>
        <dsp:cNvSpPr/>
      </dsp:nvSpPr>
      <dsp:spPr>
        <a:xfrm rot="16200000">
          <a:off x="5769284" y="1396290"/>
          <a:ext cx="1798101" cy="37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800100">
            <a:lnSpc>
              <a:spcPct val="90000"/>
            </a:lnSpc>
            <a:spcBef>
              <a:spcPct val="0"/>
            </a:spcBef>
            <a:spcAft>
              <a:spcPct val="35000"/>
            </a:spcAft>
            <a:buNone/>
          </a:pPr>
          <a:r>
            <a:rPr lang="en-US" sz="1800" kern="1200"/>
            <a:t>Antibiotic Starts</a:t>
          </a:r>
        </a:p>
      </dsp:txBody>
      <dsp:txXfrm>
        <a:off x="5769284" y="1396290"/>
        <a:ext cx="1798101" cy="372020"/>
      </dsp:txXfrm>
    </dsp:sp>
    <dsp:sp modelId="{4990D541-5766-424C-B3D4-FDD07A5AB5C0}">
      <dsp:nvSpPr>
        <dsp:cNvPr id="0" name=""/>
        <dsp:cNvSpPr/>
      </dsp:nvSpPr>
      <dsp:spPr>
        <a:xfrm>
          <a:off x="6916349" y="1212"/>
          <a:ext cx="2543668" cy="248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(4) For RTI or Pneumonia</a:t>
          </a:r>
        </a:p>
        <a:p>
          <a:pPr marL="0" lvl="0" indent="0" algn="l" defTabSz="711200">
            <a:lnSpc>
              <a:spcPct val="90000"/>
            </a:lnSpc>
            <a:spcBef>
              <a:spcPct val="0"/>
            </a:spcBef>
            <a:spcAft>
              <a:spcPct val="35000"/>
            </a:spcAft>
            <a:buNone/>
          </a:pPr>
          <a:r>
            <a:rPr lang="en-US" sz="1600" kern="1200"/>
            <a:t>(5) Antiviral for possible flu</a:t>
          </a:r>
        </a:p>
      </dsp:txBody>
      <dsp:txXfrm>
        <a:off x="6916349" y="1212"/>
        <a:ext cx="2543668" cy="2480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302E-DCFA-4143-AC3E-4638580EFC3E}">
      <dsp:nvSpPr>
        <dsp:cNvPr id="0" name=""/>
        <dsp:cNvSpPr/>
      </dsp:nvSpPr>
      <dsp:spPr>
        <a:xfrm>
          <a:off x="1339" y="522127"/>
          <a:ext cx="4701480" cy="298544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62A586-AB68-4C0A-902B-87DA84BC4731}">
      <dsp:nvSpPr>
        <dsp:cNvPr id="0" name=""/>
        <dsp:cNvSpPr/>
      </dsp:nvSpPr>
      <dsp:spPr>
        <a:xfrm>
          <a:off x="523726" y="1018395"/>
          <a:ext cx="4701480" cy="298544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Have you received the PDFs and have access</a:t>
          </a:r>
        </a:p>
      </dsp:txBody>
      <dsp:txXfrm>
        <a:off x="611167" y="1105836"/>
        <a:ext cx="4526598" cy="2810558"/>
      </dsp:txXfrm>
    </dsp:sp>
    <dsp:sp modelId="{4839685F-DB32-4118-9B03-DB327D9BE2AC}">
      <dsp:nvSpPr>
        <dsp:cNvPr id="0" name=""/>
        <dsp:cNvSpPr/>
      </dsp:nvSpPr>
      <dsp:spPr>
        <a:xfrm>
          <a:off x="5747593" y="522127"/>
          <a:ext cx="4701480" cy="298544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4D5F5CF-AB85-4AA0-A2F5-BDB892350744}">
      <dsp:nvSpPr>
        <dsp:cNvPr id="0" name=""/>
        <dsp:cNvSpPr/>
      </dsp:nvSpPr>
      <dsp:spPr>
        <a:xfrm>
          <a:off x="6269980" y="1018395"/>
          <a:ext cx="4701480" cy="298544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+/or do you have the link sent by Joe bookmarked and opened now</a:t>
          </a:r>
        </a:p>
      </dsp:txBody>
      <dsp:txXfrm>
        <a:off x="6357421" y="1105836"/>
        <a:ext cx="4526598" cy="2810558"/>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D647C-D300-4B1D-8985-22AE26B3E847}" type="datetimeFigureOut">
              <a:rPr lang="en-US"/>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C70D7-D7A1-4278-949C-D90B17E2FC12}" type="slidenum">
              <a:rPr lang="en-US"/>
              <a:t>‹#›</a:t>
            </a:fld>
            <a:endParaRPr lang="en-US"/>
          </a:p>
        </p:txBody>
      </p:sp>
    </p:spTree>
    <p:extLst>
      <p:ext uri="{BB962C8B-B14F-4D97-AF65-F5344CB8AC3E}">
        <p14:creationId xmlns:p14="http://schemas.microsoft.com/office/powerpoint/2010/main" val="104053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79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2185928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81945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654483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67841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746677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264053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1624061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402932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14277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07630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01969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3410329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87700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160167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2644934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48</a:t>
            </a:fld>
            <a:endParaRPr lang="en-US"/>
          </a:p>
        </p:txBody>
      </p:sp>
    </p:spTree>
    <p:extLst>
      <p:ext uri="{BB962C8B-B14F-4D97-AF65-F5344CB8AC3E}">
        <p14:creationId xmlns:p14="http://schemas.microsoft.com/office/powerpoint/2010/main" val="160642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2530088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1668131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2861043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3402370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41135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4103992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1076823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196249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43520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40597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07846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01969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6965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15801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4ED798-3652-42CC-91EC-EB1505A402F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2510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ED798-3652-42CC-91EC-EB1505A402F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24563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ED798-3652-42CC-91EC-EB1505A402F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15770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baseline="0">
                <a:solidFill>
                  <a:schemeClr val="bg2"/>
                </a:solidFill>
                <a:latin typeface="Calibri" pitchFamily="34" charset="0"/>
              </a:defRPr>
            </a:lvl2pPr>
            <a:lvl3pPr>
              <a:buClr>
                <a:schemeClr val="tx1"/>
              </a:buClr>
              <a:buSzPct val="100000"/>
              <a:buFont typeface="Arial" pitchFamily="34" charset="0"/>
              <a:buChar char="•"/>
              <a:defRPr sz="1800">
                <a:solidFill>
                  <a:schemeClr val="bg2"/>
                </a:solidFill>
                <a:latin typeface="Calibri" pitchFamily="34" charset="0"/>
              </a:defRPr>
            </a:lvl3pPr>
            <a:lvl4pPr>
              <a:buClr>
                <a:schemeClr val="tx1"/>
              </a:buClr>
              <a:buSzPct val="70000"/>
              <a:buFont typeface="Courier New" pitchFamily="49" charset="0"/>
              <a:buChar char="o"/>
              <a:defRPr sz="1800" baseline="0">
                <a:solidFill>
                  <a:schemeClr val="bg2"/>
                </a:solidFill>
                <a:latin typeface="Calibri" pitchFamily="34" charset="0"/>
              </a:defRPr>
            </a:lvl4pPr>
            <a:lvl5pPr>
              <a:buClr>
                <a:schemeClr val="tx1"/>
              </a:buClr>
              <a:buSzPct val="70000"/>
              <a:buFont typeface="Arial" pitchFamily="34" charset="0"/>
              <a:buChar char="•"/>
              <a:defRPr sz="1800">
                <a:solidFill>
                  <a:schemeClr val="bg2"/>
                </a:solidFill>
                <a:latin typeface="Calibri" pitchFamily="34" charset="0"/>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Tree>
    <p:extLst>
      <p:ext uri="{BB962C8B-B14F-4D97-AF65-F5344CB8AC3E}">
        <p14:creationId xmlns:p14="http://schemas.microsoft.com/office/powerpoint/2010/main" val="6041549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latin typeface="Calibri" pitchFamily="34" charset="0"/>
                <a:cs typeface="Calibri" pitchFamily="34" charset="0"/>
              </a:defRPr>
            </a:lvl1pPr>
          </a:lstStyle>
          <a:p>
            <a:r>
              <a:rPr lang="en-US"/>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latin typeface="Calibri" pitchFamily="34" charset="0"/>
                <a:cs typeface="Calibri" pitchFamily="34" charset="0"/>
              </a:defRPr>
            </a:lvl1pPr>
            <a:lvl2pPr>
              <a:buClr>
                <a:schemeClr val="tx1"/>
              </a:buClr>
              <a:buSzPct val="100000"/>
              <a:buFont typeface="Wingdings" pitchFamily="2" charset="2"/>
              <a:buChar char="§"/>
              <a:defRPr sz="2000">
                <a:solidFill>
                  <a:schemeClr val="bg2"/>
                </a:solidFill>
                <a:latin typeface="Calibri" pitchFamily="34" charset="0"/>
                <a:cs typeface="Calibri" pitchFamily="34" charset="0"/>
              </a:defRPr>
            </a:lvl2pPr>
            <a:lvl3pPr>
              <a:buClr>
                <a:schemeClr val="tx1"/>
              </a:buClr>
              <a:buSzPct val="100000"/>
              <a:buFont typeface="Arial" pitchFamily="34" charset="0"/>
              <a:buChar char="•"/>
              <a:defRPr sz="1800">
                <a:solidFill>
                  <a:schemeClr val="bg2"/>
                </a:solidFill>
                <a:latin typeface="Calibri" pitchFamily="34" charset="0"/>
                <a:cs typeface="Calibri" pitchFamily="34" charset="0"/>
              </a:defRPr>
            </a:lvl3pPr>
            <a:lvl4pPr>
              <a:buClr>
                <a:schemeClr val="tx1"/>
              </a:buClr>
              <a:buSzPct val="70000"/>
              <a:buFont typeface="Courier New" pitchFamily="49" charset="0"/>
              <a:buChar char="o"/>
              <a:defRPr sz="1800" baseline="0">
                <a:solidFill>
                  <a:schemeClr val="bg2"/>
                </a:solidFill>
                <a:latin typeface="Calibri" pitchFamily="34" charset="0"/>
                <a:cs typeface="Calibri" pitchFamily="34" charset="0"/>
              </a:defRPr>
            </a:lvl4pPr>
            <a:lvl5pPr>
              <a:buClr>
                <a:schemeClr val="tx1"/>
              </a:buClr>
              <a:buSzPct val="70000"/>
              <a:buFont typeface="Arial" pitchFamily="34" charset="0"/>
              <a:buChar char="•"/>
              <a:defRPr sz="1800">
                <a:solidFill>
                  <a:schemeClr val="bg2"/>
                </a:solidFill>
                <a:latin typeface="Calibri" pitchFamily="34" charset="0"/>
                <a:cs typeface="Calibri" pitchFamily="34" charset="0"/>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cs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 – Myriad Pro, 11pt</a:t>
            </a:r>
          </a:p>
        </p:txBody>
      </p:sp>
      <p:sp>
        <p:nvSpPr>
          <p:cNvPr id="5" name="Text Placeholder 8"/>
          <p:cNvSpPr>
            <a:spLocks noGrp="1"/>
          </p:cNvSpPr>
          <p:nvPr>
            <p:ph type="body" sz="quarter" idx="11"/>
          </p:nvPr>
        </p:nvSpPr>
        <p:spPr>
          <a:xfrm>
            <a:off x="609600" y="6258187"/>
            <a:ext cx="10972800" cy="609600"/>
          </a:xfrm>
          <a:prstGeom prst="rect">
            <a:avLst/>
          </a:prstGeom>
        </p:spPr>
        <p:txBody>
          <a:bodyPr anchor="b" anchorCtr="0"/>
          <a:lstStyle>
            <a:lvl1pPr algn="l">
              <a:lnSpc>
                <a:spcPts val="1100"/>
              </a:lnSpc>
              <a:buNone/>
              <a:defRPr sz="1100" baseline="0">
                <a:solidFill>
                  <a:schemeClr val="tx2"/>
                </a:solidFill>
                <a:latin typeface="Calibri" pitchFamily="34" charset="0"/>
                <a:cs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272497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571"/>
              </a:lnSpc>
              <a:defRPr sz="3333" b="1" baseline="0">
                <a:solidFill>
                  <a:srgbClr val="D9531E"/>
                </a:solidFill>
                <a:effectLst/>
                <a:latin typeface="Calibri" pitchFamily="34" charset="0"/>
              </a:defRPr>
            </a:lvl1pPr>
          </a:lstStyle>
          <a:p>
            <a:r>
              <a:rPr lang="en-US"/>
              <a:t>Bottom band: NCEZID</a:t>
            </a:r>
          </a:p>
        </p:txBody>
      </p:sp>
      <p:sp>
        <p:nvSpPr>
          <p:cNvPr id="7" name="Text Placeholder 7"/>
          <p:cNvSpPr>
            <a:spLocks noGrp="1"/>
          </p:cNvSpPr>
          <p:nvPr>
            <p:ph type="body" sz="quarter" idx="10"/>
          </p:nvPr>
        </p:nvSpPr>
        <p:spPr>
          <a:xfrm>
            <a:off x="609600" y="1545168"/>
            <a:ext cx="10972800" cy="4455584"/>
          </a:xfrm>
        </p:spPr>
        <p:txBody>
          <a:bodyPr/>
          <a:lstStyle>
            <a:lvl1pPr marL="408200" indent="-408200">
              <a:buClr>
                <a:srgbClr val="E25423"/>
              </a:buClr>
              <a:buFont typeface="Wingdings" panose="05000000000000000000" pitchFamily="2" charset="2"/>
              <a:buChar char="§"/>
              <a:defRPr sz="2381">
                <a:solidFill>
                  <a:schemeClr val="accent4">
                    <a:lumMod val="75000"/>
                  </a:schemeClr>
                </a:solidFill>
              </a:defRPr>
            </a:lvl1pPr>
            <a:lvl2pPr>
              <a:buClr>
                <a:srgbClr val="8D8B00"/>
              </a:buClr>
              <a:defRPr sz="2381">
                <a:solidFill>
                  <a:schemeClr val="accent4">
                    <a:lumMod val="75000"/>
                  </a:schemeClr>
                </a:solidFill>
              </a:defRPr>
            </a:lvl2pPr>
            <a:lvl3pPr>
              <a:buClr>
                <a:srgbClr val="006A71"/>
              </a:buClr>
              <a:defRPr sz="2381">
                <a:solidFill>
                  <a:schemeClr val="accent4">
                    <a:lumMod val="75000"/>
                  </a:schemeClr>
                </a:solidFill>
              </a:defRPr>
            </a:lvl3pPr>
            <a:lvl4pPr>
              <a:defRPr sz="2381">
                <a:solidFill>
                  <a:schemeClr val="accent4">
                    <a:lumMod val="75000"/>
                  </a:schemeClr>
                </a:solidFill>
              </a:defRPr>
            </a:lvl4pPr>
            <a:lvl5pPr>
              <a:defRPr sz="2381">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69934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00" b="1" baseline="0">
                <a:solidFill>
                  <a:srgbClr val="E25423"/>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700">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700">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34856332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ED798-3652-42CC-91EC-EB1505A402F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136605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4ED798-3652-42CC-91EC-EB1505A402F1}"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120469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4ED798-3652-42CC-91EC-EB1505A402F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347467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4ED798-3652-42CC-91EC-EB1505A402F1}"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221671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4ED798-3652-42CC-91EC-EB1505A402F1}"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299194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ED798-3652-42CC-91EC-EB1505A402F1}"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219292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ED798-3652-42CC-91EC-EB1505A402F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1497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4ED798-3652-42CC-91EC-EB1505A402F1}"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F4A05-3950-4C8D-AEBC-EC901D0B9EAB}" type="slidenum">
              <a:rPr lang="en-US" smtClean="0"/>
              <a:t>‹#›</a:t>
            </a:fld>
            <a:endParaRPr lang="en-US"/>
          </a:p>
        </p:txBody>
      </p:sp>
    </p:spTree>
    <p:extLst>
      <p:ext uri="{BB962C8B-B14F-4D97-AF65-F5344CB8AC3E}">
        <p14:creationId xmlns:p14="http://schemas.microsoft.com/office/powerpoint/2010/main" val="87606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49D8A802-090A-4C2A-A372-AC229112A04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540540" y="5941809"/>
            <a:ext cx="1312793" cy="907509"/>
          </a:xfrm>
          <a:prstGeom prst="rect">
            <a:avLst/>
          </a:prstGeom>
        </p:spPr>
      </p:pic>
      <p:pic>
        <p:nvPicPr>
          <p:cNvPr id="8" name="Picture 7">
            <a:extLst>
              <a:ext uri="{FF2B5EF4-FFF2-40B4-BE49-F238E27FC236}">
                <a16:creationId xmlns:a16="http://schemas.microsoft.com/office/drawing/2014/main" id="{4F517978-1ACC-4300-94D1-66B049755C14}"/>
              </a:ext>
            </a:extLst>
          </p:cNvPr>
          <p:cNvPicPr>
            <a:picLocks noChangeAspect="1"/>
          </p:cNvPicPr>
          <p:nvPr/>
        </p:nvPicPr>
        <p:blipFill>
          <a:blip r:embed="rId18"/>
          <a:stretch>
            <a:fillRect/>
          </a:stretch>
        </p:blipFill>
        <p:spPr>
          <a:xfrm>
            <a:off x="-157823" y="6574584"/>
            <a:ext cx="10698363" cy="293783"/>
          </a:xfrm>
          <a:prstGeom prst="rect">
            <a:avLst/>
          </a:prstGeom>
        </p:spPr>
      </p:pic>
    </p:spTree>
    <p:extLst>
      <p:ext uri="{BB962C8B-B14F-4D97-AF65-F5344CB8AC3E}">
        <p14:creationId xmlns:p14="http://schemas.microsoft.com/office/powerpoint/2010/main" val="18874972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2" r:id="rId14"/>
    <p:sldLayoutId id="214748389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emory-my.sharepoint.com/:f:/g/personal/jkello2_emory_edu/Ev31hbTh7xZLsvC7ONfZvNkBYWdJmkMXn9vAPnsOD63iAQ?e=WMtoRt"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mory-my.sharepoint.com/:f:/g/personal/jkello2_emory_edu/Ev31hbTh7xZLsvC7ONfZvNkBYWdJmkMXn9vAPnsOD63iAQ?e=WMtoRt" TargetMode="Externa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mory-my.sharepoint.com/:f:/g/personal/jkello2_emory_edu/Ev31hbTh7xZLsvC7ONfZvNkBYWdJmkMXn9vAPnsOD63iAQ?e=WMtoR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owl.excelsior.edu/citation-and-documentation/mla-style/mla-works-cited/interview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emory-my.sharepoint.com/:f:/g/personal/jkello2_emory_edu/Ev31hbTh7xZLsvC7ONfZvNkBYWdJmkMXn9vAPnsOD63iAQ?e=WMtoRt" TargetMode="Externa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vectors/check-list-paper-checklist-list-4609829/" TargetMode="External"/><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owl.excelsior.edu/educator-resources/owl-across-disciplines/owl-across-the-disciplines-grammar-and-usage/" TargetMode="External"/><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vectors/check-list-paper-checklist-list-4609829/" TargetMode="External"/><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vectors/check-list-paper-checklist-list-4609829/"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563B8FA9-43F6-4D19-8A6C-EFABB4E00F8D}"/>
              </a:ext>
            </a:extLst>
          </p:cNvPr>
          <p:cNvPicPr>
            <a:picLocks noChangeAspect="1"/>
          </p:cNvPicPr>
          <p:nvPr/>
        </p:nvPicPr>
        <p:blipFill rotWithShape="1">
          <a:blip r:embed="rId2"/>
          <a:srcRect l="20334" r="20332" b="-1"/>
          <a:stretch/>
        </p:blipFill>
        <p:spPr>
          <a:xfrm>
            <a:off x="5947452" y="0"/>
            <a:ext cx="6096000" cy="6857990"/>
          </a:xfrm>
          <a:prstGeom prst="rect">
            <a:avLst/>
          </a:prstGeom>
        </p:spPr>
      </p:pic>
      <p:sp>
        <p:nvSpPr>
          <p:cNvPr id="2" name="Title 1"/>
          <p:cNvSpPr>
            <a:spLocks noGrp="1"/>
          </p:cNvSpPr>
          <p:nvPr>
            <p:ph type="ctrTitle"/>
          </p:nvPr>
        </p:nvSpPr>
        <p:spPr>
          <a:xfrm>
            <a:off x="794887" y="1445775"/>
            <a:ext cx="5950687" cy="3342435"/>
          </a:xfrm>
        </p:spPr>
        <p:txBody>
          <a:bodyPr anchor="t">
            <a:noAutofit/>
          </a:bodyPr>
          <a:lstStyle/>
          <a:p>
            <a:pPr algn="l"/>
            <a:r>
              <a:rPr lang="en-US" sz="4000">
                <a:solidFill>
                  <a:srgbClr val="FFFFFF"/>
                </a:solidFill>
                <a:cs typeface="Calibri Light"/>
              </a:rPr>
              <a:t>NHSN Respiratory Tract Infection Pilot Surveillance Activity: </a:t>
            </a:r>
            <a:br>
              <a:rPr lang="en-US" sz="4000">
                <a:cs typeface="Calibri Light"/>
              </a:rPr>
            </a:br>
            <a:br>
              <a:rPr lang="en-US" sz="4000">
                <a:cs typeface="Calibri Light"/>
              </a:rPr>
            </a:br>
            <a:r>
              <a:rPr lang="en-US" sz="4000">
                <a:solidFill>
                  <a:srgbClr val="FFFFFF"/>
                </a:solidFill>
                <a:cs typeface="Calibri Light"/>
              </a:rPr>
              <a:t>Training 101</a:t>
            </a:r>
          </a:p>
        </p:txBody>
      </p:sp>
      <p:sp>
        <p:nvSpPr>
          <p:cNvPr id="3" name="Subtitle 2"/>
          <p:cNvSpPr>
            <a:spLocks noGrp="1"/>
          </p:cNvSpPr>
          <p:nvPr>
            <p:ph type="subTitle" idx="1"/>
          </p:nvPr>
        </p:nvSpPr>
        <p:spPr>
          <a:xfrm>
            <a:off x="600350" y="5340899"/>
            <a:ext cx="6575974" cy="1155987"/>
          </a:xfrm>
          <a:solidFill>
            <a:schemeClr val="tx1">
              <a:lumMod val="95000"/>
              <a:lumOff val="5000"/>
            </a:schemeClr>
          </a:solidFill>
        </p:spPr>
        <p:txBody>
          <a:bodyPr vert="horz" lIns="91440" tIns="45720" rIns="91440" bIns="45720" rtlCol="0" anchor="t">
            <a:normAutofit fontScale="92500" lnSpcReduction="20000"/>
          </a:bodyPr>
          <a:lstStyle/>
          <a:p>
            <a:pPr algn="r"/>
            <a:r>
              <a:rPr lang="en-US" sz="2800">
                <a:solidFill>
                  <a:schemeClr val="bg1"/>
                </a:solidFill>
                <a:cs typeface="Calibri"/>
              </a:rPr>
              <a:t>Dr. Scott Fridkin, and Joseph Kellogg, MPH: </a:t>
            </a:r>
          </a:p>
          <a:p>
            <a:pPr algn="r"/>
            <a:r>
              <a:rPr lang="en-US" sz="2800">
                <a:solidFill>
                  <a:schemeClr val="bg1"/>
                </a:solidFill>
                <a:cs typeface="Calibri"/>
              </a:rPr>
              <a:t>GA Emerging Infections Program and Emory University</a:t>
            </a:r>
            <a:endParaRPr lang="en-US" sz="2800">
              <a:cs typeface="Calibri"/>
            </a:endParaRPr>
          </a:p>
        </p:txBody>
      </p:sp>
      <p:pic>
        <p:nvPicPr>
          <p:cNvPr id="2050" name="Picture 2" descr="Georgia Emerging Infections Program | LinkedIn">
            <a:extLst>
              <a:ext uri="{FF2B5EF4-FFF2-40B4-BE49-F238E27FC236}">
                <a16:creationId xmlns:a16="http://schemas.microsoft.com/office/drawing/2014/main" id="{28F728B7-D650-4F12-905B-FA0427F095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04" b="19901"/>
          <a:stretch/>
        </p:blipFill>
        <p:spPr bwMode="auto">
          <a:xfrm>
            <a:off x="7412000" y="5388490"/>
            <a:ext cx="1544189" cy="838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ory University Department of Medicine - Home | Facebook">
            <a:extLst>
              <a:ext uri="{FF2B5EF4-FFF2-40B4-BE49-F238E27FC236}">
                <a16:creationId xmlns:a16="http://schemas.microsoft.com/office/drawing/2014/main" id="{A3C5C1AD-77BF-4995-A64C-C2B0210FA5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41" b="11734"/>
          <a:stretch/>
        </p:blipFill>
        <p:spPr bwMode="auto">
          <a:xfrm>
            <a:off x="9191865" y="5388490"/>
            <a:ext cx="1408473" cy="100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5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3B06-F713-4DF5-948C-41ABC8952066}"/>
              </a:ext>
            </a:extLst>
          </p:cNvPr>
          <p:cNvSpPr>
            <a:spLocks noGrp="1"/>
          </p:cNvSpPr>
          <p:nvPr>
            <p:ph type="title"/>
          </p:nvPr>
        </p:nvSpPr>
        <p:spPr/>
        <p:txBody>
          <a:bodyPr lIns="91440" tIns="45720" rIns="91440" bIns="45720" anchor="b" anchorCtr="0"/>
          <a:lstStyle/>
          <a:p>
            <a:r>
              <a:rPr lang="en-US">
                <a:latin typeface="Calibri"/>
                <a:cs typeface="Calibri"/>
              </a:rPr>
              <a:t>Operational Manual</a:t>
            </a:r>
            <a:endParaRPr lang="en-US"/>
          </a:p>
        </p:txBody>
      </p:sp>
      <p:sp>
        <p:nvSpPr>
          <p:cNvPr id="3" name="Content Placeholder 2">
            <a:extLst>
              <a:ext uri="{FF2B5EF4-FFF2-40B4-BE49-F238E27FC236}">
                <a16:creationId xmlns:a16="http://schemas.microsoft.com/office/drawing/2014/main" id="{C834FBA1-3164-4D3D-AC32-3F6FAFF5CF9F}"/>
              </a:ext>
            </a:extLst>
          </p:cNvPr>
          <p:cNvSpPr>
            <a:spLocks noGrp="1"/>
          </p:cNvSpPr>
          <p:nvPr>
            <p:ph idx="1"/>
          </p:nvPr>
        </p:nvSpPr>
        <p:spPr>
          <a:xfrm>
            <a:off x="609601" y="2373748"/>
            <a:ext cx="5172892" cy="4191000"/>
          </a:xfrm>
        </p:spPr>
        <p:txBody>
          <a:bodyPr/>
          <a:lstStyle/>
          <a:p>
            <a:pPr marL="456565" indent="-456565"/>
            <a:r>
              <a:rPr lang="en-US">
                <a:latin typeface="Calibri"/>
                <a:cs typeface="Calibri"/>
              </a:rPr>
              <a:t>RTI Event Forms</a:t>
            </a:r>
          </a:p>
          <a:p>
            <a:pPr marL="989965" lvl="1" indent="-380365"/>
            <a:r>
              <a:rPr lang="en-US">
                <a:latin typeface="Calibri"/>
                <a:cs typeface="Calibri"/>
              </a:rPr>
              <a:t>Appendix A RTI Prospective Event form</a:t>
            </a:r>
            <a:endParaRPr lang="en-US">
              <a:cs typeface="Calibri" pitchFamily="34" charset="0"/>
            </a:endParaRPr>
          </a:p>
          <a:p>
            <a:pPr marL="989965" lvl="1" indent="-380365"/>
            <a:r>
              <a:rPr lang="en-US">
                <a:latin typeface="Calibri"/>
                <a:cs typeface="Calibri"/>
              </a:rPr>
              <a:t>Appendix B Table of Instructions for RTI Prospective Event Form</a:t>
            </a:r>
          </a:p>
          <a:p>
            <a:pPr marL="989965" lvl="1" indent="-380365"/>
            <a:r>
              <a:rPr lang="en-US">
                <a:latin typeface="Calibri"/>
                <a:cs typeface="Calibri"/>
              </a:rPr>
              <a:t>Appendix E Definitions, Tables and </a:t>
            </a:r>
            <a:r>
              <a:rPr lang="en-US" err="1">
                <a:latin typeface="Calibri"/>
                <a:cs typeface="Calibri"/>
              </a:rPr>
              <a:t>Algorithims</a:t>
            </a:r>
            <a:endParaRPr lang="en-US">
              <a:latin typeface="Calibri"/>
              <a:cs typeface="Calibri"/>
            </a:endParaRPr>
          </a:p>
        </p:txBody>
      </p:sp>
      <p:sp>
        <p:nvSpPr>
          <p:cNvPr id="4" name="Content Placeholder 3">
            <a:extLst>
              <a:ext uri="{FF2B5EF4-FFF2-40B4-BE49-F238E27FC236}">
                <a16:creationId xmlns:a16="http://schemas.microsoft.com/office/drawing/2014/main" id="{FAA22B55-B3F6-48F9-AFEA-FED45429237A}"/>
              </a:ext>
            </a:extLst>
          </p:cNvPr>
          <p:cNvSpPr>
            <a:spLocks noGrp="1"/>
          </p:cNvSpPr>
          <p:nvPr>
            <p:ph idx="10"/>
          </p:nvPr>
        </p:nvSpPr>
        <p:spPr>
          <a:xfrm>
            <a:off x="6444145" y="2373748"/>
            <a:ext cx="5172892" cy="4191000"/>
          </a:xfrm>
        </p:spPr>
        <p:txBody>
          <a:bodyPr/>
          <a:lstStyle/>
          <a:p>
            <a:pPr marL="456565" indent="-456565"/>
            <a:r>
              <a:rPr lang="en-US">
                <a:latin typeface="Calibri"/>
                <a:cs typeface="Calibri"/>
              </a:rPr>
              <a:t>Census Forms</a:t>
            </a:r>
          </a:p>
          <a:p>
            <a:pPr marL="989965" lvl="1" indent="-380365"/>
            <a:r>
              <a:rPr lang="en-US">
                <a:solidFill>
                  <a:srgbClr val="000000"/>
                </a:solidFill>
                <a:latin typeface="Calibri"/>
                <a:cs typeface="Calibri"/>
              </a:rPr>
              <a:t>Appendix C Denominator form</a:t>
            </a:r>
            <a:endParaRPr lang="en-US">
              <a:solidFill>
                <a:srgbClr val="5F5F5F"/>
              </a:solidFill>
              <a:cs typeface="Calibri" pitchFamily="34" charset="0"/>
            </a:endParaRPr>
          </a:p>
          <a:p>
            <a:pPr marL="989965" lvl="1" indent="-380365"/>
            <a:r>
              <a:rPr lang="en-US">
                <a:solidFill>
                  <a:srgbClr val="000000"/>
                </a:solidFill>
                <a:latin typeface="Calibri"/>
                <a:cs typeface="Calibri"/>
              </a:rPr>
              <a:t>Appendix D Instructions for Denominator Form </a:t>
            </a:r>
            <a:endParaRPr lang="en-US">
              <a:solidFill>
                <a:srgbClr val="000000"/>
              </a:solidFill>
              <a:cs typeface="Calibri" pitchFamily="34" charset="0"/>
            </a:endParaRPr>
          </a:p>
        </p:txBody>
      </p:sp>
      <p:sp>
        <p:nvSpPr>
          <p:cNvPr id="5" name="TextBox 4">
            <a:extLst>
              <a:ext uri="{FF2B5EF4-FFF2-40B4-BE49-F238E27FC236}">
                <a16:creationId xmlns:a16="http://schemas.microsoft.com/office/drawing/2014/main" id="{940411D7-0F2D-406E-93FE-8A4D64A9D6D1}"/>
              </a:ext>
            </a:extLst>
          </p:cNvPr>
          <p:cNvSpPr txBox="1"/>
          <p:nvPr/>
        </p:nvSpPr>
        <p:spPr>
          <a:xfrm>
            <a:off x="614218" y="1422400"/>
            <a:ext cx="10998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Calibri"/>
                <a:cs typeface="Calibri"/>
              </a:rPr>
              <a:t>All forms and Instructions Sent via Email with PDFS with filenames outlined below</a:t>
            </a:r>
          </a:p>
          <a:p>
            <a:pPr marL="285750" indent="-285750">
              <a:buFont typeface="Arial"/>
              <a:buChar char="•"/>
            </a:pPr>
            <a:r>
              <a:rPr lang="en-US">
                <a:solidFill>
                  <a:srgbClr val="000000"/>
                </a:solidFill>
                <a:latin typeface="Calibri"/>
                <a:cs typeface="Calibri"/>
              </a:rPr>
              <a:t>Also, can be found by clicking </a:t>
            </a:r>
            <a:r>
              <a:rPr lang="en-US">
                <a:solidFill>
                  <a:srgbClr val="000000"/>
                </a:solidFill>
                <a:latin typeface="Calibri"/>
                <a:cs typeface="Calibri"/>
                <a:hlinkClick r:id="rId2"/>
              </a:rPr>
              <a:t>here</a:t>
            </a:r>
          </a:p>
          <a:p>
            <a:pPr marL="285750" indent="-285750">
              <a:buFont typeface="Arial"/>
              <a:buChar char="•"/>
            </a:pPr>
            <a:r>
              <a:rPr lang="en-US">
                <a:solidFill>
                  <a:srgbClr val="000000"/>
                </a:solidFill>
                <a:latin typeface="Calibri"/>
                <a:cs typeface="Calibri"/>
              </a:rPr>
              <a:t>Please let us know if you have trouble getting access – users must be manually added by Joe</a:t>
            </a:r>
          </a:p>
        </p:txBody>
      </p:sp>
    </p:spTree>
    <p:extLst>
      <p:ext uri="{BB962C8B-B14F-4D97-AF65-F5344CB8AC3E}">
        <p14:creationId xmlns:p14="http://schemas.microsoft.com/office/powerpoint/2010/main" val="30893461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3B06-F713-4DF5-948C-41ABC8952066}"/>
              </a:ext>
            </a:extLst>
          </p:cNvPr>
          <p:cNvSpPr>
            <a:spLocks noGrp="1"/>
          </p:cNvSpPr>
          <p:nvPr>
            <p:ph type="title"/>
          </p:nvPr>
        </p:nvSpPr>
        <p:spPr/>
        <p:txBody>
          <a:bodyPr lIns="91440" tIns="45720" rIns="91440" bIns="45720" anchor="b" anchorCtr="0"/>
          <a:lstStyle/>
          <a:p>
            <a:r>
              <a:rPr lang="en-US">
                <a:latin typeface="Calibri"/>
                <a:cs typeface="Calibri"/>
              </a:rPr>
              <a:t>Operational Manual</a:t>
            </a:r>
            <a:endParaRPr lang="en-US"/>
          </a:p>
        </p:txBody>
      </p:sp>
      <p:sp>
        <p:nvSpPr>
          <p:cNvPr id="3" name="Content Placeholder 2">
            <a:extLst>
              <a:ext uri="{FF2B5EF4-FFF2-40B4-BE49-F238E27FC236}">
                <a16:creationId xmlns:a16="http://schemas.microsoft.com/office/drawing/2014/main" id="{C834FBA1-3164-4D3D-AC32-3F6FAFF5CF9F}"/>
              </a:ext>
            </a:extLst>
          </p:cNvPr>
          <p:cNvSpPr>
            <a:spLocks noGrp="1"/>
          </p:cNvSpPr>
          <p:nvPr>
            <p:ph idx="1"/>
          </p:nvPr>
        </p:nvSpPr>
        <p:spPr>
          <a:xfrm>
            <a:off x="609601" y="2373748"/>
            <a:ext cx="5172892" cy="4191000"/>
          </a:xfrm>
        </p:spPr>
        <p:txBody>
          <a:bodyPr/>
          <a:lstStyle/>
          <a:p>
            <a:pPr marL="456565" indent="-456565"/>
            <a:r>
              <a:rPr lang="en-US">
                <a:latin typeface="Calibri"/>
                <a:cs typeface="Calibri"/>
              </a:rPr>
              <a:t>RTI Event Forms</a:t>
            </a:r>
          </a:p>
          <a:p>
            <a:pPr marL="989965" lvl="1" indent="-380365"/>
            <a:r>
              <a:rPr lang="en-US">
                <a:latin typeface="Calibri"/>
                <a:cs typeface="Calibri"/>
              </a:rPr>
              <a:t>Appendix A RTI Prospective Event form</a:t>
            </a:r>
            <a:endParaRPr lang="en-US">
              <a:cs typeface="Calibri" pitchFamily="34" charset="0"/>
            </a:endParaRPr>
          </a:p>
          <a:p>
            <a:pPr marL="989965" lvl="1" indent="-380365"/>
            <a:r>
              <a:rPr lang="en-US">
                <a:solidFill>
                  <a:schemeClr val="accent6">
                    <a:lumMod val="50000"/>
                    <a:lumOff val="50000"/>
                  </a:schemeClr>
                </a:solidFill>
                <a:latin typeface="Calibri"/>
                <a:cs typeface="Calibri"/>
              </a:rPr>
              <a:t>Appendix B Table of Instructions for RTI Prospective Event Form</a:t>
            </a:r>
          </a:p>
          <a:p>
            <a:pPr marL="989965" lvl="1" indent="-380365"/>
            <a:r>
              <a:rPr lang="en-US">
                <a:latin typeface="Calibri"/>
                <a:cs typeface="Calibri"/>
              </a:rPr>
              <a:t>Appendix E Definitions, Tables and </a:t>
            </a:r>
            <a:r>
              <a:rPr lang="en-US" err="1">
                <a:latin typeface="Calibri"/>
                <a:cs typeface="Calibri"/>
              </a:rPr>
              <a:t>Algorithims</a:t>
            </a:r>
            <a:endParaRPr lang="en-US">
              <a:latin typeface="Calibri"/>
              <a:cs typeface="Calibri"/>
            </a:endParaRPr>
          </a:p>
        </p:txBody>
      </p:sp>
      <p:sp>
        <p:nvSpPr>
          <p:cNvPr id="4" name="Content Placeholder 3">
            <a:extLst>
              <a:ext uri="{FF2B5EF4-FFF2-40B4-BE49-F238E27FC236}">
                <a16:creationId xmlns:a16="http://schemas.microsoft.com/office/drawing/2014/main" id="{FAA22B55-B3F6-48F9-AFEA-FED45429237A}"/>
              </a:ext>
            </a:extLst>
          </p:cNvPr>
          <p:cNvSpPr>
            <a:spLocks noGrp="1"/>
          </p:cNvSpPr>
          <p:nvPr>
            <p:ph idx="10"/>
          </p:nvPr>
        </p:nvSpPr>
        <p:spPr>
          <a:xfrm>
            <a:off x="6444145" y="2373748"/>
            <a:ext cx="5172892" cy="4191000"/>
          </a:xfrm>
        </p:spPr>
        <p:txBody>
          <a:bodyPr/>
          <a:lstStyle/>
          <a:p>
            <a:pPr marL="456565" indent="-456565"/>
            <a:r>
              <a:rPr lang="en-US">
                <a:latin typeface="Calibri"/>
                <a:cs typeface="Calibri"/>
              </a:rPr>
              <a:t>Census Forms</a:t>
            </a:r>
          </a:p>
          <a:p>
            <a:pPr marL="989965" lvl="1" indent="-380365"/>
            <a:r>
              <a:rPr lang="en-US">
                <a:solidFill>
                  <a:srgbClr val="000000"/>
                </a:solidFill>
                <a:latin typeface="Calibri"/>
                <a:cs typeface="Calibri"/>
              </a:rPr>
              <a:t>Appendix C Denominator form</a:t>
            </a:r>
            <a:endParaRPr lang="en-US">
              <a:solidFill>
                <a:srgbClr val="5F5F5F"/>
              </a:solidFill>
              <a:cs typeface="Calibri" pitchFamily="34" charset="0"/>
            </a:endParaRPr>
          </a:p>
          <a:p>
            <a:pPr marL="989965" lvl="1" indent="-380365"/>
            <a:r>
              <a:rPr lang="en-US">
                <a:solidFill>
                  <a:srgbClr val="000000"/>
                </a:solidFill>
                <a:latin typeface="Calibri"/>
                <a:cs typeface="Calibri"/>
              </a:rPr>
              <a:t>Appendix D Instructions for Denominator Form </a:t>
            </a:r>
            <a:endParaRPr lang="en-US">
              <a:solidFill>
                <a:srgbClr val="000000"/>
              </a:solidFill>
              <a:cs typeface="Calibri" pitchFamily="34" charset="0"/>
            </a:endParaRPr>
          </a:p>
        </p:txBody>
      </p:sp>
      <p:sp>
        <p:nvSpPr>
          <p:cNvPr id="5" name="TextBox 4">
            <a:extLst>
              <a:ext uri="{FF2B5EF4-FFF2-40B4-BE49-F238E27FC236}">
                <a16:creationId xmlns:a16="http://schemas.microsoft.com/office/drawing/2014/main" id="{940411D7-0F2D-406E-93FE-8A4D64A9D6D1}"/>
              </a:ext>
            </a:extLst>
          </p:cNvPr>
          <p:cNvSpPr txBox="1"/>
          <p:nvPr/>
        </p:nvSpPr>
        <p:spPr>
          <a:xfrm>
            <a:off x="614218" y="1422400"/>
            <a:ext cx="10998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Calibri"/>
                <a:cs typeface="Calibri"/>
              </a:rPr>
              <a:t>All forms and Instructions Sent via Email with PDFS with filenames outlined below</a:t>
            </a:r>
          </a:p>
          <a:p>
            <a:pPr marL="285750" indent="-285750">
              <a:buFont typeface="Arial"/>
              <a:buChar char="•"/>
            </a:pPr>
            <a:r>
              <a:rPr lang="en-US">
                <a:solidFill>
                  <a:srgbClr val="000000"/>
                </a:solidFill>
                <a:latin typeface="Calibri"/>
                <a:cs typeface="Calibri"/>
              </a:rPr>
              <a:t>Also, can be found by clicking </a:t>
            </a:r>
            <a:r>
              <a:rPr lang="en-US">
                <a:solidFill>
                  <a:srgbClr val="000000"/>
                </a:solidFill>
                <a:latin typeface="Calibri"/>
                <a:cs typeface="Calibri"/>
                <a:hlinkClick r:id="rId2"/>
              </a:rPr>
              <a:t>here</a:t>
            </a:r>
          </a:p>
          <a:p>
            <a:pPr marL="285750" indent="-285750">
              <a:buFont typeface="Arial"/>
              <a:buChar char="•"/>
            </a:pPr>
            <a:r>
              <a:rPr lang="en-US">
                <a:solidFill>
                  <a:srgbClr val="000000"/>
                </a:solidFill>
                <a:latin typeface="Calibri"/>
                <a:cs typeface="Calibri"/>
              </a:rPr>
              <a:t>Please let us know if you have trouble getting access – users must be manually added by Joe</a:t>
            </a:r>
          </a:p>
        </p:txBody>
      </p:sp>
      <p:pic>
        <p:nvPicPr>
          <p:cNvPr id="7" name="Picture 6" descr="Graphical user interface, text, application&#10;&#10;Description automatically generated">
            <a:extLst>
              <a:ext uri="{FF2B5EF4-FFF2-40B4-BE49-F238E27FC236}">
                <a16:creationId xmlns:a16="http://schemas.microsoft.com/office/drawing/2014/main" id="{D85801FD-37B4-4A4B-89AC-2B8F42B29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765" y="24319"/>
            <a:ext cx="6113811" cy="5566916"/>
          </a:xfrm>
          <a:prstGeom prst="rect">
            <a:avLst/>
          </a:prstGeom>
          <a:scene3d>
            <a:camera prst="perspectiveLeft"/>
            <a:lightRig rig="threePt" dir="t"/>
          </a:scene3d>
        </p:spPr>
      </p:pic>
      <p:pic>
        <p:nvPicPr>
          <p:cNvPr id="9" name="Picture 8" descr="Table&#10;&#10;Description automatically generated">
            <a:extLst>
              <a:ext uri="{FF2B5EF4-FFF2-40B4-BE49-F238E27FC236}">
                <a16:creationId xmlns:a16="http://schemas.microsoft.com/office/drawing/2014/main" id="{818AE269-010D-4ED7-B33D-85806BF5C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600" y="2973788"/>
            <a:ext cx="4616089" cy="3859893"/>
          </a:xfrm>
          <a:prstGeom prst="rect">
            <a:avLst/>
          </a:prstGeom>
          <a:effectLst>
            <a:softEdge rad="12700"/>
          </a:effectLst>
          <a:scene3d>
            <a:camera prst="perspectiveLeft"/>
            <a:lightRig rig="threePt" dir="t"/>
          </a:scene3d>
        </p:spPr>
      </p:pic>
      <p:sp>
        <p:nvSpPr>
          <p:cNvPr id="11" name="Left Brace 10">
            <a:extLst>
              <a:ext uri="{FF2B5EF4-FFF2-40B4-BE49-F238E27FC236}">
                <a16:creationId xmlns:a16="http://schemas.microsoft.com/office/drawing/2014/main" id="{AFE468D6-B0E1-4BA3-B967-F440E300CA29}"/>
              </a:ext>
            </a:extLst>
          </p:cNvPr>
          <p:cNvSpPr/>
          <p:nvPr/>
        </p:nvSpPr>
        <p:spPr>
          <a:xfrm>
            <a:off x="4601183" y="544749"/>
            <a:ext cx="700391" cy="5758774"/>
          </a:xfrm>
          <a:prstGeom prst="leftBrace">
            <a:avLst>
              <a:gd name="adj1" fmla="val 8333"/>
              <a:gd name="adj2" fmla="val 6689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a:extLst>
              <a:ext uri="{FF2B5EF4-FFF2-40B4-BE49-F238E27FC236}">
                <a16:creationId xmlns:a16="http://schemas.microsoft.com/office/drawing/2014/main" id="{7C2496C6-BF26-46E8-B582-3C7D7C5FEE18}"/>
              </a:ext>
            </a:extLst>
          </p:cNvPr>
          <p:cNvSpPr/>
          <p:nvPr/>
        </p:nvSpPr>
        <p:spPr>
          <a:xfrm>
            <a:off x="11157626" y="6303523"/>
            <a:ext cx="1034374" cy="554477"/>
          </a:xfrm>
          <a:prstGeom prst="ellipse">
            <a:avLst/>
          </a:prstGeom>
          <a:solidFill>
            <a:srgbClr val="FFFF00">
              <a:alpha val="3098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9476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3B06-F713-4DF5-948C-41ABC8952066}"/>
              </a:ext>
            </a:extLst>
          </p:cNvPr>
          <p:cNvSpPr>
            <a:spLocks noGrp="1"/>
          </p:cNvSpPr>
          <p:nvPr>
            <p:ph type="title"/>
          </p:nvPr>
        </p:nvSpPr>
        <p:spPr/>
        <p:txBody>
          <a:bodyPr lIns="91440" tIns="45720" rIns="91440" bIns="45720" anchor="b" anchorCtr="0"/>
          <a:lstStyle/>
          <a:p>
            <a:r>
              <a:rPr lang="en-US">
                <a:latin typeface="Calibri"/>
                <a:cs typeface="Calibri"/>
              </a:rPr>
              <a:t>Operational Manual</a:t>
            </a:r>
            <a:endParaRPr lang="en-US"/>
          </a:p>
        </p:txBody>
      </p:sp>
      <p:sp>
        <p:nvSpPr>
          <p:cNvPr id="3" name="Content Placeholder 2">
            <a:extLst>
              <a:ext uri="{FF2B5EF4-FFF2-40B4-BE49-F238E27FC236}">
                <a16:creationId xmlns:a16="http://schemas.microsoft.com/office/drawing/2014/main" id="{C834FBA1-3164-4D3D-AC32-3F6FAFF5CF9F}"/>
              </a:ext>
            </a:extLst>
          </p:cNvPr>
          <p:cNvSpPr>
            <a:spLocks noGrp="1"/>
          </p:cNvSpPr>
          <p:nvPr>
            <p:ph idx="1"/>
          </p:nvPr>
        </p:nvSpPr>
        <p:spPr>
          <a:xfrm>
            <a:off x="609601" y="2373748"/>
            <a:ext cx="5172892" cy="4191000"/>
          </a:xfrm>
        </p:spPr>
        <p:txBody>
          <a:bodyPr/>
          <a:lstStyle/>
          <a:p>
            <a:pPr marL="456565" indent="-456565"/>
            <a:r>
              <a:rPr lang="en-US">
                <a:latin typeface="Calibri"/>
                <a:cs typeface="Calibri"/>
              </a:rPr>
              <a:t>RTI Event Forms</a:t>
            </a:r>
          </a:p>
          <a:p>
            <a:pPr marL="989965" lvl="1" indent="-380365"/>
            <a:r>
              <a:rPr lang="en-US">
                <a:solidFill>
                  <a:schemeClr val="tx1"/>
                </a:solidFill>
                <a:latin typeface="Calibri"/>
                <a:cs typeface="Calibri"/>
              </a:rPr>
              <a:t>Appendix A RTI Prospective Event form</a:t>
            </a:r>
            <a:endParaRPr lang="en-US">
              <a:solidFill>
                <a:schemeClr val="tx1"/>
              </a:solidFill>
              <a:cs typeface="Calibri" pitchFamily="34" charset="0"/>
            </a:endParaRPr>
          </a:p>
          <a:p>
            <a:pPr marL="989965" lvl="1" indent="-380365"/>
            <a:r>
              <a:rPr lang="en-US">
                <a:latin typeface="Calibri"/>
                <a:cs typeface="Calibri"/>
              </a:rPr>
              <a:t>Appendix B Table of Instructions for RTI Prospective Event Form</a:t>
            </a:r>
          </a:p>
          <a:p>
            <a:pPr marL="989965" lvl="1" indent="-380365"/>
            <a:r>
              <a:rPr lang="en-US">
                <a:latin typeface="Calibri"/>
                <a:cs typeface="Calibri"/>
              </a:rPr>
              <a:t>Appendix E Definitions, Tables and </a:t>
            </a:r>
            <a:r>
              <a:rPr lang="en-US" err="1">
                <a:latin typeface="Calibri"/>
                <a:cs typeface="Calibri"/>
              </a:rPr>
              <a:t>Algorithims</a:t>
            </a:r>
            <a:endParaRPr lang="en-US">
              <a:latin typeface="Calibri"/>
              <a:cs typeface="Calibri"/>
            </a:endParaRPr>
          </a:p>
        </p:txBody>
      </p:sp>
      <p:sp>
        <p:nvSpPr>
          <p:cNvPr id="4" name="Content Placeholder 3">
            <a:extLst>
              <a:ext uri="{FF2B5EF4-FFF2-40B4-BE49-F238E27FC236}">
                <a16:creationId xmlns:a16="http://schemas.microsoft.com/office/drawing/2014/main" id="{FAA22B55-B3F6-48F9-AFEA-FED45429237A}"/>
              </a:ext>
            </a:extLst>
          </p:cNvPr>
          <p:cNvSpPr>
            <a:spLocks noGrp="1"/>
          </p:cNvSpPr>
          <p:nvPr>
            <p:ph idx="10"/>
          </p:nvPr>
        </p:nvSpPr>
        <p:spPr>
          <a:xfrm>
            <a:off x="6444145" y="2373748"/>
            <a:ext cx="5172892" cy="4191000"/>
          </a:xfrm>
        </p:spPr>
        <p:txBody>
          <a:bodyPr/>
          <a:lstStyle/>
          <a:p>
            <a:pPr marL="456565" indent="-456565"/>
            <a:r>
              <a:rPr lang="en-US">
                <a:latin typeface="Calibri"/>
                <a:cs typeface="Calibri"/>
              </a:rPr>
              <a:t>Census Forms</a:t>
            </a:r>
          </a:p>
          <a:p>
            <a:pPr marL="989965" lvl="1" indent="-380365"/>
            <a:r>
              <a:rPr lang="en-US">
                <a:solidFill>
                  <a:srgbClr val="000000"/>
                </a:solidFill>
                <a:latin typeface="Calibri"/>
                <a:cs typeface="Calibri"/>
              </a:rPr>
              <a:t>Appendix C Denominator form</a:t>
            </a:r>
            <a:endParaRPr lang="en-US">
              <a:solidFill>
                <a:srgbClr val="5F5F5F"/>
              </a:solidFill>
              <a:cs typeface="Calibri" pitchFamily="34" charset="0"/>
            </a:endParaRPr>
          </a:p>
          <a:p>
            <a:pPr marL="989965" lvl="1" indent="-380365"/>
            <a:r>
              <a:rPr lang="en-US">
                <a:solidFill>
                  <a:srgbClr val="000000"/>
                </a:solidFill>
                <a:latin typeface="Calibri"/>
                <a:cs typeface="Calibri"/>
              </a:rPr>
              <a:t>Appendix D Instructions for Denominator Form </a:t>
            </a:r>
            <a:endParaRPr lang="en-US">
              <a:solidFill>
                <a:srgbClr val="000000"/>
              </a:solidFill>
              <a:cs typeface="Calibri" pitchFamily="34" charset="0"/>
            </a:endParaRPr>
          </a:p>
        </p:txBody>
      </p:sp>
      <p:sp>
        <p:nvSpPr>
          <p:cNvPr id="5" name="TextBox 4">
            <a:extLst>
              <a:ext uri="{FF2B5EF4-FFF2-40B4-BE49-F238E27FC236}">
                <a16:creationId xmlns:a16="http://schemas.microsoft.com/office/drawing/2014/main" id="{940411D7-0F2D-406E-93FE-8A4D64A9D6D1}"/>
              </a:ext>
            </a:extLst>
          </p:cNvPr>
          <p:cNvSpPr txBox="1"/>
          <p:nvPr/>
        </p:nvSpPr>
        <p:spPr>
          <a:xfrm>
            <a:off x="614218" y="1422400"/>
            <a:ext cx="10998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Calibri"/>
                <a:cs typeface="Calibri"/>
              </a:rPr>
              <a:t>All forms and Instructions Sent via Email with PDFS with filenames outlined below</a:t>
            </a:r>
          </a:p>
          <a:p>
            <a:pPr marL="285750" indent="-285750">
              <a:buFont typeface="Arial"/>
              <a:buChar char="•"/>
            </a:pPr>
            <a:r>
              <a:rPr lang="en-US">
                <a:solidFill>
                  <a:srgbClr val="000000"/>
                </a:solidFill>
                <a:latin typeface="Calibri"/>
                <a:cs typeface="Calibri"/>
              </a:rPr>
              <a:t>Also, can be found by clicking </a:t>
            </a:r>
            <a:r>
              <a:rPr lang="en-US">
                <a:solidFill>
                  <a:srgbClr val="000000"/>
                </a:solidFill>
                <a:latin typeface="Calibri"/>
                <a:cs typeface="Calibri"/>
                <a:hlinkClick r:id="rId2"/>
              </a:rPr>
              <a:t>here</a:t>
            </a:r>
          </a:p>
          <a:p>
            <a:pPr marL="285750" indent="-285750">
              <a:buFont typeface="Arial"/>
              <a:buChar char="•"/>
            </a:pPr>
            <a:r>
              <a:rPr lang="en-US">
                <a:solidFill>
                  <a:srgbClr val="000000"/>
                </a:solidFill>
                <a:latin typeface="Calibri"/>
                <a:cs typeface="Calibri"/>
              </a:rPr>
              <a:t>Please let us know if you have trouble getting access – users must be manually added by Joe</a:t>
            </a:r>
          </a:p>
        </p:txBody>
      </p:sp>
      <p:sp>
        <p:nvSpPr>
          <p:cNvPr id="11" name="Left Brace 10">
            <a:extLst>
              <a:ext uri="{FF2B5EF4-FFF2-40B4-BE49-F238E27FC236}">
                <a16:creationId xmlns:a16="http://schemas.microsoft.com/office/drawing/2014/main" id="{AFE468D6-B0E1-4BA3-B967-F440E300CA29}"/>
              </a:ext>
            </a:extLst>
          </p:cNvPr>
          <p:cNvSpPr/>
          <p:nvPr/>
        </p:nvSpPr>
        <p:spPr>
          <a:xfrm>
            <a:off x="5635486" y="657381"/>
            <a:ext cx="700391" cy="5758774"/>
          </a:xfrm>
          <a:prstGeom prst="leftBrace">
            <a:avLst>
              <a:gd name="adj1" fmla="val 8333"/>
              <a:gd name="adj2" fmla="val 459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DA534783-9B43-4D88-A80E-0A80184FFE8A}"/>
              </a:ext>
            </a:extLst>
          </p:cNvPr>
          <p:cNvPicPr>
            <a:picLocks noChangeAspect="1"/>
          </p:cNvPicPr>
          <p:nvPr/>
        </p:nvPicPr>
        <p:blipFill>
          <a:blip r:embed="rId3"/>
          <a:stretch>
            <a:fillRect/>
          </a:stretch>
        </p:blipFill>
        <p:spPr>
          <a:xfrm>
            <a:off x="6444145" y="533092"/>
            <a:ext cx="5626736" cy="5791815"/>
          </a:xfrm>
          <a:prstGeom prst="rect">
            <a:avLst/>
          </a:prstGeom>
          <a:scene3d>
            <a:camera prst="perspectiveAbove"/>
            <a:lightRig rig="threePt" dir="t"/>
          </a:scene3d>
        </p:spPr>
      </p:pic>
    </p:spTree>
    <p:extLst>
      <p:ext uri="{BB962C8B-B14F-4D97-AF65-F5344CB8AC3E}">
        <p14:creationId xmlns:p14="http://schemas.microsoft.com/office/powerpoint/2010/main" val="39725160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1E77-A0C6-48B5-948F-44DA3880396C}"/>
              </a:ext>
            </a:extLst>
          </p:cNvPr>
          <p:cNvSpPr>
            <a:spLocks noGrp="1"/>
          </p:cNvSpPr>
          <p:nvPr>
            <p:ph type="title"/>
          </p:nvPr>
        </p:nvSpPr>
        <p:spPr>
          <a:xfrm>
            <a:off x="609600" y="274638"/>
            <a:ext cx="10972800" cy="1143000"/>
          </a:xfrm>
        </p:spPr>
        <p:txBody>
          <a:bodyPr anchor="ctr">
            <a:normAutofit/>
          </a:bodyPr>
          <a:lstStyle/>
          <a:p>
            <a:r>
              <a:rPr lang="en-US"/>
              <a:t>Check Access to Documentation</a:t>
            </a:r>
          </a:p>
        </p:txBody>
      </p:sp>
      <p:graphicFrame>
        <p:nvGraphicFramePr>
          <p:cNvPr id="5" name="Content Placeholder 2">
            <a:extLst>
              <a:ext uri="{FF2B5EF4-FFF2-40B4-BE49-F238E27FC236}">
                <a16:creationId xmlns:a16="http://schemas.microsoft.com/office/drawing/2014/main" id="{C4F2FB65-08B8-4A9D-B5D7-607158F07504}"/>
              </a:ext>
            </a:extLst>
          </p:cNvPr>
          <p:cNvGraphicFramePr>
            <a:graphicFrameLocks noGrp="1"/>
          </p:cNvGraphicFramePr>
          <p:nvPr>
            <p:ph idx="1"/>
            <p:extLst>
              <p:ext uri="{D42A27DB-BD31-4B8C-83A1-F6EECF244321}">
                <p14:modId xmlns:p14="http://schemas.microsoft.com/office/powerpoint/2010/main" val="3583137700"/>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16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609600" y="285749"/>
            <a:ext cx="10972800" cy="435283"/>
          </a:xfrm>
        </p:spPr>
        <p:txBody>
          <a:bodyPr>
            <a:normAutofit fontScale="90000"/>
          </a:bodyPr>
          <a:lstStyle/>
          <a:p>
            <a:pPr algn="ctr"/>
            <a:r>
              <a:rPr lang="en-US"/>
              <a:t>Respiratory Tract Infection Prospective Event Form</a:t>
            </a:r>
          </a:p>
        </p:txBody>
      </p:sp>
      <p:pic>
        <p:nvPicPr>
          <p:cNvPr id="3" name="Picture 2">
            <a:extLst>
              <a:ext uri="{FF2B5EF4-FFF2-40B4-BE49-F238E27FC236}">
                <a16:creationId xmlns:a16="http://schemas.microsoft.com/office/drawing/2014/main" id="{77646AF8-7473-47CD-AE67-8CA13977965F}"/>
              </a:ext>
            </a:extLst>
          </p:cNvPr>
          <p:cNvPicPr>
            <a:picLocks noChangeAspect="1"/>
          </p:cNvPicPr>
          <p:nvPr/>
        </p:nvPicPr>
        <p:blipFill>
          <a:blip r:embed="rId3"/>
          <a:stretch>
            <a:fillRect/>
          </a:stretch>
        </p:blipFill>
        <p:spPr>
          <a:xfrm>
            <a:off x="298840" y="721033"/>
            <a:ext cx="5626736" cy="5791815"/>
          </a:xfrm>
          <a:prstGeom prst="rect">
            <a:avLst/>
          </a:prstGeom>
        </p:spPr>
      </p:pic>
      <p:pic>
        <p:nvPicPr>
          <p:cNvPr id="5" name="Picture 4">
            <a:extLst>
              <a:ext uri="{FF2B5EF4-FFF2-40B4-BE49-F238E27FC236}">
                <a16:creationId xmlns:a16="http://schemas.microsoft.com/office/drawing/2014/main" id="{A3B8F199-0FA9-444F-803E-B05FCB4D6427}"/>
              </a:ext>
            </a:extLst>
          </p:cNvPr>
          <p:cNvPicPr>
            <a:picLocks noChangeAspect="1"/>
          </p:cNvPicPr>
          <p:nvPr/>
        </p:nvPicPr>
        <p:blipFill>
          <a:blip r:embed="rId4"/>
          <a:stretch>
            <a:fillRect/>
          </a:stretch>
        </p:blipFill>
        <p:spPr>
          <a:xfrm>
            <a:off x="6397523" y="721031"/>
            <a:ext cx="5309420" cy="5791815"/>
          </a:xfrm>
          <a:prstGeom prst="rect">
            <a:avLst/>
          </a:prstGeom>
        </p:spPr>
      </p:pic>
    </p:spTree>
    <p:extLst>
      <p:ext uri="{BB962C8B-B14F-4D97-AF65-F5344CB8AC3E}">
        <p14:creationId xmlns:p14="http://schemas.microsoft.com/office/powerpoint/2010/main" val="3846987537"/>
      </p:ext>
    </p:extLst>
  </p:cSld>
  <p:clrMapOvr>
    <a:masterClrMapping/>
  </p:clrMapOvr>
  <p:transition advTm="36183">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495" y="95673"/>
            <a:ext cx="9683540" cy="866264"/>
          </a:xfrm>
        </p:spPr>
        <p:txBody>
          <a:bodyPr/>
          <a:lstStyle/>
          <a:p>
            <a:r>
              <a:rPr lang="en-US"/>
              <a:t>Respiratory Tract Infection: “Triggers”</a:t>
            </a:r>
          </a:p>
        </p:txBody>
      </p:sp>
      <p:pic>
        <p:nvPicPr>
          <p:cNvPr id="4" name="Picture 3">
            <a:extLst>
              <a:ext uri="{FF2B5EF4-FFF2-40B4-BE49-F238E27FC236}">
                <a16:creationId xmlns:a16="http://schemas.microsoft.com/office/drawing/2014/main" id="{77646AF8-7473-47CD-AE67-8CA13977965F}"/>
              </a:ext>
            </a:extLst>
          </p:cNvPr>
          <p:cNvPicPr>
            <a:picLocks noChangeAspect="1"/>
          </p:cNvPicPr>
          <p:nvPr/>
        </p:nvPicPr>
        <p:blipFill>
          <a:blip r:embed="rId3"/>
          <a:stretch>
            <a:fillRect/>
          </a:stretch>
        </p:blipFill>
        <p:spPr>
          <a:xfrm>
            <a:off x="2439715" y="1073789"/>
            <a:ext cx="6307208" cy="5335400"/>
          </a:xfrm>
          <a:prstGeom prst="rect">
            <a:avLst/>
          </a:prstGeom>
        </p:spPr>
      </p:pic>
      <p:sp>
        <p:nvSpPr>
          <p:cNvPr id="5" name="Rectangle 4"/>
          <p:cNvSpPr/>
          <p:nvPr/>
        </p:nvSpPr>
        <p:spPr>
          <a:xfrm>
            <a:off x="2964767" y="2527882"/>
            <a:ext cx="5257103" cy="715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850546"/>
      </p:ext>
    </p:extLst>
  </p:cSld>
  <p:clrMapOvr>
    <a:masterClrMapping/>
  </p:clrMapOvr>
  <p:transition advTm="192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719876-D9DA-4101-B48B-BEDC96E94580}"/>
              </a:ext>
            </a:extLst>
          </p:cNvPr>
          <p:cNvPicPr>
            <a:picLocks noChangeAspect="1"/>
          </p:cNvPicPr>
          <p:nvPr/>
        </p:nvPicPr>
        <p:blipFill>
          <a:blip r:embed="rId3"/>
          <a:stretch>
            <a:fillRect/>
          </a:stretch>
        </p:blipFill>
        <p:spPr>
          <a:xfrm>
            <a:off x="1151467" y="1274292"/>
            <a:ext cx="10148435" cy="1257328"/>
          </a:xfrm>
          <a:prstGeom prst="rect">
            <a:avLst/>
          </a:prstGeom>
        </p:spPr>
      </p:pic>
      <p:sp>
        <p:nvSpPr>
          <p:cNvPr id="9" name="Title 1"/>
          <p:cNvSpPr>
            <a:spLocks noGrp="1"/>
          </p:cNvSpPr>
          <p:nvPr>
            <p:ph type="title"/>
          </p:nvPr>
        </p:nvSpPr>
        <p:spPr>
          <a:xfrm>
            <a:off x="450361" y="0"/>
            <a:ext cx="10972800" cy="866264"/>
          </a:xfrm>
        </p:spPr>
        <p:txBody>
          <a:bodyPr/>
          <a:lstStyle/>
          <a:p>
            <a:pPr algn="ctr"/>
            <a:r>
              <a:rPr lang="en-US"/>
              <a:t>RTI Triggers </a:t>
            </a:r>
          </a:p>
        </p:txBody>
      </p:sp>
      <p:sp>
        <p:nvSpPr>
          <p:cNvPr id="6" name="Text Placeholder 5"/>
          <p:cNvSpPr>
            <a:spLocks noGrp="1"/>
          </p:cNvSpPr>
          <p:nvPr>
            <p:ph type="body" sz="quarter" idx="10"/>
          </p:nvPr>
        </p:nvSpPr>
        <p:spPr>
          <a:xfrm>
            <a:off x="609600" y="3422708"/>
            <a:ext cx="10972800" cy="4032133"/>
          </a:xfrm>
        </p:spPr>
        <p:txBody>
          <a:bodyPr/>
          <a:lstStyle/>
          <a:p>
            <a:r>
              <a:rPr lang="en-US" b="1">
                <a:ea typeface="Times New Roman" panose="02020603050405020304" pitchFamily="18" charset="0"/>
                <a:cs typeface="Calibri" panose="020F0502020204030204" pitchFamily="34" charset="0"/>
              </a:rPr>
              <a:t>Trigger: First</a:t>
            </a:r>
            <a:r>
              <a:rPr lang="en-US">
                <a:ea typeface="Times New Roman" panose="02020603050405020304" pitchFamily="18" charset="0"/>
                <a:cs typeface="Calibri" panose="020F0502020204030204" pitchFamily="34" charset="0"/>
              </a:rPr>
              <a:t> documented reason (cause) that initiated further investigation for a suspected respiratory tract infection.</a:t>
            </a:r>
          </a:p>
          <a:p>
            <a:r>
              <a:rPr lang="en-US" b="1">
                <a:ea typeface="Times New Roman" panose="02020603050405020304" pitchFamily="18" charset="0"/>
                <a:cs typeface="Calibri" panose="020F0502020204030204" pitchFamily="34" charset="0"/>
              </a:rPr>
              <a:t>Date of first trigger:</a:t>
            </a:r>
            <a:r>
              <a:rPr lang="en-US">
                <a:ea typeface="Times New Roman" panose="02020603050405020304" pitchFamily="18" charset="0"/>
                <a:cs typeface="Calibri" panose="020F0502020204030204" pitchFamily="34" charset="0"/>
              </a:rPr>
              <a:t> initiates the RTI window for surveillance for a suspected RTI. </a:t>
            </a:r>
          </a:p>
          <a:p>
            <a:r>
              <a:rPr lang="en-US" b="1">
                <a:solidFill>
                  <a:srgbClr val="7F7F7F">
                    <a:lumMod val="75000"/>
                  </a:srgbClr>
                </a:solidFill>
                <a:ea typeface="Times New Roman" panose="02020603050405020304" pitchFamily="18" charset="0"/>
                <a:cs typeface="Calibri" panose="020F0502020204030204" pitchFamily="34" charset="0"/>
              </a:rPr>
              <a:t>RTI surveillance window: </a:t>
            </a:r>
            <a:r>
              <a:rPr lang="en-US">
                <a:solidFill>
                  <a:srgbClr val="7F7F7F">
                    <a:lumMod val="75000"/>
                  </a:srgbClr>
                </a:solidFill>
                <a:ea typeface="Times New Roman" panose="02020603050405020304" pitchFamily="18" charset="0"/>
                <a:cs typeface="Calibri" panose="020F0502020204030204" pitchFamily="34" charset="0"/>
              </a:rPr>
              <a:t>the 7 calendar days after the date of first trigger in which surveillance for suspected RTI in a single resident is to occur. The date if first trigger counts as calendar day 1. </a:t>
            </a:r>
          </a:p>
          <a:p>
            <a:endParaRPr lang="en-US"/>
          </a:p>
        </p:txBody>
      </p:sp>
      <p:pic>
        <p:nvPicPr>
          <p:cNvPr id="7" name="Picture 6">
            <a:extLst>
              <a:ext uri="{FF2B5EF4-FFF2-40B4-BE49-F238E27FC236}">
                <a16:creationId xmlns:a16="http://schemas.microsoft.com/office/drawing/2014/main" id="{F4A8046C-5A31-48E1-98B8-BB9D92B75F0C}"/>
              </a:ext>
            </a:extLst>
          </p:cNvPr>
          <p:cNvPicPr>
            <a:picLocks noChangeAspect="1"/>
          </p:cNvPicPr>
          <p:nvPr/>
        </p:nvPicPr>
        <p:blipFill rotWithShape="1">
          <a:blip r:embed="rId4"/>
          <a:srcRect b="55765"/>
          <a:stretch/>
        </p:blipFill>
        <p:spPr>
          <a:xfrm>
            <a:off x="1151467" y="2550374"/>
            <a:ext cx="10327328" cy="872335"/>
          </a:xfrm>
          <a:prstGeom prst="rect">
            <a:avLst/>
          </a:prstGeom>
        </p:spPr>
      </p:pic>
      <p:sp>
        <p:nvSpPr>
          <p:cNvPr id="8" name="Rectangle 7"/>
          <p:cNvSpPr/>
          <p:nvPr/>
        </p:nvSpPr>
        <p:spPr>
          <a:xfrm>
            <a:off x="1151467" y="1271629"/>
            <a:ext cx="10327328" cy="2129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136884" y="1690283"/>
            <a:ext cx="945433" cy="646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2429" y="2582717"/>
            <a:ext cx="945433" cy="646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58566"/>
      </p:ext>
    </p:extLst>
  </p:cSld>
  <p:clrMapOvr>
    <a:masterClrMapping/>
  </p:clrMapOvr>
  <p:transition advTm="109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7" name="Content Placeholder 6"/>
          <p:cNvSpPr>
            <a:spLocks noGrp="1"/>
          </p:cNvSpPr>
          <p:nvPr>
            <p:ph idx="1"/>
          </p:nvPr>
        </p:nvSpPr>
        <p:spPr>
          <a:xfrm>
            <a:off x="7961907" y="1600201"/>
            <a:ext cx="3620493" cy="4191000"/>
          </a:xfrm>
        </p:spPr>
        <p:txBody>
          <a:bodyPr/>
          <a:lstStyle/>
          <a:p>
            <a:r>
              <a:rPr lang="en-US"/>
              <a:t>Mr. Jones had a cough on 8/23/2021. On 8/24/2021 a CXR was ordered for suspected RTI. </a:t>
            </a:r>
          </a:p>
        </p:txBody>
      </p:sp>
      <p:sp>
        <p:nvSpPr>
          <p:cNvPr id="10" name="Content Placeholder 6"/>
          <p:cNvSpPr>
            <a:spLocks noGrp="1"/>
          </p:cNvSpPr>
          <p:nvPr>
            <p:ph idx="10"/>
          </p:nvPr>
        </p:nvSpPr>
        <p:spPr>
          <a:xfrm>
            <a:off x="137823" y="4109847"/>
            <a:ext cx="8147436" cy="798760"/>
          </a:xfrm>
        </p:spPr>
        <p:txBody>
          <a:bodyPr/>
          <a:lstStyle/>
          <a:p>
            <a:r>
              <a:rPr lang="en-US"/>
              <a:t>Surveillance Window: 8/23-8/30</a:t>
            </a:r>
          </a:p>
        </p:txBody>
      </p:sp>
      <p:pic>
        <p:nvPicPr>
          <p:cNvPr id="4" name="Picture 3">
            <a:extLst>
              <a:ext uri="{FF2B5EF4-FFF2-40B4-BE49-F238E27FC236}">
                <a16:creationId xmlns:a16="http://schemas.microsoft.com/office/drawing/2014/main" id="{79719876-D9DA-4101-B48B-BEDC96E94580}"/>
              </a:ext>
            </a:extLst>
          </p:cNvPr>
          <p:cNvPicPr>
            <a:picLocks noChangeAspect="1"/>
          </p:cNvPicPr>
          <p:nvPr/>
        </p:nvPicPr>
        <p:blipFill>
          <a:blip r:embed="rId3"/>
          <a:stretch>
            <a:fillRect/>
          </a:stretch>
        </p:blipFill>
        <p:spPr>
          <a:xfrm>
            <a:off x="229115" y="1708963"/>
            <a:ext cx="7520756" cy="1257328"/>
          </a:xfrm>
          <a:prstGeom prst="rect">
            <a:avLst/>
          </a:prstGeom>
        </p:spPr>
      </p:pic>
      <p:pic>
        <p:nvPicPr>
          <p:cNvPr id="5" name="Picture 4">
            <a:extLst>
              <a:ext uri="{FF2B5EF4-FFF2-40B4-BE49-F238E27FC236}">
                <a16:creationId xmlns:a16="http://schemas.microsoft.com/office/drawing/2014/main" id="{F4A8046C-5A31-48E1-98B8-BB9D92B75F0C}"/>
              </a:ext>
            </a:extLst>
          </p:cNvPr>
          <p:cNvPicPr>
            <a:picLocks noChangeAspect="1"/>
          </p:cNvPicPr>
          <p:nvPr/>
        </p:nvPicPr>
        <p:blipFill rotWithShape="1">
          <a:blip r:embed="rId4"/>
          <a:srcRect t="-1" b="72471"/>
          <a:stretch/>
        </p:blipFill>
        <p:spPr>
          <a:xfrm>
            <a:off x="229115" y="2966292"/>
            <a:ext cx="7520756" cy="542885"/>
          </a:xfrm>
          <a:prstGeom prst="rect">
            <a:avLst/>
          </a:prstGeom>
        </p:spPr>
      </p:pic>
      <p:sp>
        <p:nvSpPr>
          <p:cNvPr id="8" name="Multiply 7"/>
          <p:cNvSpPr/>
          <p:nvPr/>
        </p:nvSpPr>
        <p:spPr>
          <a:xfrm>
            <a:off x="137823" y="2141552"/>
            <a:ext cx="625503" cy="667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15477" y="3123120"/>
            <a:ext cx="1749288" cy="369332"/>
          </a:xfrm>
          <a:prstGeom prst="rect">
            <a:avLst/>
          </a:prstGeom>
          <a:noFill/>
        </p:spPr>
        <p:txBody>
          <a:bodyPr wrap="square" rtlCol="0">
            <a:spAutoFit/>
          </a:bodyPr>
          <a:lstStyle/>
          <a:p>
            <a:r>
              <a:rPr lang="en-US">
                <a:solidFill>
                  <a:srgbClr val="000000"/>
                </a:solidFill>
                <a:latin typeface="Calibri" panose="020F0502020204030204" pitchFamily="34" charset="0"/>
              </a:rPr>
              <a:t>8/23/2021</a:t>
            </a:r>
          </a:p>
        </p:txBody>
      </p:sp>
    </p:spTree>
    <p:extLst>
      <p:ext uri="{BB962C8B-B14F-4D97-AF65-F5344CB8AC3E}">
        <p14:creationId xmlns:p14="http://schemas.microsoft.com/office/powerpoint/2010/main" val="2482523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E73D-7336-4219-94A1-2CA559AEA6F0}"/>
              </a:ext>
            </a:extLst>
          </p:cNvPr>
          <p:cNvSpPr>
            <a:spLocks noGrp="1"/>
          </p:cNvSpPr>
          <p:nvPr>
            <p:ph type="title"/>
          </p:nvPr>
        </p:nvSpPr>
        <p:spPr>
          <a:xfrm>
            <a:off x="444544" y="47685"/>
            <a:ext cx="10972800" cy="923823"/>
          </a:xfrm>
        </p:spPr>
        <p:txBody>
          <a:bodyPr/>
          <a:lstStyle/>
          <a:p>
            <a:pPr algn="ctr"/>
            <a:r>
              <a:rPr lang="en-US"/>
              <a:t>RTI Triggers </a:t>
            </a:r>
          </a:p>
        </p:txBody>
      </p:sp>
      <p:pic>
        <p:nvPicPr>
          <p:cNvPr id="6" name="Picture 5">
            <a:extLst>
              <a:ext uri="{FF2B5EF4-FFF2-40B4-BE49-F238E27FC236}">
                <a16:creationId xmlns:a16="http://schemas.microsoft.com/office/drawing/2014/main" id="{79719876-D9DA-4101-B48B-BEDC96E94580}"/>
              </a:ext>
            </a:extLst>
          </p:cNvPr>
          <p:cNvPicPr>
            <a:picLocks noChangeAspect="1"/>
          </p:cNvPicPr>
          <p:nvPr/>
        </p:nvPicPr>
        <p:blipFill>
          <a:blip r:embed="rId3"/>
          <a:stretch>
            <a:fillRect/>
          </a:stretch>
        </p:blipFill>
        <p:spPr>
          <a:xfrm>
            <a:off x="856727" y="1249205"/>
            <a:ext cx="10148435" cy="1257328"/>
          </a:xfrm>
          <a:prstGeom prst="rect">
            <a:avLst/>
          </a:prstGeom>
        </p:spPr>
      </p:pic>
      <p:sp>
        <p:nvSpPr>
          <p:cNvPr id="4" name="TextBox 3">
            <a:extLst>
              <a:ext uri="{FF2B5EF4-FFF2-40B4-BE49-F238E27FC236}">
                <a16:creationId xmlns:a16="http://schemas.microsoft.com/office/drawing/2014/main" id="{45B30FFE-5598-4A0D-9B94-908C37D1A6E9}"/>
              </a:ext>
            </a:extLst>
          </p:cNvPr>
          <p:cNvSpPr txBox="1"/>
          <p:nvPr/>
        </p:nvSpPr>
        <p:spPr>
          <a:xfrm>
            <a:off x="2978673" y="2934708"/>
            <a:ext cx="5710904" cy="2308324"/>
          </a:xfrm>
          <a:prstGeom prst="rect">
            <a:avLst/>
          </a:prstGeom>
          <a:noFill/>
        </p:spPr>
        <p:txBody>
          <a:bodyPr wrap="square" rtlCol="0">
            <a:spAutoFit/>
          </a:bodyPr>
          <a:lstStyle/>
          <a:p>
            <a:r>
              <a:rPr lang="en-US" b="1">
                <a:solidFill>
                  <a:srgbClr val="000000"/>
                </a:solidFill>
                <a:latin typeface="Calibri" panose="020F0502020204030204" pitchFamily="34" charset="0"/>
              </a:rPr>
              <a:t>Hierarchy for Available Triggers:</a:t>
            </a:r>
          </a:p>
          <a:p>
            <a:pPr marL="457189" indent="-457189">
              <a:buAutoNum type="arabicPeriod"/>
            </a:pPr>
            <a:r>
              <a:rPr lang="en-US">
                <a:solidFill>
                  <a:srgbClr val="000000"/>
                </a:solidFill>
                <a:latin typeface="Calibri" panose="020F0502020204030204" pitchFamily="34" charset="0"/>
              </a:rPr>
              <a:t>New Respiratory Tract Infection (RTI) Signs or Symptoms (New or Worsening). </a:t>
            </a:r>
          </a:p>
          <a:p>
            <a:pPr marL="457189" indent="-457189">
              <a:buAutoNum type="arabicPeriod"/>
            </a:pPr>
            <a:r>
              <a:rPr lang="en-US">
                <a:solidFill>
                  <a:srgbClr val="000000"/>
                </a:solidFill>
                <a:latin typeface="Calibri" panose="020F0502020204030204" pitchFamily="34" charset="0"/>
              </a:rPr>
              <a:t>Laboratory Result indicating possible RTI</a:t>
            </a:r>
          </a:p>
          <a:p>
            <a:pPr marL="457189" indent="-457189">
              <a:buAutoNum type="arabicPeriod"/>
            </a:pPr>
            <a:r>
              <a:rPr lang="en-US">
                <a:solidFill>
                  <a:srgbClr val="000000"/>
                </a:solidFill>
                <a:latin typeface="Calibri" panose="020F0502020204030204" pitchFamily="34" charset="0"/>
              </a:rPr>
              <a:t>Imaging Result indicating possible RTI</a:t>
            </a:r>
          </a:p>
          <a:p>
            <a:pPr marL="457189" indent="-457189">
              <a:buAutoNum type="arabicPeriod"/>
            </a:pPr>
            <a:r>
              <a:rPr lang="en-US">
                <a:solidFill>
                  <a:srgbClr val="000000"/>
                </a:solidFill>
                <a:latin typeface="Calibri" panose="020F0502020204030204" pitchFamily="34" charset="0"/>
              </a:rPr>
              <a:t>Clinical Diagnoses of a RTI</a:t>
            </a:r>
          </a:p>
          <a:p>
            <a:pPr marL="457189" indent="-457189">
              <a:buAutoNum type="arabicPeriod"/>
            </a:pPr>
            <a:r>
              <a:rPr lang="en-US">
                <a:solidFill>
                  <a:srgbClr val="000000"/>
                </a:solidFill>
                <a:latin typeface="Calibri" panose="020F0502020204030204" pitchFamily="34" charset="0"/>
              </a:rPr>
              <a:t>Antibiotic use for indication of RTI</a:t>
            </a:r>
          </a:p>
          <a:p>
            <a:pPr marL="457189" indent="-457189">
              <a:buAutoNum type="arabicPeriod"/>
            </a:pPr>
            <a:r>
              <a:rPr lang="en-US">
                <a:solidFill>
                  <a:srgbClr val="000000"/>
                </a:solidFill>
                <a:latin typeface="Calibri" panose="020F0502020204030204" pitchFamily="34" charset="0"/>
              </a:rPr>
              <a:t>Antiviral use for possible RTI</a:t>
            </a:r>
          </a:p>
        </p:txBody>
      </p:sp>
    </p:spTree>
    <p:extLst>
      <p:ext uri="{BB962C8B-B14F-4D97-AF65-F5344CB8AC3E}">
        <p14:creationId xmlns:p14="http://schemas.microsoft.com/office/powerpoint/2010/main" val="4287368501"/>
      </p:ext>
    </p:extLst>
  </p:cSld>
  <p:clrMapOvr>
    <a:masterClrMapping/>
  </p:clrMapOvr>
  <p:transition advTm="77507">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09629"/>
          </a:xfrm>
        </p:spPr>
        <p:txBody>
          <a:bodyPr>
            <a:normAutofit fontScale="90000"/>
          </a:bodyPr>
          <a:lstStyle/>
          <a:p>
            <a:r>
              <a:rPr lang="en-US"/>
              <a:t>Knowledge Check</a:t>
            </a:r>
          </a:p>
        </p:txBody>
      </p:sp>
      <p:sp>
        <p:nvSpPr>
          <p:cNvPr id="7" name="Content Placeholder 6"/>
          <p:cNvSpPr>
            <a:spLocks noGrp="1"/>
          </p:cNvSpPr>
          <p:nvPr>
            <p:ph idx="1"/>
          </p:nvPr>
        </p:nvSpPr>
        <p:spPr>
          <a:xfrm>
            <a:off x="7961907" y="1600201"/>
            <a:ext cx="3620493" cy="4191000"/>
          </a:xfrm>
        </p:spPr>
        <p:txBody>
          <a:bodyPr/>
          <a:lstStyle/>
          <a:p>
            <a:r>
              <a:rPr lang="en-US"/>
              <a:t>Mr. Jones had a cough on 8/23/2021. On 8/23/2021 a CXR was ordered for suspected RTI. </a:t>
            </a:r>
          </a:p>
        </p:txBody>
      </p:sp>
      <p:pic>
        <p:nvPicPr>
          <p:cNvPr id="4" name="Picture 3">
            <a:extLst>
              <a:ext uri="{FF2B5EF4-FFF2-40B4-BE49-F238E27FC236}">
                <a16:creationId xmlns:a16="http://schemas.microsoft.com/office/drawing/2014/main" id="{79719876-D9DA-4101-B48B-BEDC96E94580}"/>
              </a:ext>
            </a:extLst>
          </p:cNvPr>
          <p:cNvPicPr>
            <a:picLocks noChangeAspect="1"/>
          </p:cNvPicPr>
          <p:nvPr/>
        </p:nvPicPr>
        <p:blipFill>
          <a:blip r:embed="rId3"/>
          <a:stretch>
            <a:fillRect/>
          </a:stretch>
        </p:blipFill>
        <p:spPr>
          <a:xfrm>
            <a:off x="137823" y="1001885"/>
            <a:ext cx="7520756" cy="1257328"/>
          </a:xfrm>
          <a:prstGeom prst="rect">
            <a:avLst/>
          </a:prstGeom>
        </p:spPr>
      </p:pic>
      <p:pic>
        <p:nvPicPr>
          <p:cNvPr id="5" name="Picture 4">
            <a:extLst>
              <a:ext uri="{FF2B5EF4-FFF2-40B4-BE49-F238E27FC236}">
                <a16:creationId xmlns:a16="http://schemas.microsoft.com/office/drawing/2014/main" id="{F4A8046C-5A31-48E1-98B8-BB9D92B75F0C}"/>
              </a:ext>
            </a:extLst>
          </p:cNvPr>
          <p:cNvPicPr>
            <a:picLocks noChangeAspect="1"/>
          </p:cNvPicPr>
          <p:nvPr/>
        </p:nvPicPr>
        <p:blipFill rotWithShape="1">
          <a:blip r:embed="rId4"/>
          <a:srcRect t="-1" b="72471"/>
          <a:stretch/>
        </p:blipFill>
        <p:spPr>
          <a:xfrm>
            <a:off x="289487" y="2343268"/>
            <a:ext cx="7520756" cy="542885"/>
          </a:xfrm>
          <a:prstGeom prst="rect">
            <a:avLst/>
          </a:prstGeom>
        </p:spPr>
      </p:pic>
      <p:sp>
        <p:nvSpPr>
          <p:cNvPr id="8" name="Multiply 7"/>
          <p:cNvSpPr/>
          <p:nvPr/>
        </p:nvSpPr>
        <p:spPr>
          <a:xfrm>
            <a:off x="137823" y="1413678"/>
            <a:ext cx="625503" cy="6679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09377" y="2509837"/>
            <a:ext cx="1749288" cy="369332"/>
          </a:xfrm>
          <a:prstGeom prst="rect">
            <a:avLst/>
          </a:prstGeom>
          <a:noFill/>
        </p:spPr>
        <p:txBody>
          <a:bodyPr wrap="square" rtlCol="0">
            <a:spAutoFit/>
          </a:bodyPr>
          <a:lstStyle/>
          <a:p>
            <a:r>
              <a:rPr lang="en-US">
                <a:solidFill>
                  <a:srgbClr val="000000"/>
                </a:solidFill>
                <a:latin typeface="Calibri" panose="020F0502020204030204" pitchFamily="34" charset="0"/>
              </a:rPr>
              <a:t>8/23/2021</a:t>
            </a:r>
          </a:p>
        </p:txBody>
      </p:sp>
      <p:sp>
        <p:nvSpPr>
          <p:cNvPr id="12" name="TextBox 11">
            <a:extLst>
              <a:ext uri="{FF2B5EF4-FFF2-40B4-BE49-F238E27FC236}">
                <a16:creationId xmlns:a16="http://schemas.microsoft.com/office/drawing/2014/main" id="{45B30FFE-5598-4A0D-9B94-908C37D1A6E9}"/>
              </a:ext>
            </a:extLst>
          </p:cNvPr>
          <p:cNvSpPr txBox="1"/>
          <p:nvPr/>
        </p:nvSpPr>
        <p:spPr>
          <a:xfrm>
            <a:off x="0" y="3615563"/>
            <a:ext cx="5710904" cy="2308324"/>
          </a:xfrm>
          <a:prstGeom prst="rect">
            <a:avLst/>
          </a:prstGeom>
          <a:noFill/>
        </p:spPr>
        <p:txBody>
          <a:bodyPr wrap="square" rtlCol="0">
            <a:spAutoFit/>
          </a:bodyPr>
          <a:lstStyle/>
          <a:p>
            <a:r>
              <a:rPr lang="en-US" b="1">
                <a:solidFill>
                  <a:srgbClr val="000000"/>
                </a:solidFill>
                <a:latin typeface="Calibri" panose="020F0502020204030204" pitchFamily="34" charset="0"/>
              </a:rPr>
              <a:t>Hierarchy for Available Triggers:</a:t>
            </a:r>
          </a:p>
          <a:p>
            <a:pPr marL="457189" indent="-457189">
              <a:buAutoNum type="arabicPeriod"/>
            </a:pPr>
            <a:r>
              <a:rPr lang="en-US">
                <a:solidFill>
                  <a:srgbClr val="000000"/>
                </a:solidFill>
                <a:latin typeface="Calibri" panose="020F0502020204030204" pitchFamily="34" charset="0"/>
              </a:rPr>
              <a:t>New Respiratory Tract Infection (RTI) Signs or Symptoms (New or Worsening). </a:t>
            </a:r>
          </a:p>
          <a:p>
            <a:pPr marL="457189" indent="-457189">
              <a:buAutoNum type="arabicPeriod"/>
            </a:pPr>
            <a:r>
              <a:rPr lang="en-US">
                <a:solidFill>
                  <a:srgbClr val="000000"/>
                </a:solidFill>
                <a:latin typeface="Calibri" panose="020F0502020204030204" pitchFamily="34" charset="0"/>
              </a:rPr>
              <a:t>Laboratory Result indicating possible RTI</a:t>
            </a:r>
          </a:p>
          <a:p>
            <a:pPr marL="457189" indent="-457189">
              <a:buAutoNum type="arabicPeriod"/>
            </a:pPr>
            <a:r>
              <a:rPr lang="en-US">
                <a:solidFill>
                  <a:srgbClr val="000000"/>
                </a:solidFill>
                <a:latin typeface="Calibri" panose="020F0502020204030204" pitchFamily="34" charset="0"/>
              </a:rPr>
              <a:t>Imaging Result indicating possible RTI</a:t>
            </a:r>
          </a:p>
          <a:p>
            <a:pPr marL="457189" indent="-457189">
              <a:buAutoNum type="arabicPeriod"/>
            </a:pPr>
            <a:r>
              <a:rPr lang="en-US">
                <a:solidFill>
                  <a:srgbClr val="000000"/>
                </a:solidFill>
                <a:latin typeface="Calibri" panose="020F0502020204030204" pitchFamily="34" charset="0"/>
              </a:rPr>
              <a:t>Clinical Diagnoses of a RTI</a:t>
            </a:r>
          </a:p>
          <a:p>
            <a:pPr marL="457189" indent="-457189">
              <a:buAutoNum type="arabicPeriod"/>
            </a:pPr>
            <a:r>
              <a:rPr lang="en-US">
                <a:solidFill>
                  <a:srgbClr val="000000"/>
                </a:solidFill>
                <a:latin typeface="Calibri" panose="020F0502020204030204" pitchFamily="34" charset="0"/>
              </a:rPr>
              <a:t>Antibiotic use for indication of RTI</a:t>
            </a:r>
          </a:p>
          <a:p>
            <a:pPr marL="457189" indent="-457189">
              <a:buAutoNum type="arabicPeriod"/>
            </a:pPr>
            <a:r>
              <a:rPr lang="en-US">
                <a:solidFill>
                  <a:srgbClr val="000000"/>
                </a:solidFill>
                <a:latin typeface="Calibri" panose="020F0502020204030204" pitchFamily="34" charset="0"/>
              </a:rPr>
              <a:t>Antiviral use for possible RTI</a:t>
            </a:r>
          </a:p>
        </p:txBody>
      </p:sp>
    </p:spTree>
    <p:extLst>
      <p:ext uri="{BB962C8B-B14F-4D97-AF65-F5344CB8AC3E}">
        <p14:creationId xmlns:p14="http://schemas.microsoft.com/office/powerpoint/2010/main" val="2074585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744E3-79DC-4C2D-B285-4681452243C8}"/>
              </a:ext>
            </a:extLst>
          </p:cNvPr>
          <p:cNvSpPr>
            <a:spLocks noGrp="1"/>
          </p:cNvSpPr>
          <p:nvPr>
            <p:ph type="title"/>
          </p:nvPr>
        </p:nvSpPr>
        <p:spPr>
          <a:xfrm>
            <a:off x="1246824" y="643467"/>
            <a:ext cx="4772975" cy="1800526"/>
          </a:xfrm>
        </p:spPr>
        <p:txBody>
          <a:bodyPr>
            <a:normAutofit/>
          </a:bodyPr>
          <a:lstStyle/>
          <a:p>
            <a:r>
              <a:rPr lang="en-US">
                <a:cs typeface="Calibri Light"/>
              </a:rPr>
              <a:t>What is the activity?</a:t>
            </a:r>
            <a:endParaRPr lang="en-US"/>
          </a:p>
        </p:txBody>
      </p:sp>
      <p:sp>
        <p:nvSpPr>
          <p:cNvPr id="3" name="Content Placeholder 2">
            <a:extLst>
              <a:ext uri="{FF2B5EF4-FFF2-40B4-BE49-F238E27FC236}">
                <a16:creationId xmlns:a16="http://schemas.microsoft.com/office/drawing/2014/main" id="{D0E1F2F9-CD8A-4933-B585-B80F3D7A2EA4}"/>
              </a:ext>
            </a:extLst>
          </p:cNvPr>
          <p:cNvSpPr>
            <a:spLocks noGrp="1"/>
          </p:cNvSpPr>
          <p:nvPr>
            <p:ph idx="1"/>
          </p:nvPr>
        </p:nvSpPr>
        <p:spPr>
          <a:xfrm>
            <a:off x="447097" y="2173575"/>
            <a:ext cx="5572701" cy="4003388"/>
          </a:xfrm>
        </p:spPr>
        <p:txBody>
          <a:bodyPr vert="horz" lIns="91440" tIns="45720" rIns="91440" bIns="45720" rtlCol="0">
            <a:normAutofit fontScale="85000" lnSpcReduction="20000"/>
          </a:bodyPr>
          <a:lstStyle/>
          <a:p>
            <a:r>
              <a:rPr lang="en-US" sz="2400">
                <a:cs typeface="Calibri"/>
              </a:rPr>
              <a:t>CDC’s NHSN is planning to add a surveillance module for “Respiratory Tract Infections (RTI)” in nursing homes</a:t>
            </a:r>
          </a:p>
          <a:p>
            <a:endParaRPr lang="en-US" sz="2400">
              <a:cs typeface="Calibri"/>
            </a:endParaRPr>
          </a:p>
          <a:p>
            <a:r>
              <a:rPr lang="en-US" sz="2400">
                <a:cs typeface="Calibri"/>
              </a:rPr>
              <a:t>CDC is asking the GA Emerging Infections Program and 5 other sites to work with nursing homes </a:t>
            </a:r>
          </a:p>
          <a:p>
            <a:pPr lvl="1"/>
            <a:r>
              <a:rPr lang="en-US">
                <a:cs typeface="Calibri"/>
              </a:rPr>
              <a:t>To hear from nursing homes how to best perform any such surveillance activity</a:t>
            </a:r>
          </a:p>
          <a:p>
            <a:pPr lvl="1"/>
            <a:r>
              <a:rPr lang="en-US">
                <a:cs typeface="Calibri"/>
              </a:rPr>
              <a:t>To get feedback on how the forms, tools, and training material can be improved</a:t>
            </a:r>
          </a:p>
        </p:txBody>
      </p:sp>
      <p:pic>
        <p:nvPicPr>
          <p:cNvPr id="1026" name="Picture 2" descr="2021 NHSN Patient Safety Component Manual">
            <a:extLst>
              <a:ext uri="{FF2B5EF4-FFF2-40B4-BE49-F238E27FC236}">
                <a16:creationId xmlns:a16="http://schemas.microsoft.com/office/drawing/2014/main" id="{599D90C5-2B74-4F0A-B9CD-6E6CC462BA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0211" y="1218462"/>
            <a:ext cx="3848322" cy="13950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10;&#10;Description automatically generated">
            <a:extLst>
              <a:ext uri="{FF2B5EF4-FFF2-40B4-BE49-F238E27FC236}">
                <a16:creationId xmlns:a16="http://schemas.microsoft.com/office/drawing/2014/main" id="{01DAF914-A03A-4C50-A835-4FF588C5E4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9519" y="3666565"/>
            <a:ext cx="4009752" cy="2937144"/>
          </a:xfrm>
          <a:prstGeom prst="rect">
            <a:avLst/>
          </a:prstGeom>
          <a:solidFill>
            <a:schemeClr val="bg1"/>
          </a:solidFill>
        </p:spPr>
      </p:pic>
    </p:spTree>
    <p:extLst>
      <p:ext uri="{BB962C8B-B14F-4D97-AF65-F5344CB8AC3E}">
        <p14:creationId xmlns:p14="http://schemas.microsoft.com/office/powerpoint/2010/main" val="296883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61" y="0"/>
            <a:ext cx="10972800" cy="866264"/>
          </a:xfrm>
        </p:spPr>
        <p:txBody>
          <a:bodyPr/>
          <a:lstStyle/>
          <a:p>
            <a:r>
              <a:rPr lang="en-US"/>
              <a:t>Respiratory Tract Infection: Resident Characteristics</a:t>
            </a:r>
          </a:p>
        </p:txBody>
      </p:sp>
      <p:pic>
        <p:nvPicPr>
          <p:cNvPr id="4" name="Picture 3">
            <a:extLst>
              <a:ext uri="{FF2B5EF4-FFF2-40B4-BE49-F238E27FC236}">
                <a16:creationId xmlns:a16="http://schemas.microsoft.com/office/drawing/2014/main" id="{77646AF8-7473-47CD-AE67-8CA13977965F}"/>
              </a:ext>
            </a:extLst>
          </p:cNvPr>
          <p:cNvPicPr>
            <a:picLocks noChangeAspect="1"/>
          </p:cNvPicPr>
          <p:nvPr/>
        </p:nvPicPr>
        <p:blipFill>
          <a:blip r:embed="rId3"/>
          <a:stretch>
            <a:fillRect/>
          </a:stretch>
        </p:blipFill>
        <p:spPr>
          <a:xfrm>
            <a:off x="2439713" y="961937"/>
            <a:ext cx="6307208" cy="5335400"/>
          </a:xfrm>
          <a:prstGeom prst="rect">
            <a:avLst/>
          </a:prstGeom>
        </p:spPr>
      </p:pic>
      <p:sp>
        <p:nvSpPr>
          <p:cNvPr id="5" name="Rectangle 4"/>
          <p:cNvSpPr/>
          <p:nvPr/>
        </p:nvSpPr>
        <p:spPr>
          <a:xfrm>
            <a:off x="2952926" y="1487648"/>
            <a:ext cx="5234729" cy="89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328586"/>
      </p:ext>
    </p:extLst>
  </p:cSld>
  <p:clrMapOvr>
    <a:masterClrMapping/>
  </p:clrMapOvr>
  <p:transition advTm="120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62786"/>
            <a:ext cx="10972800" cy="765596"/>
          </a:xfrm>
        </p:spPr>
        <p:txBody>
          <a:bodyPr/>
          <a:lstStyle/>
          <a:p>
            <a:pPr algn="ctr"/>
            <a:r>
              <a:rPr lang="en-US"/>
              <a:t>Resident Characteristics </a:t>
            </a:r>
          </a:p>
        </p:txBody>
      </p:sp>
      <p:sp>
        <p:nvSpPr>
          <p:cNvPr id="3" name="Text Placeholder 2"/>
          <p:cNvSpPr>
            <a:spLocks noGrp="1"/>
          </p:cNvSpPr>
          <p:nvPr>
            <p:ph type="body" sz="quarter" idx="10"/>
          </p:nvPr>
        </p:nvSpPr>
        <p:spPr>
          <a:xfrm>
            <a:off x="514349" y="3310363"/>
            <a:ext cx="10972800" cy="1906923"/>
          </a:xfrm>
        </p:spPr>
        <p:txBody>
          <a:bodyPr>
            <a:normAutofit fontScale="92500" lnSpcReduction="10000"/>
          </a:bodyPr>
          <a:lstStyle/>
          <a:p>
            <a:r>
              <a:rPr lang="en-US" b="1"/>
              <a:t>Complete only if you have identified a RTI trigger </a:t>
            </a:r>
          </a:p>
          <a:p>
            <a:r>
              <a:rPr lang="en-US"/>
              <a:t>Facility ID: Assigned by EIP site and anonymous to CDC team</a:t>
            </a:r>
          </a:p>
          <a:p>
            <a:r>
              <a:rPr lang="en-US"/>
              <a:t>Survey ID: Will be automatically generated so can leave blank</a:t>
            </a:r>
          </a:p>
          <a:p>
            <a:r>
              <a:rPr lang="en-US" b="1"/>
              <a:t>Short-stay </a:t>
            </a:r>
            <a:r>
              <a:rPr lang="en-US"/>
              <a:t>residents have been in the facility for </a:t>
            </a:r>
            <a:r>
              <a:rPr lang="en-US" b="1"/>
              <a:t>100 days or less </a:t>
            </a:r>
            <a:endParaRPr lang="en-US"/>
          </a:p>
          <a:p>
            <a:r>
              <a:rPr lang="en-US" b="1"/>
              <a:t>Long-stay</a:t>
            </a:r>
            <a:r>
              <a:rPr lang="en-US"/>
              <a:t> residents have been in the facility for </a:t>
            </a:r>
            <a:r>
              <a:rPr lang="en-US" b="1"/>
              <a:t>greater than 100 days</a:t>
            </a:r>
          </a:p>
        </p:txBody>
      </p:sp>
      <p:pic>
        <p:nvPicPr>
          <p:cNvPr id="4" name="Picture 3">
            <a:extLst>
              <a:ext uri="{FF2B5EF4-FFF2-40B4-BE49-F238E27FC236}">
                <a16:creationId xmlns:a16="http://schemas.microsoft.com/office/drawing/2014/main" id="{0DC8C087-DFD8-4EB5-B8A1-C62D9AC99D13}"/>
              </a:ext>
            </a:extLst>
          </p:cNvPr>
          <p:cNvPicPr>
            <a:picLocks noChangeAspect="1"/>
          </p:cNvPicPr>
          <p:nvPr/>
        </p:nvPicPr>
        <p:blipFill>
          <a:blip r:embed="rId3"/>
          <a:stretch>
            <a:fillRect/>
          </a:stretch>
        </p:blipFill>
        <p:spPr>
          <a:xfrm>
            <a:off x="609601" y="1031380"/>
            <a:ext cx="10782300" cy="2175984"/>
          </a:xfrm>
          <a:prstGeom prst="rect">
            <a:avLst/>
          </a:prstGeom>
        </p:spPr>
      </p:pic>
      <p:sp>
        <p:nvSpPr>
          <p:cNvPr id="5" name="Rectangle 4"/>
          <p:cNvSpPr/>
          <p:nvPr/>
        </p:nvSpPr>
        <p:spPr>
          <a:xfrm>
            <a:off x="609601" y="1031380"/>
            <a:ext cx="10782300" cy="2175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77955" y="2427799"/>
            <a:ext cx="1749287" cy="190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7709" y="1304015"/>
            <a:ext cx="561892" cy="29684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709" y="2637883"/>
            <a:ext cx="561892" cy="2968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825351"/>
      </p:ext>
    </p:extLst>
  </p:cSld>
  <p:clrMapOvr>
    <a:masterClrMapping/>
  </p:clrMapOvr>
  <p:transition advTm="665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38C-7A70-4AD6-A10B-8BC9106BF6F9}"/>
              </a:ext>
            </a:extLst>
          </p:cNvPr>
          <p:cNvSpPr>
            <a:spLocks noGrp="1"/>
          </p:cNvSpPr>
          <p:nvPr>
            <p:ph type="title"/>
          </p:nvPr>
        </p:nvSpPr>
        <p:spPr/>
        <p:txBody>
          <a:bodyPr/>
          <a:lstStyle/>
          <a:p>
            <a:r>
              <a:rPr lang="en-US"/>
              <a:t>ID Naming Conventions</a:t>
            </a:r>
          </a:p>
        </p:txBody>
      </p:sp>
      <p:sp>
        <p:nvSpPr>
          <p:cNvPr id="3" name="Text Placeholder 2">
            <a:extLst>
              <a:ext uri="{FF2B5EF4-FFF2-40B4-BE49-F238E27FC236}">
                <a16:creationId xmlns:a16="http://schemas.microsoft.com/office/drawing/2014/main" id="{76852874-410D-4A9E-95B5-9349ABCEDF84}"/>
              </a:ext>
            </a:extLst>
          </p:cNvPr>
          <p:cNvSpPr>
            <a:spLocks noGrp="1"/>
          </p:cNvSpPr>
          <p:nvPr>
            <p:ph type="body" sz="quarter" idx="10"/>
          </p:nvPr>
        </p:nvSpPr>
        <p:spPr/>
        <p:txBody>
          <a:bodyPr/>
          <a:lstStyle/>
          <a:p>
            <a:pPr marL="407670" indent="-407670"/>
            <a:r>
              <a:rPr lang="en-US" sz="2350">
                <a:latin typeface="Calibri"/>
                <a:cs typeface="Calibri"/>
              </a:rPr>
              <a:t>List Facility Names and 2-character ID</a:t>
            </a:r>
          </a:p>
          <a:p>
            <a:pPr marL="407670" indent="-407670"/>
            <a:r>
              <a:rPr lang="en-US" sz="2350">
                <a:latin typeface="Calibri"/>
                <a:cs typeface="Calibri"/>
              </a:rPr>
              <a:t>Resident ID Rules</a:t>
            </a:r>
          </a:p>
          <a:p>
            <a:pPr marL="407670" indent="-407670"/>
            <a:endParaRPr lang="en-US" sz="2350">
              <a:cs typeface="Calibri"/>
            </a:endParaRPr>
          </a:p>
        </p:txBody>
      </p:sp>
      <p:graphicFrame>
        <p:nvGraphicFramePr>
          <p:cNvPr id="7" name="Table 7">
            <a:extLst>
              <a:ext uri="{FF2B5EF4-FFF2-40B4-BE49-F238E27FC236}">
                <a16:creationId xmlns:a16="http://schemas.microsoft.com/office/drawing/2014/main" id="{FFFF2695-E0AA-4481-A6B0-6A664CB3CAD5}"/>
              </a:ext>
            </a:extLst>
          </p:cNvPr>
          <p:cNvGraphicFramePr>
            <a:graphicFrameLocks noGrp="1"/>
          </p:cNvGraphicFramePr>
          <p:nvPr>
            <p:extLst>
              <p:ext uri="{D42A27DB-BD31-4B8C-83A1-F6EECF244321}">
                <p14:modId xmlns:p14="http://schemas.microsoft.com/office/powerpoint/2010/main" val="3555837368"/>
              </p:ext>
            </p:extLst>
          </p:nvPr>
        </p:nvGraphicFramePr>
        <p:xfrm>
          <a:off x="1914215" y="2884329"/>
          <a:ext cx="8168640" cy="295656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125157716"/>
                    </a:ext>
                  </a:extLst>
                </a:gridCol>
                <a:gridCol w="4084320">
                  <a:extLst>
                    <a:ext uri="{9D8B030D-6E8A-4147-A177-3AD203B41FA5}">
                      <a16:colId xmlns:a16="http://schemas.microsoft.com/office/drawing/2014/main" val="1564873131"/>
                    </a:ext>
                  </a:extLst>
                </a:gridCol>
              </a:tblGrid>
              <a:tr h="370840">
                <a:tc>
                  <a:txBody>
                    <a:bodyPr/>
                    <a:lstStyle/>
                    <a:p>
                      <a:r>
                        <a:rPr lang="en-US" dirty="0"/>
                        <a:t>Facility Name</a:t>
                      </a:r>
                    </a:p>
                  </a:txBody>
                  <a:tcPr/>
                </a:tc>
                <a:tc>
                  <a:txBody>
                    <a:bodyPr/>
                    <a:lstStyle/>
                    <a:p>
                      <a:r>
                        <a:rPr lang="en-US" dirty="0"/>
                        <a:t>Facility ID</a:t>
                      </a:r>
                    </a:p>
                  </a:txBody>
                  <a:tcPr/>
                </a:tc>
                <a:extLst>
                  <a:ext uri="{0D108BD9-81ED-4DB2-BD59-A6C34878D82A}">
                    <a16:rowId xmlns:a16="http://schemas.microsoft.com/office/drawing/2014/main" val="1901395540"/>
                  </a:ext>
                </a:extLst>
              </a:tr>
              <a:tr h="370840">
                <a:tc>
                  <a:txBody>
                    <a:bodyPr/>
                    <a:lstStyle/>
                    <a:p>
                      <a:r>
                        <a:rPr lang="en-US" dirty="0"/>
                        <a:t>A.G. Rhodes Cobb</a:t>
                      </a:r>
                    </a:p>
                  </a:txBody>
                  <a:tcPr/>
                </a:tc>
                <a:tc>
                  <a:txBody>
                    <a:bodyPr/>
                    <a:lstStyle/>
                    <a:p>
                      <a:r>
                        <a:rPr lang="en-US" dirty="0"/>
                        <a:t>GAAG</a:t>
                      </a:r>
                    </a:p>
                  </a:txBody>
                  <a:tcPr/>
                </a:tc>
                <a:extLst>
                  <a:ext uri="{0D108BD9-81ED-4DB2-BD59-A6C34878D82A}">
                    <a16:rowId xmlns:a16="http://schemas.microsoft.com/office/drawing/2014/main" val="1490048866"/>
                  </a:ext>
                </a:extLst>
              </a:tr>
              <a:tr h="370840">
                <a:tc>
                  <a:txBody>
                    <a:bodyPr/>
                    <a:lstStyle/>
                    <a:p>
                      <a:r>
                        <a:rPr lang="en-US" dirty="0"/>
                        <a:t>Sandy Springs</a:t>
                      </a:r>
                    </a:p>
                  </a:txBody>
                  <a:tcPr/>
                </a:tc>
                <a:tc>
                  <a:txBody>
                    <a:bodyPr/>
                    <a:lstStyle/>
                    <a:p>
                      <a:r>
                        <a:rPr lang="en-US" dirty="0"/>
                        <a:t>GASS</a:t>
                      </a:r>
                    </a:p>
                  </a:txBody>
                  <a:tcPr/>
                </a:tc>
                <a:extLst>
                  <a:ext uri="{0D108BD9-81ED-4DB2-BD59-A6C34878D82A}">
                    <a16:rowId xmlns:a16="http://schemas.microsoft.com/office/drawing/2014/main" val="2533712656"/>
                  </a:ext>
                </a:extLst>
              </a:tr>
              <a:tr h="370840">
                <a:tc>
                  <a:txBody>
                    <a:bodyPr/>
                    <a:lstStyle/>
                    <a:p>
                      <a:r>
                        <a:rPr lang="en-US" dirty="0"/>
                        <a:t>Appling</a:t>
                      </a:r>
                    </a:p>
                  </a:txBody>
                  <a:tcPr/>
                </a:tc>
                <a:tc>
                  <a:txBody>
                    <a:bodyPr/>
                    <a:lstStyle/>
                    <a:p>
                      <a:r>
                        <a:rPr lang="en-US" dirty="0"/>
                        <a:t>GAAP</a:t>
                      </a:r>
                    </a:p>
                  </a:txBody>
                  <a:tcPr/>
                </a:tc>
                <a:extLst>
                  <a:ext uri="{0D108BD9-81ED-4DB2-BD59-A6C34878D82A}">
                    <a16:rowId xmlns:a16="http://schemas.microsoft.com/office/drawing/2014/main" val="3942447391"/>
                  </a:ext>
                </a:extLst>
              </a:tr>
              <a:tr h="370840">
                <a:tc>
                  <a:txBody>
                    <a:bodyPr/>
                    <a:lstStyle/>
                    <a:p>
                      <a:r>
                        <a:rPr lang="en-US" dirty="0"/>
                        <a:t>Townsend Park</a:t>
                      </a:r>
                    </a:p>
                  </a:txBody>
                  <a:tcPr/>
                </a:tc>
                <a:tc>
                  <a:txBody>
                    <a:bodyPr/>
                    <a:lstStyle/>
                    <a:p>
                      <a:r>
                        <a:rPr lang="en-US" dirty="0"/>
                        <a:t>GATP</a:t>
                      </a:r>
                    </a:p>
                  </a:txBody>
                  <a:tcPr/>
                </a:tc>
                <a:extLst>
                  <a:ext uri="{0D108BD9-81ED-4DB2-BD59-A6C34878D82A}">
                    <a16:rowId xmlns:a16="http://schemas.microsoft.com/office/drawing/2014/main" val="2705829819"/>
                  </a:ext>
                </a:extLst>
              </a:tr>
              <a:tr h="370840">
                <a:tc>
                  <a:txBody>
                    <a:bodyPr/>
                    <a:lstStyle/>
                    <a:p>
                      <a:r>
                        <a:rPr lang="en-US" dirty="0"/>
                        <a:t>Christian City</a:t>
                      </a:r>
                    </a:p>
                  </a:txBody>
                  <a:tcPr/>
                </a:tc>
                <a:tc>
                  <a:txBody>
                    <a:bodyPr/>
                    <a:lstStyle/>
                    <a:p>
                      <a:r>
                        <a:rPr lang="en-US" dirty="0"/>
                        <a:t>GACC</a:t>
                      </a:r>
                    </a:p>
                  </a:txBody>
                  <a:tcPr/>
                </a:tc>
                <a:extLst>
                  <a:ext uri="{0D108BD9-81ED-4DB2-BD59-A6C34878D82A}">
                    <a16:rowId xmlns:a16="http://schemas.microsoft.com/office/drawing/2014/main" val="4182919302"/>
                  </a:ext>
                </a:extLst>
              </a:tr>
              <a:tr h="184727">
                <a:tc>
                  <a:txBody>
                    <a:bodyPr/>
                    <a:lstStyle/>
                    <a:p>
                      <a:r>
                        <a:rPr lang="en-US" dirty="0"/>
                        <a:t>Lilburn</a:t>
                      </a:r>
                    </a:p>
                  </a:txBody>
                  <a:tcPr/>
                </a:tc>
                <a:tc>
                  <a:txBody>
                    <a:bodyPr/>
                    <a:lstStyle/>
                    <a:p>
                      <a:r>
                        <a:rPr lang="en-US" dirty="0"/>
                        <a:t>GAPL</a:t>
                      </a:r>
                    </a:p>
                  </a:txBody>
                  <a:tcPr/>
                </a:tc>
                <a:extLst>
                  <a:ext uri="{0D108BD9-81ED-4DB2-BD59-A6C34878D82A}">
                    <a16:rowId xmlns:a16="http://schemas.microsoft.com/office/drawing/2014/main" val="3542417114"/>
                  </a:ext>
                </a:extLst>
              </a:tr>
              <a:tr h="184727">
                <a:tc>
                  <a:txBody>
                    <a:bodyPr/>
                    <a:lstStyle/>
                    <a:p>
                      <a:pPr lvl="0">
                        <a:buNone/>
                      </a:pPr>
                      <a:r>
                        <a:rPr lang="en-US" dirty="0"/>
                        <a:t>Northside Gwinnett ECC</a:t>
                      </a:r>
                    </a:p>
                  </a:txBody>
                  <a:tcPr/>
                </a:tc>
                <a:tc>
                  <a:txBody>
                    <a:bodyPr/>
                    <a:lstStyle/>
                    <a:p>
                      <a:pPr lvl="0">
                        <a:buNone/>
                      </a:pPr>
                      <a:r>
                        <a:rPr lang="en-US" dirty="0"/>
                        <a:t>GANG</a:t>
                      </a:r>
                    </a:p>
                  </a:txBody>
                  <a:tcPr/>
                </a:tc>
                <a:extLst>
                  <a:ext uri="{0D108BD9-81ED-4DB2-BD59-A6C34878D82A}">
                    <a16:rowId xmlns:a16="http://schemas.microsoft.com/office/drawing/2014/main" val="3517496098"/>
                  </a:ext>
                </a:extLst>
              </a:tr>
            </a:tbl>
          </a:graphicData>
        </a:graphic>
      </p:graphicFrame>
    </p:spTree>
    <p:extLst>
      <p:ext uri="{BB962C8B-B14F-4D97-AF65-F5344CB8AC3E}">
        <p14:creationId xmlns:p14="http://schemas.microsoft.com/office/powerpoint/2010/main" val="3559880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38C-7A70-4AD6-A10B-8BC9106BF6F9}"/>
              </a:ext>
            </a:extLst>
          </p:cNvPr>
          <p:cNvSpPr>
            <a:spLocks noGrp="1"/>
          </p:cNvSpPr>
          <p:nvPr>
            <p:ph type="title"/>
          </p:nvPr>
        </p:nvSpPr>
        <p:spPr/>
        <p:txBody>
          <a:bodyPr/>
          <a:lstStyle/>
          <a:p>
            <a:r>
              <a:rPr lang="en-US"/>
              <a:t>ID Naming Conventions</a:t>
            </a:r>
          </a:p>
        </p:txBody>
      </p:sp>
      <p:sp>
        <p:nvSpPr>
          <p:cNvPr id="3" name="Text Placeholder 2">
            <a:extLst>
              <a:ext uri="{FF2B5EF4-FFF2-40B4-BE49-F238E27FC236}">
                <a16:creationId xmlns:a16="http://schemas.microsoft.com/office/drawing/2014/main" id="{76852874-410D-4A9E-95B5-9349ABCEDF84}"/>
              </a:ext>
            </a:extLst>
          </p:cNvPr>
          <p:cNvSpPr>
            <a:spLocks noGrp="1"/>
          </p:cNvSpPr>
          <p:nvPr>
            <p:ph type="body" sz="quarter" idx="10"/>
          </p:nvPr>
        </p:nvSpPr>
        <p:spPr/>
        <p:txBody>
          <a:bodyPr vert="horz" lIns="91440" tIns="45720" rIns="91440" bIns="45720" rtlCol="0" anchor="t">
            <a:normAutofit/>
          </a:bodyPr>
          <a:lstStyle/>
          <a:p>
            <a:pPr marL="407670" indent="-407670"/>
            <a:r>
              <a:rPr lang="en-US" sz="2350">
                <a:latin typeface="Calibri"/>
                <a:cs typeface="Calibri"/>
              </a:rPr>
              <a:t>Resident ID will be listed as the 2-digit facility ID, followed by first 3 letters of last name, first 3 letters of first name, and year of birth</a:t>
            </a:r>
            <a:endParaRPr lang="en-US" sz="2350">
              <a:cs typeface="Calibri"/>
            </a:endParaRPr>
          </a:p>
          <a:p>
            <a:pPr marL="407670" indent="-407670"/>
            <a:r>
              <a:rPr lang="en-US" sz="2350">
                <a:latin typeface="Calibri"/>
                <a:cs typeface="Calibri"/>
              </a:rPr>
              <a:t>Joseph Kellogg is a resident at Sandy Springs and was born in 1992</a:t>
            </a:r>
            <a:endParaRPr lang="en-US" sz="2350">
              <a:cs typeface="Calibri"/>
            </a:endParaRPr>
          </a:p>
          <a:p>
            <a:pPr marL="989965" lvl="1" indent="-380365"/>
            <a:r>
              <a:rPr lang="en-US" sz="2350">
                <a:latin typeface="Calibri"/>
                <a:cs typeface="Calibri"/>
              </a:rPr>
              <a:t>GASSKELJOS1992 would be his Resident ID</a:t>
            </a:r>
            <a:endParaRPr lang="en-US" sz="2350">
              <a:cs typeface="Calibri"/>
            </a:endParaRPr>
          </a:p>
          <a:p>
            <a:pPr marL="407670" indent="-407670"/>
            <a:endParaRPr lang="en-US" sz="2350">
              <a:cs typeface="Calibri"/>
            </a:endParaRPr>
          </a:p>
        </p:txBody>
      </p:sp>
    </p:spTree>
    <p:extLst>
      <p:ext uri="{BB962C8B-B14F-4D97-AF65-F5344CB8AC3E}">
        <p14:creationId xmlns:p14="http://schemas.microsoft.com/office/powerpoint/2010/main" val="40174857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43" y="196342"/>
            <a:ext cx="10972800" cy="720855"/>
          </a:xfrm>
        </p:spPr>
        <p:txBody>
          <a:bodyPr/>
          <a:lstStyle/>
          <a:p>
            <a:r>
              <a:rPr lang="en-US"/>
              <a:t>Respiratory Tract Infection: Event Information </a:t>
            </a:r>
          </a:p>
        </p:txBody>
      </p:sp>
      <p:pic>
        <p:nvPicPr>
          <p:cNvPr id="4" name="Picture 3">
            <a:extLst>
              <a:ext uri="{FF2B5EF4-FFF2-40B4-BE49-F238E27FC236}">
                <a16:creationId xmlns:a16="http://schemas.microsoft.com/office/drawing/2014/main" id="{77646AF8-7473-47CD-AE67-8CA13977965F}"/>
              </a:ext>
            </a:extLst>
          </p:cNvPr>
          <p:cNvPicPr>
            <a:picLocks noChangeAspect="1"/>
          </p:cNvPicPr>
          <p:nvPr/>
        </p:nvPicPr>
        <p:blipFill>
          <a:blip r:embed="rId2"/>
          <a:stretch>
            <a:fillRect/>
          </a:stretch>
        </p:blipFill>
        <p:spPr>
          <a:xfrm>
            <a:off x="2394972" y="1073791"/>
            <a:ext cx="6307208" cy="5335400"/>
          </a:xfrm>
          <a:prstGeom prst="rect">
            <a:avLst/>
          </a:prstGeom>
        </p:spPr>
      </p:pic>
      <p:sp>
        <p:nvSpPr>
          <p:cNvPr id="5" name="Rectangle 4"/>
          <p:cNvSpPr/>
          <p:nvPr/>
        </p:nvSpPr>
        <p:spPr>
          <a:xfrm>
            <a:off x="2908184" y="3042408"/>
            <a:ext cx="5201173" cy="816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433378"/>
      </p:ext>
    </p:extLst>
  </p:cSld>
  <p:clrMapOvr>
    <a:masterClrMapping/>
  </p:clrMapOvr>
  <p:transition advTm="35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 y="0"/>
            <a:ext cx="10972800" cy="1143000"/>
          </a:xfrm>
        </p:spPr>
        <p:txBody>
          <a:bodyPr/>
          <a:lstStyle/>
          <a:p>
            <a:pPr algn="ctr"/>
            <a:r>
              <a:rPr lang="en-US"/>
              <a:t>RTI Event Information</a:t>
            </a:r>
          </a:p>
        </p:txBody>
      </p:sp>
      <p:pic>
        <p:nvPicPr>
          <p:cNvPr id="4" name="Picture 3">
            <a:extLst>
              <a:ext uri="{FF2B5EF4-FFF2-40B4-BE49-F238E27FC236}">
                <a16:creationId xmlns:a16="http://schemas.microsoft.com/office/drawing/2014/main" id="{F4A8046C-5A31-48E1-98B8-BB9D92B75F0C}"/>
              </a:ext>
            </a:extLst>
          </p:cNvPr>
          <p:cNvPicPr>
            <a:picLocks noChangeAspect="1"/>
          </p:cNvPicPr>
          <p:nvPr/>
        </p:nvPicPr>
        <p:blipFill>
          <a:blip r:embed="rId3"/>
          <a:stretch>
            <a:fillRect/>
          </a:stretch>
        </p:blipFill>
        <p:spPr>
          <a:xfrm>
            <a:off x="734955" y="1143000"/>
            <a:ext cx="10327328" cy="1972032"/>
          </a:xfrm>
          <a:prstGeom prst="rect">
            <a:avLst/>
          </a:prstGeom>
        </p:spPr>
      </p:pic>
      <p:sp>
        <p:nvSpPr>
          <p:cNvPr id="5" name="Rectangle 4"/>
          <p:cNvSpPr/>
          <p:nvPr/>
        </p:nvSpPr>
        <p:spPr>
          <a:xfrm>
            <a:off x="715861" y="1143000"/>
            <a:ext cx="10346423" cy="1955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txBox="1">
            <a:spLocks/>
          </p:cNvSpPr>
          <p:nvPr/>
        </p:nvSpPr>
        <p:spPr bwMode="auto">
          <a:xfrm>
            <a:off x="514349" y="3310363"/>
            <a:ext cx="10972800" cy="190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spcBef>
                <a:spcPct val="20000"/>
              </a:spcBef>
              <a:spcAft>
                <a:spcPct val="0"/>
              </a:spcAft>
              <a:buClr>
                <a:srgbClr val="E25423"/>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8D8B00"/>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006A7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Enter location where resident was residing on trigger date (e.g., west unit)</a:t>
            </a:r>
          </a:p>
          <a:p>
            <a:r>
              <a:rPr lang="en-US"/>
              <a:t>Select single best primary service type on date of trigger (yes, hospice is included)</a:t>
            </a:r>
          </a:p>
          <a:p>
            <a:r>
              <a:rPr lang="en-US"/>
              <a:t>Ventilator includes all residents with a device to assist or control respiration continuously (not CPAP)</a:t>
            </a:r>
          </a:p>
          <a:p>
            <a:pPr marL="0" indent="0">
              <a:buNone/>
            </a:pPr>
            <a:endParaRPr lang="en-US"/>
          </a:p>
          <a:p>
            <a:pPr marL="0" indent="0">
              <a:buNone/>
            </a:pPr>
            <a:endParaRPr lang="en-US"/>
          </a:p>
        </p:txBody>
      </p:sp>
      <p:sp>
        <p:nvSpPr>
          <p:cNvPr id="6" name="Right Arrow 5"/>
          <p:cNvSpPr/>
          <p:nvPr/>
        </p:nvSpPr>
        <p:spPr>
          <a:xfrm>
            <a:off x="72876" y="1675397"/>
            <a:ext cx="642985" cy="3071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2876" y="1993973"/>
            <a:ext cx="642985" cy="3071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3328" y="2791205"/>
            <a:ext cx="642985" cy="3071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170807"/>
      </p:ext>
    </p:extLst>
  </p:cSld>
  <p:clrMapOvr>
    <a:masterClrMapping/>
  </p:clrMapOvr>
  <p:transition advTm="6239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859"/>
            <a:ext cx="10972800" cy="832708"/>
          </a:xfrm>
        </p:spPr>
        <p:txBody>
          <a:bodyPr/>
          <a:lstStyle/>
          <a:p>
            <a:pPr algn="ctr"/>
            <a:r>
              <a:rPr lang="en-US"/>
              <a:t>Respiratory Tract Infection: Vital Signs </a:t>
            </a:r>
          </a:p>
        </p:txBody>
      </p:sp>
      <p:pic>
        <p:nvPicPr>
          <p:cNvPr id="4" name="Picture 3">
            <a:extLst>
              <a:ext uri="{FF2B5EF4-FFF2-40B4-BE49-F238E27FC236}">
                <a16:creationId xmlns:a16="http://schemas.microsoft.com/office/drawing/2014/main" id="{77646AF8-7473-47CD-AE67-8CA13977965F}"/>
              </a:ext>
            </a:extLst>
          </p:cNvPr>
          <p:cNvPicPr>
            <a:picLocks noChangeAspect="1"/>
          </p:cNvPicPr>
          <p:nvPr/>
        </p:nvPicPr>
        <p:blipFill>
          <a:blip r:embed="rId2"/>
          <a:stretch>
            <a:fillRect/>
          </a:stretch>
        </p:blipFill>
        <p:spPr>
          <a:xfrm>
            <a:off x="2551565" y="939567"/>
            <a:ext cx="6307208" cy="5335400"/>
          </a:xfrm>
          <a:prstGeom prst="rect">
            <a:avLst/>
          </a:prstGeom>
        </p:spPr>
      </p:pic>
      <p:sp>
        <p:nvSpPr>
          <p:cNvPr id="5" name="Rectangle 4"/>
          <p:cNvSpPr/>
          <p:nvPr/>
        </p:nvSpPr>
        <p:spPr>
          <a:xfrm>
            <a:off x="3031223" y="3607268"/>
            <a:ext cx="5268285" cy="205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065516"/>
      </p:ext>
    </p:extLst>
  </p:cSld>
  <p:clrMapOvr>
    <a:masterClrMapping/>
  </p:clrMapOvr>
  <p:transition advTm="733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274639"/>
            <a:ext cx="10972800" cy="682368"/>
          </a:xfrm>
        </p:spPr>
        <p:txBody>
          <a:bodyPr/>
          <a:lstStyle/>
          <a:p>
            <a:pPr algn="ctr"/>
            <a:r>
              <a:rPr lang="en-US"/>
              <a:t>Vital Signs</a:t>
            </a:r>
          </a:p>
        </p:txBody>
      </p:sp>
      <p:pic>
        <p:nvPicPr>
          <p:cNvPr id="5" name="Picture 4">
            <a:extLst>
              <a:ext uri="{FF2B5EF4-FFF2-40B4-BE49-F238E27FC236}">
                <a16:creationId xmlns:a16="http://schemas.microsoft.com/office/drawing/2014/main" id="{B0FB7395-E4C5-431A-B4B9-62A73061FC74}"/>
              </a:ext>
            </a:extLst>
          </p:cNvPr>
          <p:cNvPicPr>
            <a:picLocks noChangeAspect="1"/>
          </p:cNvPicPr>
          <p:nvPr/>
        </p:nvPicPr>
        <p:blipFill>
          <a:blip r:embed="rId3"/>
          <a:stretch>
            <a:fillRect/>
          </a:stretch>
        </p:blipFill>
        <p:spPr>
          <a:xfrm>
            <a:off x="609600" y="1061884"/>
            <a:ext cx="10651613" cy="4997357"/>
          </a:xfrm>
          <a:prstGeom prst="rect">
            <a:avLst/>
          </a:prstGeom>
        </p:spPr>
      </p:pic>
      <p:sp>
        <p:nvSpPr>
          <p:cNvPr id="3" name="Rectangle 2"/>
          <p:cNvSpPr/>
          <p:nvPr/>
        </p:nvSpPr>
        <p:spPr>
          <a:xfrm>
            <a:off x="609600" y="1061885"/>
            <a:ext cx="11313952" cy="5123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0316" y="1378227"/>
            <a:ext cx="4208891" cy="265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0316" y="2281141"/>
            <a:ext cx="6562477" cy="284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1" y="4339647"/>
            <a:ext cx="6027089" cy="272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1" y="5225978"/>
            <a:ext cx="5783249" cy="265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089647"/>
      </p:ext>
    </p:extLst>
  </p:cSld>
  <p:clrMapOvr>
    <a:masterClrMapping/>
  </p:clrMapOvr>
  <p:transition advTm="4373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Text Placeholder 2"/>
          <p:cNvSpPr>
            <a:spLocks noGrp="1"/>
          </p:cNvSpPr>
          <p:nvPr>
            <p:ph type="body" sz="quarter" idx="10"/>
          </p:nvPr>
        </p:nvSpPr>
        <p:spPr>
          <a:xfrm>
            <a:off x="8808173" y="1417639"/>
            <a:ext cx="3461468" cy="4455584"/>
          </a:xfrm>
        </p:spPr>
        <p:txBody>
          <a:bodyPr vert="horz" lIns="91440" tIns="45720" rIns="91440" bIns="45720" rtlCol="0" anchor="t">
            <a:normAutofit/>
          </a:bodyPr>
          <a:lstStyle/>
          <a:p>
            <a:pPr marL="407670" indent="-407670"/>
            <a:r>
              <a:rPr lang="en-US" sz="2100"/>
              <a:t>Mr. Johnson had SOB on 8/23/2021. </a:t>
            </a:r>
            <a:endParaRPr lang="en-US"/>
          </a:p>
          <a:p>
            <a:pPr marL="407670" indent="-407670"/>
            <a:r>
              <a:rPr lang="en-US" sz="2100"/>
              <a:t>On 8/23/2021 their vitals are documented as temperature of 99°F, BP 101/90, HR 89 and O2 saturation of 93%</a:t>
            </a:r>
            <a:endParaRPr lang="en-US" sz="2100">
              <a:cs typeface="Calibri"/>
            </a:endParaRPr>
          </a:p>
          <a:p>
            <a:pPr marL="407670" indent="-407670"/>
            <a:r>
              <a:rPr lang="en-US" sz="2100"/>
              <a:t>On 8/24/2021 he also had a temperature of 99°F</a:t>
            </a:r>
            <a:endParaRPr lang="en-US" sz="2100">
              <a:cs typeface="Calibri"/>
            </a:endParaRPr>
          </a:p>
        </p:txBody>
      </p:sp>
      <p:pic>
        <p:nvPicPr>
          <p:cNvPr id="5" name="Picture 4">
            <a:extLst>
              <a:ext uri="{FF2B5EF4-FFF2-40B4-BE49-F238E27FC236}">
                <a16:creationId xmlns:a16="http://schemas.microsoft.com/office/drawing/2014/main" id="{B0FB7395-E4C5-431A-B4B9-62A73061FC74}"/>
              </a:ext>
            </a:extLst>
          </p:cNvPr>
          <p:cNvPicPr>
            <a:picLocks noChangeAspect="1"/>
          </p:cNvPicPr>
          <p:nvPr/>
        </p:nvPicPr>
        <p:blipFill>
          <a:blip r:embed="rId2"/>
          <a:stretch>
            <a:fillRect/>
          </a:stretch>
        </p:blipFill>
        <p:spPr>
          <a:xfrm>
            <a:off x="254441" y="1417640"/>
            <a:ext cx="8553731" cy="4013105"/>
          </a:xfrm>
          <a:prstGeom prst="rect">
            <a:avLst/>
          </a:prstGeom>
        </p:spPr>
      </p:pic>
      <p:sp>
        <p:nvSpPr>
          <p:cNvPr id="6" name="Multiply 5"/>
          <p:cNvSpPr/>
          <p:nvPr/>
        </p:nvSpPr>
        <p:spPr>
          <a:xfrm>
            <a:off x="2459605" y="1672080"/>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4664767" y="1897710"/>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4374933" y="2426620"/>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386965" y="2574232"/>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4502207" y="4018599"/>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4318443" y="4724671"/>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544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859"/>
            <a:ext cx="10972800" cy="832708"/>
          </a:xfrm>
        </p:spPr>
        <p:txBody>
          <a:bodyPr/>
          <a:lstStyle/>
          <a:p>
            <a:pPr algn="ctr"/>
            <a:r>
              <a:rPr lang="en-US"/>
              <a:t>Respiratory Tract Infection: Signs and Symptoms</a:t>
            </a:r>
          </a:p>
        </p:txBody>
      </p:sp>
      <p:pic>
        <p:nvPicPr>
          <p:cNvPr id="4" name="Picture 3">
            <a:extLst>
              <a:ext uri="{FF2B5EF4-FFF2-40B4-BE49-F238E27FC236}">
                <a16:creationId xmlns:a16="http://schemas.microsoft.com/office/drawing/2014/main" id="{77646AF8-7473-47CD-AE67-8CA13977965F}"/>
              </a:ext>
            </a:extLst>
          </p:cNvPr>
          <p:cNvPicPr>
            <a:picLocks noChangeAspect="1"/>
          </p:cNvPicPr>
          <p:nvPr/>
        </p:nvPicPr>
        <p:blipFill>
          <a:blip r:embed="rId2"/>
          <a:stretch>
            <a:fillRect/>
          </a:stretch>
        </p:blipFill>
        <p:spPr>
          <a:xfrm>
            <a:off x="2551565" y="939567"/>
            <a:ext cx="6307208" cy="5335400"/>
          </a:xfrm>
          <a:prstGeom prst="rect">
            <a:avLst/>
          </a:prstGeom>
        </p:spPr>
      </p:pic>
      <p:sp>
        <p:nvSpPr>
          <p:cNvPr id="5" name="Rectangle 4"/>
          <p:cNvSpPr/>
          <p:nvPr/>
        </p:nvSpPr>
        <p:spPr>
          <a:xfrm>
            <a:off x="3031223" y="5670958"/>
            <a:ext cx="5268285" cy="604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516848"/>
      </p:ext>
    </p:extLst>
  </p:cSld>
  <p:clrMapOvr>
    <a:masterClrMapping/>
  </p:clrMapOvr>
  <p:transition advTm="66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510" y="24761"/>
            <a:ext cx="9796603" cy="674320"/>
          </a:xfrm>
        </p:spPr>
        <p:txBody>
          <a:bodyPr/>
          <a:lstStyle/>
          <a:p>
            <a:pPr algn="ctr"/>
            <a:r>
              <a:rPr lang="en-US"/>
              <a:t>Project Overview for LTCF</a:t>
            </a:r>
          </a:p>
        </p:txBody>
      </p:sp>
      <p:sp>
        <p:nvSpPr>
          <p:cNvPr id="5" name="Text Box 2"/>
          <p:cNvSpPr txBox="1">
            <a:spLocks noChangeArrowheads="1"/>
          </p:cNvSpPr>
          <p:nvPr/>
        </p:nvSpPr>
        <p:spPr bwMode="auto">
          <a:xfrm>
            <a:off x="1512260" y="1329230"/>
            <a:ext cx="2846876" cy="373310"/>
          </a:xfrm>
          <a:prstGeom prst="rect">
            <a:avLst/>
          </a:prstGeom>
          <a:solidFill>
            <a:srgbClr val="FFFFFF"/>
          </a:solidFill>
          <a:ln w="38100">
            <a:solidFill>
              <a:schemeClr val="bg1"/>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i="1">
                <a:solidFill>
                  <a:srgbClr val="0F56DC"/>
                </a:solidFill>
                <a:latin typeface="Calibri" pitchFamily="34" charset="0"/>
                <a:cs typeface="Arial" pitchFamily="34" charset="0"/>
              </a:rPr>
              <a:t>Before the project</a:t>
            </a:r>
            <a:endParaRPr lang="en-US" sz="1400" b="1" i="1">
              <a:solidFill>
                <a:srgbClr val="0F56DC"/>
              </a:solidFill>
              <a:latin typeface="Arial" pitchFamily="34" charset="0"/>
              <a:cs typeface="Arial" pitchFamily="34" charset="0"/>
            </a:endParaRPr>
          </a:p>
        </p:txBody>
      </p:sp>
      <p:sp>
        <p:nvSpPr>
          <p:cNvPr id="6" name="Text Box 2"/>
          <p:cNvSpPr txBox="1">
            <a:spLocks noChangeArrowheads="1"/>
          </p:cNvSpPr>
          <p:nvPr/>
        </p:nvSpPr>
        <p:spPr bwMode="auto">
          <a:xfrm>
            <a:off x="4359136" y="1299716"/>
            <a:ext cx="2950973" cy="430737"/>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i="1">
                <a:solidFill>
                  <a:srgbClr val="0F56DC"/>
                </a:solidFill>
                <a:latin typeface="Calibri" pitchFamily="34" charset="0"/>
                <a:cs typeface="Arial" pitchFamily="34" charset="0"/>
              </a:rPr>
              <a:t>RTI Surveillance</a:t>
            </a:r>
            <a:endParaRPr lang="en-US" sz="1400" b="1" i="1">
              <a:solidFill>
                <a:srgbClr val="0F56DC"/>
              </a:solidFill>
              <a:latin typeface="Arial" pitchFamily="34" charset="0"/>
              <a:cs typeface="Arial" pitchFamily="34" charset="0"/>
            </a:endParaRPr>
          </a:p>
        </p:txBody>
      </p:sp>
      <p:sp>
        <p:nvSpPr>
          <p:cNvPr id="7" name="Text Box 2"/>
          <p:cNvSpPr txBox="1">
            <a:spLocks noChangeArrowheads="1"/>
          </p:cNvSpPr>
          <p:nvPr/>
        </p:nvSpPr>
        <p:spPr bwMode="auto">
          <a:xfrm>
            <a:off x="7310109" y="1329227"/>
            <a:ext cx="3247450" cy="387270"/>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i="1">
                <a:solidFill>
                  <a:srgbClr val="0F56DC"/>
                </a:solidFill>
                <a:latin typeface="Calibri" pitchFamily="34" charset="0"/>
                <a:cs typeface="Arial" pitchFamily="34" charset="0"/>
              </a:rPr>
              <a:t>Post project</a:t>
            </a:r>
            <a:endParaRPr lang="en-US" sz="1400" b="1" i="1">
              <a:solidFill>
                <a:srgbClr val="0F56DC"/>
              </a:solidFill>
              <a:latin typeface="Arial" pitchFamily="34" charset="0"/>
              <a:cs typeface="Arial" pitchFamily="34" charset="0"/>
            </a:endParaRPr>
          </a:p>
        </p:txBody>
      </p:sp>
      <p:sp>
        <p:nvSpPr>
          <p:cNvPr id="8" name="Text Box 2"/>
          <p:cNvSpPr txBox="1">
            <a:spLocks noChangeArrowheads="1"/>
          </p:cNvSpPr>
          <p:nvPr/>
        </p:nvSpPr>
        <p:spPr bwMode="auto">
          <a:xfrm>
            <a:off x="1512261" y="1758365"/>
            <a:ext cx="1360071" cy="352358"/>
          </a:xfrm>
          <a:prstGeom prst="rect">
            <a:avLst/>
          </a:prstGeom>
          <a:solidFill>
            <a:schemeClr val="bg2">
              <a:lumMod val="50000"/>
            </a:schemeClr>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1</a:t>
            </a:r>
          </a:p>
        </p:txBody>
      </p:sp>
      <p:sp>
        <p:nvSpPr>
          <p:cNvPr id="9" name="Text Box 2"/>
          <p:cNvSpPr txBox="1">
            <a:spLocks noChangeArrowheads="1"/>
          </p:cNvSpPr>
          <p:nvPr/>
        </p:nvSpPr>
        <p:spPr bwMode="auto">
          <a:xfrm>
            <a:off x="2872331" y="1730451"/>
            <a:ext cx="1499358" cy="377984"/>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2</a:t>
            </a:r>
          </a:p>
        </p:txBody>
      </p:sp>
      <p:sp>
        <p:nvSpPr>
          <p:cNvPr id="11" name="Text Box 2"/>
          <p:cNvSpPr txBox="1">
            <a:spLocks noChangeArrowheads="1"/>
          </p:cNvSpPr>
          <p:nvPr/>
        </p:nvSpPr>
        <p:spPr bwMode="auto">
          <a:xfrm>
            <a:off x="1711283" y="2879885"/>
            <a:ext cx="962024" cy="1342314"/>
          </a:xfrm>
          <a:prstGeom prst="rect">
            <a:avLst/>
          </a:prstGeom>
          <a:solidFill>
            <a:schemeClr val="bg2">
              <a:lumMod val="50000"/>
            </a:schemeClr>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itchFamily="34" charset="0"/>
                <a:cs typeface="Arial" pitchFamily="34" charset="0"/>
              </a:rPr>
              <a:t>Identify a Project Lead in each LTCF</a:t>
            </a:r>
            <a:endParaRPr lang="en-US" sz="1200" b="1">
              <a:solidFill>
                <a:srgbClr val="0F56DC"/>
              </a:solidFill>
              <a:latin typeface="Arial" pitchFamily="34" charset="0"/>
              <a:cs typeface="Arial" pitchFamily="34" charset="0"/>
            </a:endParaRPr>
          </a:p>
        </p:txBody>
      </p:sp>
      <p:cxnSp>
        <p:nvCxnSpPr>
          <p:cNvPr id="13" name="Straight Arrow Connector 12"/>
          <p:cNvCxnSpPr/>
          <p:nvPr/>
        </p:nvCxnSpPr>
        <p:spPr>
          <a:xfrm>
            <a:off x="2182157" y="2110720"/>
            <a:ext cx="0" cy="76916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21864" y="2110720"/>
            <a:ext cx="0" cy="769165"/>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3045614" y="2889929"/>
            <a:ext cx="952500" cy="1322227"/>
          </a:xfrm>
          <a:prstGeom prst="rect">
            <a:avLst/>
          </a:prstGeom>
          <a:solidFill>
            <a:srgbClr val="FFFFFF"/>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itchFamily="34" charset="0"/>
                <a:cs typeface="Arial" pitchFamily="34" charset="0"/>
              </a:rPr>
              <a:t>LTCFs Complete Training with CDC/EIP</a:t>
            </a:r>
            <a:endParaRPr lang="en-US" sz="1200" b="1">
              <a:solidFill>
                <a:srgbClr val="0F56DC"/>
              </a:solidFill>
              <a:latin typeface="Arial" pitchFamily="34" charset="0"/>
              <a:cs typeface="Arial" pitchFamily="34" charset="0"/>
            </a:endParaRPr>
          </a:p>
        </p:txBody>
      </p:sp>
      <p:cxnSp>
        <p:nvCxnSpPr>
          <p:cNvPr id="16" name="Straight Arrow Connector 15"/>
          <p:cNvCxnSpPr/>
          <p:nvPr/>
        </p:nvCxnSpPr>
        <p:spPr>
          <a:xfrm flipH="1">
            <a:off x="5323533" y="1763460"/>
            <a:ext cx="14287" cy="27623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2"/>
          <p:cNvSpPr txBox="1">
            <a:spLocks noChangeArrowheads="1"/>
          </p:cNvSpPr>
          <p:nvPr/>
        </p:nvSpPr>
        <p:spPr bwMode="auto">
          <a:xfrm>
            <a:off x="3615733" y="4525815"/>
            <a:ext cx="3601709" cy="1061355"/>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defTabSz="914341" fontAlgn="base">
              <a:spcBef>
                <a:spcPct val="0"/>
              </a:spcBef>
              <a:spcAft>
                <a:spcPts val="1000"/>
              </a:spcAft>
            </a:pPr>
            <a:r>
              <a:rPr lang="en-US" sz="1200" b="1">
                <a:solidFill>
                  <a:srgbClr val="0F56DC"/>
                </a:solidFill>
                <a:latin typeface="Calibri" pitchFamily="34" charset="0"/>
                <a:cs typeface="Arial" pitchFamily="34" charset="0"/>
              </a:rPr>
              <a:t>LTCF collects data prospectively using the RTI prospective event form for approximately 3-6 months</a:t>
            </a:r>
          </a:p>
          <a:p>
            <a:pPr defTabSz="914341" fontAlgn="base">
              <a:spcBef>
                <a:spcPct val="0"/>
              </a:spcBef>
              <a:spcAft>
                <a:spcPts val="1000"/>
              </a:spcAft>
            </a:pPr>
            <a:r>
              <a:rPr lang="en-US" sz="1200" b="1">
                <a:solidFill>
                  <a:srgbClr val="FF0000"/>
                </a:solidFill>
                <a:latin typeface="Calibri" pitchFamily="34" charset="0"/>
                <a:cs typeface="Arial" pitchFamily="34" charset="0"/>
              </a:rPr>
              <a:t>Appendix A RTI Prospective Form</a:t>
            </a:r>
          </a:p>
          <a:p>
            <a:pPr defTabSz="914341" fontAlgn="base">
              <a:spcBef>
                <a:spcPct val="0"/>
              </a:spcBef>
              <a:spcAft>
                <a:spcPts val="1000"/>
              </a:spcAft>
            </a:pPr>
            <a:r>
              <a:rPr lang="en-US" sz="1200" b="1">
                <a:solidFill>
                  <a:srgbClr val="FF0000"/>
                </a:solidFill>
                <a:latin typeface="Calibri" pitchFamily="34" charset="0"/>
                <a:cs typeface="Arial" pitchFamily="34" charset="0"/>
              </a:rPr>
              <a:t>Appendix C Denominator Form</a:t>
            </a:r>
          </a:p>
          <a:p>
            <a:pPr defTabSz="914341" fontAlgn="base">
              <a:spcBef>
                <a:spcPct val="0"/>
              </a:spcBef>
              <a:spcAft>
                <a:spcPts val="1000"/>
              </a:spcAft>
            </a:pPr>
            <a:endParaRPr lang="en-US" sz="1200" b="1">
              <a:solidFill>
                <a:srgbClr val="0F56DC"/>
              </a:solidFill>
              <a:latin typeface="Arial" pitchFamily="34" charset="0"/>
              <a:cs typeface="Arial" pitchFamily="34" charset="0"/>
            </a:endParaRPr>
          </a:p>
        </p:txBody>
      </p:sp>
      <p:sp>
        <p:nvSpPr>
          <p:cNvPr id="18" name="Text Box 2"/>
          <p:cNvSpPr txBox="1">
            <a:spLocks noChangeArrowheads="1"/>
          </p:cNvSpPr>
          <p:nvPr/>
        </p:nvSpPr>
        <p:spPr bwMode="auto">
          <a:xfrm>
            <a:off x="4401403" y="1758363"/>
            <a:ext cx="1820195" cy="352357"/>
          </a:xfrm>
          <a:prstGeom prst="rect">
            <a:avLst/>
          </a:prstGeom>
          <a:solidFill>
            <a:srgbClr val="FFFFFF"/>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3</a:t>
            </a:r>
          </a:p>
        </p:txBody>
      </p:sp>
      <p:sp>
        <p:nvSpPr>
          <p:cNvPr id="19" name="Text Box 2"/>
          <p:cNvSpPr txBox="1">
            <a:spLocks noChangeArrowheads="1"/>
          </p:cNvSpPr>
          <p:nvPr/>
        </p:nvSpPr>
        <p:spPr bwMode="auto">
          <a:xfrm>
            <a:off x="6251312" y="1744407"/>
            <a:ext cx="1058799" cy="366311"/>
          </a:xfrm>
          <a:prstGeom prst="rect">
            <a:avLst/>
          </a:prstGeom>
          <a:solidFill>
            <a:schemeClr val="bg2">
              <a:lumMod val="50000"/>
            </a:schemeClr>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4</a:t>
            </a:r>
          </a:p>
        </p:txBody>
      </p:sp>
      <p:cxnSp>
        <p:nvCxnSpPr>
          <p:cNvPr id="20" name="Straight Arrow Connector 19"/>
          <p:cNvCxnSpPr/>
          <p:nvPr/>
        </p:nvCxnSpPr>
        <p:spPr>
          <a:xfrm>
            <a:off x="6727140" y="2096762"/>
            <a:ext cx="1" cy="74301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bwMode="auto">
          <a:xfrm>
            <a:off x="5967812" y="2791806"/>
            <a:ext cx="1490661" cy="1430394"/>
          </a:xfrm>
          <a:prstGeom prst="rect">
            <a:avLst/>
          </a:prstGeom>
          <a:solidFill>
            <a:schemeClr val="bg2">
              <a:lumMod val="50000"/>
            </a:schemeClr>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anose="020F0502020204030204" pitchFamily="34" charset="0"/>
                <a:cs typeface="Arial" pitchFamily="34" charset="0"/>
              </a:rPr>
              <a:t>EIP Team/LTCF conduct retrospective review of COVID-19 cases  (optional)</a:t>
            </a:r>
          </a:p>
          <a:p>
            <a:pPr algn="ctr" defTabSz="914341" fontAlgn="base">
              <a:spcBef>
                <a:spcPct val="0"/>
              </a:spcBef>
              <a:spcAft>
                <a:spcPts val="1000"/>
              </a:spcAft>
            </a:pPr>
            <a:r>
              <a:rPr lang="en-US" sz="1250" b="1">
                <a:solidFill>
                  <a:srgbClr val="FF0000"/>
                </a:solidFill>
                <a:latin typeface="Myriad Web Pro" panose="020B0503030403020204" pitchFamily="34" charset="0"/>
              </a:rPr>
              <a:t>Appendix G</a:t>
            </a:r>
            <a:endParaRPr lang="en-US" sz="1250">
              <a:solidFill>
                <a:srgbClr val="0F56DC"/>
              </a:solidFill>
              <a:latin typeface="Myriad Web Pro" panose="020B0503030403020204" pitchFamily="34" charset="0"/>
            </a:endParaRPr>
          </a:p>
          <a:p>
            <a:pPr algn="ctr" defTabSz="914341" fontAlgn="base">
              <a:spcBef>
                <a:spcPct val="0"/>
              </a:spcBef>
              <a:spcAft>
                <a:spcPts val="1000"/>
              </a:spcAft>
            </a:pPr>
            <a:endParaRPr lang="en-US" sz="1200" b="1" u="sng">
              <a:solidFill>
                <a:srgbClr val="0F56DC"/>
              </a:solidFill>
              <a:latin typeface="Calibri" panose="020F0502020204030204" pitchFamily="34" charset="0"/>
              <a:cs typeface="Arial" pitchFamily="34" charset="0"/>
            </a:endParaRPr>
          </a:p>
        </p:txBody>
      </p:sp>
      <p:sp>
        <p:nvSpPr>
          <p:cNvPr id="22" name="Text Box 2"/>
          <p:cNvSpPr txBox="1">
            <a:spLocks noChangeArrowheads="1"/>
          </p:cNvSpPr>
          <p:nvPr/>
        </p:nvSpPr>
        <p:spPr bwMode="auto">
          <a:xfrm>
            <a:off x="7339824" y="1744408"/>
            <a:ext cx="1242020" cy="352356"/>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5</a:t>
            </a:r>
          </a:p>
        </p:txBody>
      </p:sp>
      <p:cxnSp>
        <p:nvCxnSpPr>
          <p:cNvPr id="23" name="Straight Arrow Connector 22"/>
          <p:cNvCxnSpPr/>
          <p:nvPr/>
        </p:nvCxnSpPr>
        <p:spPr>
          <a:xfrm>
            <a:off x="8064207" y="2096762"/>
            <a:ext cx="0" cy="74301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8581844" y="1758364"/>
            <a:ext cx="1058796" cy="338399"/>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6</a:t>
            </a:r>
          </a:p>
        </p:txBody>
      </p:sp>
      <p:sp>
        <p:nvSpPr>
          <p:cNvPr id="26" name="Text Box 2"/>
          <p:cNvSpPr txBox="1">
            <a:spLocks noChangeArrowheads="1"/>
          </p:cNvSpPr>
          <p:nvPr/>
        </p:nvSpPr>
        <p:spPr bwMode="auto">
          <a:xfrm>
            <a:off x="9620944" y="1758364"/>
            <a:ext cx="936615" cy="338399"/>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400" b="1">
                <a:solidFill>
                  <a:srgbClr val="0F56DC"/>
                </a:solidFill>
                <a:latin typeface="Calibri" panose="020F0502020204030204" pitchFamily="34" charset="0"/>
                <a:cs typeface="Arial" pitchFamily="34" charset="0"/>
              </a:rPr>
              <a:t>Step 7</a:t>
            </a:r>
          </a:p>
        </p:txBody>
      </p:sp>
      <p:cxnSp>
        <p:nvCxnSpPr>
          <p:cNvPr id="27" name="Straight Arrow Connector 26"/>
          <p:cNvCxnSpPr/>
          <p:nvPr/>
        </p:nvCxnSpPr>
        <p:spPr>
          <a:xfrm>
            <a:off x="9124808" y="2096762"/>
            <a:ext cx="0" cy="74301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059811" y="2136866"/>
            <a:ext cx="0" cy="74301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 Box 2"/>
          <p:cNvSpPr txBox="1">
            <a:spLocks noChangeArrowheads="1"/>
          </p:cNvSpPr>
          <p:nvPr/>
        </p:nvSpPr>
        <p:spPr bwMode="auto">
          <a:xfrm>
            <a:off x="8689006" y="2879885"/>
            <a:ext cx="871604" cy="1201384"/>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itchFamily="34" charset="0"/>
                <a:cs typeface="Arial" pitchFamily="34" charset="0"/>
              </a:rPr>
              <a:t>EIP Team transfers data to CDC</a:t>
            </a:r>
            <a:endParaRPr lang="en-US" sz="1200" b="1">
              <a:solidFill>
                <a:srgbClr val="0F56DC"/>
              </a:solidFill>
              <a:latin typeface="Arial" pitchFamily="34" charset="0"/>
              <a:cs typeface="Arial" pitchFamily="34" charset="0"/>
            </a:endParaRPr>
          </a:p>
        </p:txBody>
      </p:sp>
      <p:sp>
        <p:nvSpPr>
          <p:cNvPr id="32" name="Text Box 2"/>
          <p:cNvSpPr txBox="1">
            <a:spLocks noChangeArrowheads="1"/>
          </p:cNvSpPr>
          <p:nvPr/>
        </p:nvSpPr>
        <p:spPr bwMode="auto">
          <a:xfrm>
            <a:off x="7486467" y="2839781"/>
            <a:ext cx="1142206" cy="2270657"/>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itchFamily="34" charset="0"/>
                <a:cs typeface="Arial" pitchFamily="34" charset="0"/>
              </a:rPr>
              <a:t>Post Pilot Survey and Process of Care Form (optional)</a:t>
            </a:r>
          </a:p>
          <a:p>
            <a:pPr algn="ctr" defTabSz="914341" fontAlgn="base">
              <a:spcBef>
                <a:spcPct val="0"/>
              </a:spcBef>
              <a:spcAft>
                <a:spcPts val="1000"/>
              </a:spcAft>
            </a:pPr>
            <a:r>
              <a:rPr lang="en-US" sz="1250" b="1">
                <a:solidFill>
                  <a:srgbClr val="FF0000"/>
                </a:solidFill>
                <a:latin typeface="Myriad Web Pro" panose="020B0503030403020204" pitchFamily="34" charset="0"/>
              </a:rPr>
              <a:t>Appendix F</a:t>
            </a:r>
          </a:p>
          <a:p>
            <a:pPr algn="ctr" defTabSz="914341" fontAlgn="base">
              <a:spcBef>
                <a:spcPct val="0"/>
              </a:spcBef>
              <a:spcAft>
                <a:spcPts val="1000"/>
              </a:spcAft>
            </a:pPr>
            <a:r>
              <a:rPr lang="en-US" sz="1250" b="1">
                <a:solidFill>
                  <a:srgbClr val="FF0000"/>
                </a:solidFill>
                <a:latin typeface="Myriad Web Pro" panose="020B0503030403020204" pitchFamily="34" charset="0"/>
              </a:rPr>
              <a:t>Appendix I</a:t>
            </a:r>
            <a:endParaRPr lang="en-US" sz="1250">
              <a:solidFill>
                <a:srgbClr val="0F56DC"/>
              </a:solidFill>
              <a:latin typeface="Myriad Web Pro" panose="020B0503030403020204" pitchFamily="34" charset="0"/>
            </a:endParaRPr>
          </a:p>
          <a:p>
            <a:pPr algn="ctr" defTabSz="914341" fontAlgn="base">
              <a:spcBef>
                <a:spcPct val="0"/>
              </a:spcBef>
              <a:spcAft>
                <a:spcPts val="1000"/>
              </a:spcAft>
            </a:pPr>
            <a:endParaRPr lang="en-US" sz="1250" b="1">
              <a:solidFill>
                <a:srgbClr val="FF0000"/>
              </a:solidFill>
              <a:latin typeface="Myriad Web Pro" panose="020B0503030403020204" pitchFamily="34" charset="0"/>
            </a:endParaRPr>
          </a:p>
          <a:p>
            <a:pPr algn="ctr" defTabSz="914341" fontAlgn="base">
              <a:spcBef>
                <a:spcPct val="0"/>
              </a:spcBef>
              <a:spcAft>
                <a:spcPts val="1000"/>
              </a:spcAft>
            </a:pPr>
            <a:endParaRPr lang="en-US" sz="1250">
              <a:solidFill>
                <a:srgbClr val="0F56DC"/>
              </a:solidFill>
              <a:latin typeface="Myriad Web Pro" panose="020B0503030403020204" pitchFamily="34" charset="0"/>
            </a:endParaRPr>
          </a:p>
          <a:p>
            <a:pPr algn="ctr" defTabSz="914341" fontAlgn="base">
              <a:spcBef>
                <a:spcPct val="0"/>
              </a:spcBef>
              <a:spcAft>
                <a:spcPts val="1000"/>
              </a:spcAft>
            </a:pPr>
            <a:r>
              <a:rPr lang="en-US" sz="1200" b="1">
                <a:solidFill>
                  <a:srgbClr val="0F56DC"/>
                </a:solidFill>
                <a:latin typeface="Calibri" pitchFamily="34" charset="0"/>
                <a:cs typeface="Arial" pitchFamily="34" charset="0"/>
              </a:rPr>
              <a:t>  </a:t>
            </a:r>
            <a:endParaRPr lang="en-US" sz="1200" b="1">
              <a:solidFill>
                <a:srgbClr val="0F56DC"/>
              </a:solidFill>
              <a:latin typeface="Arial" pitchFamily="34" charset="0"/>
              <a:cs typeface="Arial" pitchFamily="34" charset="0"/>
            </a:endParaRPr>
          </a:p>
        </p:txBody>
      </p:sp>
      <p:sp>
        <p:nvSpPr>
          <p:cNvPr id="33" name="Text Box 2"/>
          <p:cNvSpPr txBox="1">
            <a:spLocks noChangeArrowheads="1"/>
          </p:cNvSpPr>
          <p:nvPr/>
        </p:nvSpPr>
        <p:spPr bwMode="auto">
          <a:xfrm>
            <a:off x="9717464" y="2889928"/>
            <a:ext cx="728456" cy="2220509"/>
          </a:xfrm>
          <a:prstGeom prst="rect">
            <a:avLst/>
          </a:prstGeom>
          <a:solidFill>
            <a:schemeClr val="bg2">
              <a:lumMod val="50000"/>
            </a:schemeClr>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defTabSz="914341" fontAlgn="base">
              <a:spcBef>
                <a:spcPct val="0"/>
              </a:spcBef>
              <a:spcAft>
                <a:spcPts val="1000"/>
              </a:spcAft>
            </a:pPr>
            <a:r>
              <a:rPr lang="en-US" sz="1200" b="1">
                <a:solidFill>
                  <a:srgbClr val="0F56DC"/>
                </a:solidFill>
                <a:latin typeface="Calibri" pitchFamily="34" charset="0"/>
                <a:cs typeface="Arial" pitchFamily="34" charset="0"/>
              </a:rPr>
              <a:t>Data Analysis</a:t>
            </a:r>
          </a:p>
          <a:p>
            <a:pPr algn="ctr" defTabSz="914341" fontAlgn="base">
              <a:spcBef>
                <a:spcPct val="0"/>
              </a:spcBef>
              <a:spcAft>
                <a:spcPts val="1000"/>
              </a:spcAft>
            </a:pPr>
            <a:r>
              <a:rPr lang="en-US" sz="1200" b="1">
                <a:solidFill>
                  <a:srgbClr val="0F56DC"/>
                </a:solidFill>
                <a:latin typeface="Calibri" pitchFamily="34" charset="0"/>
                <a:cs typeface="Arial" pitchFamily="34" charset="0"/>
              </a:rPr>
              <a:t>&amp;</a:t>
            </a:r>
          </a:p>
          <a:p>
            <a:pPr algn="ctr" defTabSz="914341" fontAlgn="base">
              <a:spcBef>
                <a:spcPct val="0"/>
              </a:spcBef>
              <a:spcAft>
                <a:spcPts val="1000"/>
              </a:spcAft>
            </a:pPr>
            <a:r>
              <a:rPr lang="en-US" sz="1200" b="1">
                <a:solidFill>
                  <a:srgbClr val="0F56DC"/>
                </a:solidFill>
                <a:latin typeface="Calibri" pitchFamily="34" charset="0"/>
                <a:cs typeface="Arial" pitchFamily="34" charset="0"/>
              </a:rPr>
              <a:t>Receive results from CDC via EIP Team</a:t>
            </a:r>
            <a:endParaRPr lang="en-US" sz="1200" b="1">
              <a:solidFill>
                <a:srgbClr val="0F56DC"/>
              </a:solidFill>
              <a:latin typeface="Arial" pitchFamily="34" charset="0"/>
              <a:cs typeface="Arial" pitchFamily="34" charset="0"/>
            </a:endParaRPr>
          </a:p>
        </p:txBody>
      </p:sp>
    </p:spTree>
    <p:extLst>
      <p:ext uri="{BB962C8B-B14F-4D97-AF65-F5344CB8AC3E}">
        <p14:creationId xmlns:p14="http://schemas.microsoft.com/office/powerpoint/2010/main" val="427754043"/>
      </p:ext>
    </p:extLst>
  </p:cSld>
  <p:clrMapOvr>
    <a:masterClrMapping/>
  </p:clrMapOvr>
  <p:transition advTm="8808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5" grpId="0" animBg="1"/>
      <p:bldP spid="17" grpId="0" animBg="1"/>
      <p:bldP spid="18" grpId="0" animBg="1"/>
      <p:bldP spid="19" grpId="0" animBg="1"/>
      <p:bldP spid="21" grpId="0" animBg="1"/>
      <p:bldP spid="22" grpId="0" animBg="1"/>
      <p:bldP spid="25" grpId="0" animBg="1"/>
      <p:bldP spid="26" grpId="0" animBg="1"/>
      <p:bldP spid="29"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274639"/>
            <a:ext cx="10972800" cy="653743"/>
          </a:xfrm>
        </p:spPr>
        <p:txBody>
          <a:bodyPr/>
          <a:lstStyle/>
          <a:p>
            <a:pPr algn="ctr"/>
            <a:r>
              <a:rPr lang="en-US"/>
              <a:t>Respiratory Tract Infection Signs and Symptoms</a:t>
            </a:r>
          </a:p>
        </p:txBody>
      </p:sp>
      <p:sp>
        <p:nvSpPr>
          <p:cNvPr id="3" name="Text Placeholder 2"/>
          <p:cNvSpPr>
            <a:spLocks noGrp="1"/>
          </p:cNvSpPr>
          <p:nvPr>
            <p:ph type="body" sz="quarter" idx="10"/>
          </p:nvPr>
        </p:nvSpPr>
        <p:spPr>
          <a:xfrm>
            <a:off x="609600" y="2866028"/>
            <a:ext cx="10972800" cy="3134723"/>
          </a:xfrm>
        </p:spPr>
        <p:txBody>
          <a:bodyPr/>
          <a:lstStyle/>
          <a:p>
            <a:r>
              <a:rPr lang="en-US"/>
              <a:t>Select all signs and/or symptoms that occurred during the RTI surveillance window</a:t>
            </a:r>
          </a:p>
          <a:p>
            <a:endParaRPr lang="en-US"/>
          </a:p>
        </p:txBody>
      </p:sp>
      <p:pic>
        <p:nvPicPr>
          <p:cNvPr id="5" name="Picture 4">
            <a:extLst>
              <a:ext uri="{FF2B5EF4-FFF2-40B4-BE49-F238E27FC236}">
                <a16:creationId xmlns:a16="http://schemas.microsoft.com/office/drawing/2014/main" id="{C7228B36-05C8-49EF-BF7B-B64FDFA40A24}"/>
              </a:ext>
            </a:extLst>
          </p:cNvPr>
          <p:cNvPicPr>
            <a:picLocks noChangeAspect="1"/>
          </p:cNvPicPr>
          <p:nvPr/>
        </p:nvPicPr>
        <p:blipFill>
          <a:blip r:embed="rId3"/>
          <a:stretch>
            <a:fillRect/>
          </a:stretch>
        </p:blipFill>
        <p:spPr>
          <a:xfrm>
            <a:off x="793226" y="1120125"/>
            <a:ext cx="10605549" cy="1554161"/>
          </a:xfrm>
          <a:prstGeom prst="rect">
            <a:avLst/>
          </a:prstGeom>
        </p:spPr>
      </p:pic>
      <p:sp>
        <p:nvSpPr>
          <p:cNvPr id="8" name="Rectangle 7"/>
          <p:cNvSpPr/>
          <p:nvPr/>
        </p:nvSpPr>
        <p:spPr>
          <a:xfrm>
            <a:off x="793226" y="1120125"/>
            <a:ext cx="10605549" cy="15541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023703"/>
      </p:ext>
    </p:extLst>
  </p:cSld>
  <p:clrMapOvr>
    <a:masterClrMapping/>
  </p:clrMapOvr>
  <p:transition advTm="467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576643"/>
            <a:ext cx="10972800" cy="1143000"/>
          </a:xfrm>
        </p:spPr>
        <p:txBody>
          <a:bodyPr>
            <a:normAutofit fontScale="90000"/>
          </a:bodyPr>
          <a:lstStyle/>
          <a:p>
            <a:br>
              <a:rPr lang="en-US"/>
            </a:br>
            <a:br>
              <a:rPr lang="en-US"/>
            </a:br>
            <a:r>
              <a:rPr lang="en-US"/>
              <a:t>Signs and Symptoms: Acute Change in Mental Status from Baseline </a:t>
            </a:r>
            <a:br>
              <a:rPr lang="en-US"/>
            </a:br>
            <a:endParaRPr lang="en-US"/>
          </a:p>
        </p:txBody>
      </p:sp>
      <p:sp>
        <p:nvSpPr>
          <p:cNvPr id="3" name="Text Placeholder 2"/>
          <p:cNvSpPr>
            <a:spLocks noGrp="1"/>
          </p:cNvSpPr>
          <p:nvPr>
            <p:ph type="body" sz="quarter" idx="10"/>
          </p:nvPr>
        </p:nvSpPr>
        <p:spPr>
          <a:xfrm>
            <a:off x="497747" y="2807516"/>
            <a:ext cx="10972800" cy="3646749"/>
          </a:xfrm>
        </p:spPr>
        <p:txBody>
          <a:bodyPr/>
          <a:lstStyle/>
          <a:p>
            <a:r>
              <a:rPr lang="en-US"/>
              <a:t>Try to look for common ways change in mental status is characterized (e.g., confusion, inattention) but you can always write in the </a:t>
            </a:r>
            <a:r>
              <a:rPr lang="en-US" b="1" i="1"/>
              <a:t>other</a:t>
            </a:r>
            <a:r>
              <a:rPr lang="en-US"/>
              <a:t> box</a:t>
            </a:r>
          </a:p>
          <a:p>
            <a:r>
              <a:rPr lang="en-US"/>
              <a:t>The Confusion Assessment Method (CAM) is a tool used to formally assess for delirium. </a:t>
            </a:r>
          </a:p>
          <a:p>
            <a:pPr lvl="1"/>
            <a:r>
              <a:rPr lang="en-US"/>
              <a:t>Please document if this tool was used. </a:t>
            </a:r>
          </a:p>
          <a:p>
            <a:pPr lvl="2"/>
            <a:r>
              <a:rPr lang="en-US"/>
              <a:t>The facility leader does not need to perform the CAM</a:t>
            </a:r>
          </a:p>
        </p:txBody>
      </p:sp>
      <p:pic>
        <p:nvPicPr>
          <p:cNvPr id="7" name="Picture 6">
            <a:extLst>
              <a:ext uri="{FF2B5EF4-FFF2-40B4-BE49-F238E27FC236}">
                <a16:creationId xmlns:a16="http://schemas.microsoft.com/office/drawing/2014/main" id="{7B36C234-C4A9-45A9-A093-8A7661456A59}"/>
              </a:ext>
            </a:extLst>
          </p:cNvPr>
          <p:cNvPicPr>
            <a:picLocks noChangeAspect="1"/>
          </p:cNvPicPr>
          <p:nvPr/>
        </p:nvPicPr>
        <p:blipFill>
          <a:blip r:embed="rId3"/>
          <a:stretch>
            <a:fillRect/>
          </a:stretch>
        </p:blipFill>
        <p:spPr>
          <a:xfrm>
            <a:off x="769166" y="1309663"/>
            <a:ext cx="10243164" cy="1002071"/>
          </a:xfrm>
          <a:prstGeom prst="rect">
            <a:avLst/>
          </a:prstGeom>
        </p:spPr>
      </p:pic>
      <p:pic>
        <p:nvPicPr>
          <p:cNvPr id="8" name="Picture 7">
            <a:extLst>
              <a:ext uri="{FF2B5EF4-FFF2-40B4-BE49-F238E27FC236}">
                <a16:creationId xmlns:a16="http://schemas.microsoft.com/office/drawing/2014/main" id="{0453EDCB-3240-4EA9-8356-FEE33081A5D7}"/>
              </a:ext>
            </a:extLst>
          </p:cNvPr>
          <p:cNvPicPr>
            <a:picLocks noChangeAspect="1"/>
          </p:cNvPicPr>
          <p:nvPr/>
        </p:nvPicPr>
        <p:blipFill>
          <a:blip r:embed="rId4"/>
          <a:stretch>
            <a:fillRect/>
          </a:stretch>
        </p:blipFill>
        <p:spPr>
          <a:xfrm>
            <a:off x="769166" y="2275270"/>
            <a:ext cx="10243164" cy="399949"/>
          </a:xfrm>
          <a:prstGeom prst="rect">
            <a:avLst/>
          </a:prstGeom>
        </p:spPr>
      </p:pic>
      <p:sp>
        <p:nvSpPr>
          <p:cNvPr id="4" name="Rectangle 3"/>
          <p:cNvSpPr/>
          <p:nvPr/>
        </p:nvSpPr>
        <p:spPr>
          <a:xfrm>
            <a:off x="769166" y="1309663"/>
            <a:ext cx="10243164" cy="13655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523096"/>
      </p:ext>
    </p:extLst>
  </p:cSld>
  <p:clrMapOvr>
    <a:masterClrMapping/>
  </p:clrMapOvr>
  <p:transition advTm="64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576643"/>
            <a:ext cx="10972800" cy="1143000"/>
          </a:xfrm>
        </p:spPr>
        <p:txBody>
          <a:bodyPr>
            <a:normAutofit fontScale="90000"/>
          </a:bodyPr>
          <a:lstStyle/>
          <a:p>
            <a:br>
              <a:rPr lang="en-US"/>
            </a:br>
            <a:br>
              <a:rPr lang="en-US"/>
            </a:br>
            <a:r>
              <a:rPr lang="en-US"/>
              <a:t>Signs and Symptoms: Acute Change in Functional Status</a:t>
            </a:r>
            <a:br>
              <a:rPr lang="en-US"/>
            </a:br>
            <a:endParaRPr lang="en-US"/>
          </a:p>
        </p:txBody>
      </p:sp>
      <p:sp>
        <p:nvSpPr>
          <p:cNvPr id="5" name="Text Placeholder 4"/>
          <p:cNvSpPr>
            <a:spLocks noGrp="1"/>
          </p:cNvSpPr>
          <p:nvPr>
            <p:ph type="body" sz="quarter" idx="10"/>
          </p:nvPr>
        </p:nvSpPr>
        <p:spPr>
          <a:xfrm>
            <a:off x="609600" y="2957885"/>
            <a:ext cx="10972800" cy="3042865"/>
          </a:xfrm>
        </p:spPr>
        <p:txBody>
          <a:bodyPr/>
          <a:lstStyle/>
          <a:p>
            <a:r>
              <a:rPr lang="en-US"/>
              <a:t>Note: this is different from the </a:t>
            </a:r>
            <a:r>
              <a:rPr lang="en-US" err="1"/>
              <a:t>McGeer</a:t>
            </a:r>
            <a:r>
              <a:rPr lang="en-US"/>
              <a:t> Criteria</a:t>
            </a:r>
          </a:p>
        </p:txBody>
      </p:sp>
      <p:pic>
        <p:nvPicPr>
          <p:cNvPr id="6" name="Picture 5">
            <a:extLst>
              <a:ext uri="{FF2B5EF4-FFF2-40B4-BE49-F238E27FC236}">
                <a16:creationId xmlns:a16="http://schemas.microsoft.com/office/drawing/2014/main" id="{9A072F92-2711-4478-B7C1-8C3511924446}"/>
              </a:ext>
            </a:extLst>
          </p:cNvPr>
          <p:cNvPicPr>
            <a:picLocks noChangeAspect="1"/>
          </p:cNvPicPr>
          <p:nvPr/>
        </p:nvPicPr>
        <p:blipFill>
          <a:blip r:embed="rId3"/>
          <a:stretch>
            <a:fillRect/>
          </a:stretch>
        </p:blipFill>
        <p:spPr>
          <a:xfrm>
            <a:off x="318873" y="1277393"/>
            <a:ext cx="11330547" cy="1133055"/>
          </a:xfrm>
          <a:prstGeom prst="rect">
            <a:avLst/>
          </a:prstGeom>
        </p:spPr>
      </p:pic>
      <p:sp>
        <p:nvSpPr>
          <p:cNvPr id="4" name="Rectangle 3"/>
          <p:cNvSpPr/>
          <p:nvPr/>
        </p:nvSpPr>
        <p:spPr>
          <a:xfrm>
            <a:off x="318874" y="1277393"/>
            <a:ext cx="11459269" cy="1133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86548"/>
      </p:ext>
    </p:extLst>
  </p:cSld>
  <p:clrMapOvr>
    <a:masterClrMapping/>
  </p:clrMapOvr>
  <p:transition advTm="5433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36" y="253436"/>
            <a:ext cx="10972800" cy="700721"/>
          </a:xfrm>
        </p:spPr>
        <p:txBody>
          <a:bodyPr/>
          <a:lstStyle/>
          <a:p>
            <a:r>
              <a:rPr lang="en-US"/>
              <a:t>Knowledge Check</a:t>
            </a:r>
          </a:p>
        </p:txBody>
      </p:sp>
      <p:sp>
        <p:nvSpPr>
          <p:cNvPr id="3" name="Text Placeholder 2"/>
          <p:cNvSpPr>
            <a:spLocks noGrp="1"/>
          </p:cNvSpPr>
          <p:nvPr>
            <p:ph type="body" sz="quarter" idx="10"/>
          </p:nvPr>
        </p:nvSpPr>
        <p:spPr>
          <a:xfrm>
            <a:off x="8969070" y="1197999"/>
            <a:ext cx="2825364" cy="4993419"/>
          </a:xfrm>
        </p:spPr>
        <p:txBody>
          <a:bodyPr/>
          <a:lstStyle/>
          <a:p>
            <a:r>
              <a:rPr lang="en-US"/>
              <a:t>RTI trigger of SOB was identified on 8/23/2021</a:t>
            </a:r>
          </a:p>
          <a:p>
            <a:r>
              <a:rPr lang="en-US"/>
              <a:t>On 8/24/2021 the resident was noted to have a fall and was noted to be “confused and agitated”. </a:t>
            </a:r>
          </a:p>
        </p:txBody>
      </p:sp>
      <p:pic>
        <p:nvPicPr>
          <p:cNvPr id="4" name="Picture 3">
            <a:extLst>
              <a:ext uri="{FF2B5EF4-FFF2-40B4-BE49-F238E27FC236}">
                <a16:creationId xmlns:a16="http://schemas.microsoft.com/office/drawing/2014/main" id="{7B36C234-C4A9-45A9-A093-8A7661456A59}"/>
              </a:ext>
            </a:extLst>
          </p:cNvPr>
          <p:cNvPicPr>
            <a:picLocks noChangeAspect="1"/>
          </p:cNvPicPr>
          <p:nvPr/>
        </p:nvPicPr>
        <p:blipFill>
          <a:blip r:embed="rId2"/>
          <a:stretch>
            <a:fillRect/>
          </a:stretch>
        </p:blipFill>
        <p:spPr>
          <a:xfrm>
            <a:off x="302688" y="1417639"/>
            <a:ext cx="8316525" cy="1052567"/>
          </a:xfrm>
          <a:prstGeom prst="rect">
            <a:avLst/>
          </a:prstGeom>
        </p:spPr>
      </p:pic>
      <p:pic>
        <p:nvPicPr>
          <p:cNvPr id="5" name="Picture 4">
            <a:extLst>
              <a:ext uri="{FF2B5EF4-FFF2-40B4-BE49-F238E27FC236}">
                <a16:creationId xmlns:a16="http://schemas.microsoft.com/office/drawing/2014/main" id="{9A072F92-2711-4478-B7C1-8C3511924446}"/>
              </a:ext>
            </a:extLst>
          </p:cNvPr>
          <p:cNvPicPr>
            <a:picLocks noChangeAspect="1"/>
          </p:cNvPicPr>
          <p:nvPr/>
        </p:nvPicPr>
        <p:blipFill>
          <a:blip r:embed="rId3"/>
          <a:stretch>
            <a:fillRect/>
          </a:stretch>
        </p:blipFill>
        <p:spPr>
          <a:xfrm>
            <a:off x="300040" y="2955023"/>
            <a:ext cx="8319173" cy="831917"/>
          </a:xfrm>
          <a:prstGeom prst="rect">
            <a:avLst/>
          </a:prstGeom>
        </p:spPr>
      </p:pic>
      <p:sp>
        <p:nvSpPr>
          <p:cNvPr id="6" name="Multiply 5"/>
          <p:cNvSpPr/>
          <p:nvPr/>
        </p:nvSpPr>
        <p:spPr>
          <a:xfrm>
            <a:off x="3632811" y="1809903"/>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5138258" y="2202168"/>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51250" y="2022980"/>
            <a:ext cx="951479" cy="369332"/>
          </a:xfrm>
          <a:prstGeom prst="rect">
            <a:avLst/>
          </a:prstGeom>
          <a:noFill/>
        </p:spPr>
        <p:txBody>
          <a:bodyPr wrap="none" rtlCol="0">
            <a:spAutoFit/>
          </a:bodyPr>
          <a:lstStyle/>
          <a:p>
            <a:r>
              <a:rPr lang="en-US">
                <a:solidFill>
                  <a:srgbClr val="000000"/>
                </a:solidFill>
                <a:latin typeface="Calibri" panose="020F0502020204030204" pitchFamily="34" charset="0"/>
              </a:rPr>
              <a:t>agitated</a:t>
            </a:r>
          </a:p>
        </p:txBody>
      </p:sp>
      <p:sp>
        <p:nvSpPr>
          <p:cNvPr id="9" name="Multiply 8"/>
          <p:cNvSpPr/>
          <p:nvPr/>
        </p:nvSpPr>
        <p:spPr>
          <a:xfrm>
            <a:off x="5026939" y="1527275"/>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1923303" y="3248447"/>
            <a:ext cx="157207" cy="24506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3673791" y="2993626"/>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453EDCB-3240-4EA9-8356-FEE33081A5D7}"/>
              </a:ext>
            </a:extLst>
          </p:cNvPr>
          <p:cNvPicPr>
            <a:picLocks noChangeAspect="1"/>
          </p:cNvPicPr>
          <p:nvPr/>
        </p:nvPicPr>
        <p:blipFill>
          <a:blip r:embed="rId4"/>
          <a:stretch>
            <a:fillRect/>
          </a:stretch>
        </p:blipFill>
        <p:spPr>
          <a:xfrm>
            <a:off x="300041" y="2562758"/>
            <a:ext cx="8379903" cy="399949"/>
          </a:xfrm>
          <a:prstGeom prst="rect">
            <a:avLst/>
          </a:prstGeom>
        </p:spPr>
      </p:pic>
      <p:sp>
        <p:nvSpPr>
          <p:cNvPr id="16" name="Multiply 15"/>
          <p:cNvSpPr/>
          <p:nvPr/>
        </p:nvSpPr>
        <p:spPr>
          <a:xfrm>
            <a:off x="6779761" y="2665651"/>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674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p:bldP spid="9" grpId="0" animBg="1"/>
      <p:bldP spid="10" grpId="0" animBg="1"/>
      <p:bldP spid="1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9669"/>
          </a:xfrm>
        </p:spPr>
        <p:txBody>
          <a:bodyPr/>
          <a:lstStyle/>
          <a:p>
            <a:r>
              <a:rPr lang="en-US"/>
              <a:t>Respiratory Tract Infection: Lung Exam and Imaging</a:t>
            </a:r>
          </a:p>
        </p:txBody>
      </p:sp>
      <p:pic>
        <p:nvPicPr>
          <p:cNvPr id="4" name="Picture 3">
            <a:extLst>
              <a:ext uri="{FF2B5EF4-FFF2-40B4-BE49-F238E27FC236}">
                <a16:creationId xmlns:a16="http://schemas.microsoft.com/office/drawing/2014/main" id="{A3B8F199-0FA9-444F-803E-B05FCB4D6427}"/>
              </a:ext>
            </a:extLst>
          </p:cNvPr>
          <p:cNvPicPr>
            <a:picLocks noChangeAspect="1"/>
          </p:cNvPicPr>
          <p:nvPr/>
        </p:nvPicPr>
        <p:blipFill>
          <a:blip r:embed="rId2"/>
          <a:stretch>
            <a:fillRect/>
          </a:stretch>
        </p:blipFill>
        <p:spPr>
          <a:xfrm>
            <a:off x="3164966" y="1096163"/>
            <a:ext cx="5309420" cy="5541792"/>
          </a:xfrm>
          <a:prstGeom prst="rect">
            <a:avLst/>
          </a:prstGeom>
        </p:spPr>
      </p:pic>
      <p:sp>
        <p:nvSpPr>
          <p:cNvPr id="5" name="Rectangle 4"/>
          <p:cNvSpPr/>
          <p:nvPr/>
        </p:nvSpPr>
        <p:spPr>
          <a:xfrm>
            <a:off x="3601674" y="2729219"/>
            <a:ext cx="4440572" cy="1118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907415"/>
      </p:ext>
    </p:extLst>
  </p:cSld>
  <p:clrMapOvr>
    <a:masterClrMapping/>
  </p:clrMapOvr>
  <p:transition advTm="233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274639"/>
            <a:ext cx="10972800" cy="345696"/>
          </a:xfrm>
        </p:spPr>
        <p:txBody>
          <a:bodyPr>
            <a:normAutofit fontScale="90000"/>
          </a:bodyPr>
          <a:lstStyle/>
          <a:p>
            <a:pPr algn="ctr"/>
            <a:r>
              <a:rPr lang="en-US"/>
              <a:t>Lung Exam and Imaging</a:t>
            </a:r>
          </a:p>
        </p:txBody>
      </p:sp>
      <p:sp>
        <p:nvSpPr>
          <p:cNvPr id="9" name="Text Placeholder 2"/>
          <p:cNvSpPr>
            <a:spLocks noGrp="1"/>
          </p:cNvSpPr>
          <p:nvPr>
            <p:ph type="body" sz="quarter" idx="10"/>
          </p:nvPr>
        </p:nvSpPr>
        <p:spPr>
          <a:xfrm>
            <a:off x="478737" y="3612858"/>
            <a:ext cx="10972800" cy="2751924"/>
          </a:xfrm>
        </p:spPr>
        <p:txBody>
          <a:bodyPr/>
          <a:lstStyle/>
          <a:p>
            <a:pPr marL="380990" indent="-380990">
              <a:buFont typeface="Arial" panose="020B0604020202020204" pitchFamily="34" charset="0"/>
              <a:buChar char="•"/>
            </a:pPr>
            <a:r>
              <a:rPr lang="en-US">
                <a:solidFill>
                  <a:schemeClr val="tx2">
                    <a:lumMod val="50000"/>
                  </a:schemeClr>
                </a:solidFill>
              </a:rPr>
              <a:t>For evidence of pneumonia or a new infiltrate by imaging, only </a:t>
            </a:r>
            <a:r>
              <a:rPr lang="en-US" b="1">
                <a:solidFill>
                  <a:schemeClr val="tx2">
                    <a:lumMod val="50000"/>
                  </a:schemeClr>
                </a:solidFill>
              </a:rPr>
              <a:t>one</a:t>
            </a:r>
            <a:r>
              <a:rPr lang="en-US">
                <a:solidFill>
                  <a:schemeClr val="tx2">
                    <a:lumMod val="50000"/>
                  </a:schemeClr>
                </a:solidFill>
              </a:rPr>
              <a:t> imaging study is needed. </a:t>
            </a:r>
          </a:p>
          <a:p>
            <a:pPr marL="380990" indent="-380990">
              <a:buFont typeface="Arial" panose="020B0604020202020204" pitchFamily="34" charset="0"/>
              <a:buChar char="•"/>
            </a:pPr>
            <a:r>
              <a:rPr lang="en-US">
                <a:solidFill>
                  <a:schemeClr val="tx2">
                    <a:lumMod val="50000"/>
                  </a:schemeClr>
                </a:solidFill>
              </a:rPr>
              <a:t>To be considered as positive for pneumonia, findings are to be new/acute; excluding results related to chronic or other conditions (for example, heart failure).</a:t>
            </a:r>
          </a:p>
        </p:txBody>
      </p:sp>
      <p:pic>
        <p:nvPicPr>
          <p:cNvPr id="6" name="Picture 5">
            <a:extLst>
              <a:ext uri="{FF2B5EF4-FFF2-40B4-BE49-F238E27FC236}">
                <a16:creationId xmlns:a16="http://schemas.microsoft.com/office/drawing/2014/main" id="{45855901-856C-48A5-817D-3574740AB40D}"/>
              </a:ext>
            </a:extLst>
          </p:cNvPr>
          <p:cNvPicPr>
            <a:picLocks noChangeAspect="1"/>
          </p:cNvPicPr>
          <p:nvPr/>
        </p:nvPicPr>
        <p:blipFill>
          <a:blip r:embed="rId3"/>
          <a:stretch>
            <a:fillRect/>
          </a:stretch>
        </p:blipFill>
        <p:spPr>
          <a:xfrm>
            <a:off x="740463" y="788114"/>
            <a:ext cx="10711075" cy="2634593"/>
          </a:xfrm>
          <a:prstGeom prst="rect">
            <a:avLst/>
          </a:prstGeom>
        </p:spPr>
      </p:pic>
      <p:sp>
        <p:nvSpPr>
          <p:cNvPr id="4" name="Rectangle 3"/>
          <p:cNvSpPr/>
          <p:nvPr/>
        </p:nvSpPr>
        <p:spPr>
          <a:xfrm>
            <a:off x="749416" y="727046"/>
            <a:ext cx="10715539" cy="2718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12005"/>
      </p:ext>
    </p:extLst>
  </p:cSld>
  <p:clrMapOvr>
    <a:masterClrMapping/>
  </p:clrMapOvr>
  <p:transition advTm="563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9669"/>
          </a:xfrm>
        </p:spPr>
        <p:txBody>
          <a:bodyPr/>
          <a:lstStyle/>
          <a:p>
            <a:pPr algn="ctr"/>
            <a:r>
              <a:rPr lang="en-US"/>
              <a:t>Respiratory Tract Infection: Leukocytosis</a:t>
            </a:r>
          </a:p>
        </p:txBody>
      </p:sp>
      <p:pic>
        <p:nvPicPr>
          <p:cNvPr id="6" name="Picture 5"/>
          <p:cNvPicPr/>
          <p:nvPr/>
        </p:nvPicPr>
        <p:blipFill rotWithShape="1">
          <a:blip r:embed="rId2"/>
          <a:srcRect l="50183" t="17029" r="12807" b="7515"/>
          <a:stretch/>
        </p:blipFill>
        <p:spPr bwMode="auto">
          <a:xfrm>
            <a:off x="3290430" y="894582"/>
            <a:ext cx="5269015" cy="5777948"/>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622878" y="3568676"/>
            <a:ext cx="4440572" cy="519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312061"/>
      </p:ext>
    </p:extLst>
  </p:cSld>
  <p:clrMapOvr>
    <a:masterClrMapping/>
  </p:clrMapOvr>
  <p:transition advTm="59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p:txBody>
          <a:bodyPr/>
          <a:lstStyle/>
          <a:p>
            <a:r>
              <a:rPr lang="en-US"/>
              <a:t>Leukocytosis</a:t>
            </a:r>
          </a:p>
        </p:txBody>
      </p:sp>
      <p:sp>
        <p:nvSpPr>
          <p:cNvPr id="7" name="Text Placeholder 6"/>
          <p:cNvSpPr>
            <a:spLocks noGrp="1"/>
          </p:cNvSpPr>
          <p:nvPr>
            <p:ph type="body" sz="quarter" idx="10"/>
          </p:nvPr>
        </p:nvSpPr>
        <p:spPr>
          <a:xfrm>
            <a:off x="609599" y="3210187"/>
            <a:ext cx="10972800" cy="3357800"/>
          </a:xfrm>
        </p:spPr>
        <p:txBody>
          <a:bodyPr/>
          <a:lstStyle/>
          <a:p>
            <a:r>
              <a:rPr lang="en-US"/>
              <a:t>Leukocytosis = elevated white blood cell count</a:t>
            </a:r>
          </a:p>
          <a:p>
            <a:r>
              <a:rPr lang="en-US"/>
              <a:t>Criteria is slightly different from </a:t>
            </a:r>
            <a:r>
              <a:rPr lang="en-US" err="1"/>
              <a:t>McGeer</a:t>
            </a:r>
            <a:r>
              <a:rPr lang="en-US"/>
              <a:t> criteria</a:t>
            </a:r>
          </a:p>
        </p:txBody>
      </p:sp>
      <p:pic>
        <p:nvPicPr>
          <p:cNvPr id="6" name="Picture 5"/>
          <p:cNvPicPr/>
          <p:nvPr/>
        </p:nvPicPr>
        <p:blipFill rotWithShape="1">
          <a:blip r:embed="rId3"/>
          <a:srcRect l="53265" t="52382" r="16058" b="40517"/>
          <a:stretch/>
        </p:blipFill>
        <p:spPr bwMode="auto">
          <a:xfrm>
            <a:off x="609600" y="1417639"/>
            <a:ext cx="10850881" cy="1634767"/>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609597" y="1455793"/>
            <a:ext cx="10850883" cy="1596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886312"/>
      </p:ext>
    </p:extLst>
  </p:cSld>
  <p:clrMapOvr>
    <a:masterClrMapping/>
  </p:clrMapOvr>
  <p:transition advTm="3094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Text Placeholder 2"/>
          <p:cNvSpPr>
            <a:spLocks noGrp="1"/>
          </p:cNvSpPr>
          <p:nvPr>
            <p:ph type="body" sz="quarter" idx="10"/>
          </p:nvPr>
        </p:nvSpPr>
        <p:spPr>
          <a:xfrm>
            <a:off x="9000878" y="731519"/>
            <a:ext cx="2729948" cy="5576516"/>
          </a:xfrm>
        </p:spPr>
        <p:txBody>
          <a:bodyPr/>
          <a:lstStyle/>
          <a:p>
            <a:r>
              <a:rPr lang="en-US" sz="2400"/>
              <a:t>RTI trigger of SOB was identified on 8/23/2021</a:t>
            </a:r>
          </a:p>
          <a:p>
            <a:r>
              <a:rPr lang="en-US" sz="2400"/>
              <a:t>On 8/25/2021 the resident was noted have “leukocytosis” documented in the chart. WBC count was noted to be  9,800 </a:t>
            </a:r>
            <a:r>
              <a:rPr lang="en-US" sz="2400" err="1"/>
              <a:t>wbc</a:t>
            </a:r>
            <a:endParaRPr lang="en-US" sz="2400"/>
          </a:p>
        </p:txBody>
      </p:sp>
      <p:pic>
        <p:nvPicPr>
          <p:cNvPr id="4" name="Picture 3"/>
          <p:cNvPicPr/>
          <p:nvPr/>
        </p:nvPicPr>
        <p:blipFill rotWithShape="1">
          <a:blip r:embed="rId2"/>
          <a:srcRect l="53265" t="52382" r="16058" b="40517"/>
          <a:stretch/>
        </p:blipFill>
        <p:spPr bwMode="auto">
          <a:xfrm>
            <a:off x="508883" y="1531572"/>
            <a:ext cx="8163341" cy="1752281"/>
          </a:xfrm>
          <a:prstGeom prst="rect">
            <a:avLst/>
          </a:prstGeom>
          <a:ln>
            <a:noFill/>
          </a:ln>
          <a:extLst>
            <a:ext uri="{53640926-AAD7-44D8-BBD7-CCE9431645EC}">
              <a14:shadowObscured xmlns:a14="http://schemas.microsoft.com/office/drawing/2010/main"/>
            </a:ext>
          </a:extLst>
        </p:spPr>
      </p:pic>
      <p:sp>
        <p:nvSpPr>
          <p:cNvPr id="5" name="Multiply 4"/>
          <p:cNvSpPr/>
          <p:nvPr/>
        </p:nvSpPr>
        <p:spPr>
          <a:xfrm>
            <a:off x="508883" y="2555644"/>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3224643" y="2139674"/>
            <a:ext cx="222636" cy="26803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731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709669"/>
          </a:xfrm>
        </p:spPr>
        <p:txBody>
          <a:bodyPr/>
          <a:lstStyle/>
          <a:p>
            <a:r>
              <a:rPr lang="en-US"/>
              <a:t>Respiratory Tract Infection: Viral and Bacterial Results</a:t>
            </a:r>
          </a:p>
        </p:txBody>
      </p:sp>
      <p:pic>
        <p:nvPicPr>
          <p:cNvPr id="4" name="Picture 3">
            <a:extLst>
              <a:ext uri="{FF2B5EF4-FFF2-40B4-BE49-F238E27FC236}">
                <a16:creationId xmlns:a16="http://schemas.microsoft.com/office/drawing/2014/main" id="{A3B8F199-0FA9-444F-803E-B05FCB4D6427}"/>
              </a:ext>
            </a:extLst>
          </p:cNvPr>
          <p:cNvPicPr>
            <a:picLocks noChangeAspect="1"/>
          </p:cNvPicPr>
          <p:nvPr/>
        </p:nvPicPr>
        <p:blipFill>
          <a:blip r:embed="rId2"/>
          <a:stretch>
            <a:fillRect/>
          </a:stretch>
        </p:blipFill>
        <p:spPr>
          <a:xfrm>
            <a:off x="3164966" y="1096163"/>
            <a:ext cx="5309420" cy="5541792"/>
          </a:xfrm>
          <a:prstGeom prst="rect">
            <a:avLst/>
          </a:prstGeom>
        </p:spPr>
      </p:pic>
      <p:sp>
        <p:nvSpPr>
          <p:cNvPr id="5" name="Rectangle 4"/>
          <p:cNvSpPr/>
          <p:nvPr/>
        </p:nvSpPr>
        <p:spPr>
          <a:xfrm>
            <a:off x="3599389" y="4339903"/>
            <a:ext cx="4440572" cy="1174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629310"/>
      </p:ext>
    </p:extLst>
  </p:cSld>
  <p:clrMapOvr>
    <a:masterClrMapping/>
  </p:clrMapOvr>
  <p:transition advTm="766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2D6E36-79C4-4E32-ADD3-FDBE8B8BD6C4}"/>
              </a:ext>
            </a:extLst>
          </p:cNvPr>
          <p:cNvSpPr>
            <a:spLocks noGrp="1"/>
          </p:cNvSpPr>
          <p:nvPr>
            <p:ph type="title"/>
          </p:nvPr>
        </p:nvSpPr>
        <p:spPr>
          <a:xfrm>
            <a:off x="609600" y="274638"/>
            <a:ext cx="10972800" cy="1143000"/>
          </a:xfrm>
        </p:spPr>
        <p:txBody>
          <a:bodyPr anchor="b">
            <a:normAutofit/>
          </a:bodyPr>
          <a:lstStyle/>
          <a:p>
            <a:r>
              <a:rPr lang="en-US"/>
              <a:t>Rough Timeline of Project</a:t>
            </a:r>
          </a:p>
        </p:txBody>
      </p:sp>
      <p:sp>
        <p:nvSpPr>
          <p:cNvPr id="11" name="Text Placeholder 3">
            <a:extLst>
              <a:ext uri="{FF2B5EF4-FFF2-40B4-BE49-F238E27FC236}">
                <a16:creationId xmlns:a16="http://schemas.microsoft.com/office/drawing/2014/main" id="{4052F1CB-6580-46CA-8B42-EA8500FED004}"/>
              </a:ext>
            </a:extLst>
          </p:cNvPr>
          <p:cNvSpPr>
            <a:spLocks noGrp="1"/>
          </p:cNvSpPr>
          <p:nvPr>
            <p:ph type="body" sz="quarter" idx="10"/>
          </p:nvPr>
        </p:nvSpPr>
        <p:spPr>
          <a:xfrm>
            <a:off x="609600" y="5791200"/>
            <a:ext cx="10972800" cy="609600"/>
          </a:xfrm>
        </p:spPr>
        <p:txBody>
          <a:bodyPr/>
          <a:lstStyle/>
          <a:p>
            <a:endParaRPr lang="en-US"/>
          </a:p>
        </p:txBody>
      </p:sp>
      <p:sp>
        <p:nvSpPr>
          <p:cNvPr id="13" name="Text Placeholder 4">
            <a:extLst>
              <a:ext uri="{FF2B5EF4-FFF2-40B4-BE49-F238E27FC236}">
                <a16:creationId xmlns:a16="http://schemas.microsoft.com/office/drawing/2014/main" id="{23B10949-EFE2-477B-82AA-9743EBAF57AF}"/>
              </a:ext>
            </a:extLst>
          </p:cNvPr>
          <p:cNvSpPr>
            <a:spLocks noGrp="1"/>
          </p:cNvSpPr>
          <p:nvPr>
            <p:ph type="body" sz="quarter" idx="11"/>
          </p:nvPr>
        </p:nvSpPr>
        <p:spPr>
          <a:xfrm>
            <a:off x="609600" y="6258187"/>
            <a:ext cx="10972800" cy="609600"/>
          </a:xfrm>
        </p:spPr>
        <p:txBody>
          <a:bodyPr/>
          <a:lstStyle/>
          <a:p>
            <a:endParaRPr lang="en-US"/>
          </a:p>
        </p:txBody>
      </p:sp>
      <p:graphicFrame>
        <p:nvGraphicFramePr>
          <p:cNvPr id="6" name="Diagram 4">
            <a:extLst>
              <a:ext uri="{FF2B5EF4-FFF2-40B4-BE49-F238E27FC236}">
                <a16:creationId xmlns:a16="http://schemas.microsoft.com/office/drawing/2014/main" id="{D091286E-96E8-4BBA-B706-69295A0BC30E}"/>
              </a:ext>
            </a:extLst>
          </p:cNvPr>
          <p:cNvGraphicFramePr/>
          <p:nvPr>
            <p:extLst>
              <p:ext uri="{D42A27DB-BD31-4B8C-83A1-F6EECF244321}">
                <p14:modId xmlns:p14="http://schemas.microsoft.com/office/powerpoint/2010/main" val="4221272588"/>
              </p:ext>
            </p:extLst>
          </p:nvPr>
        </p:nvGraphicFramePr>
        <p:xfrm>
          <a:off x="609600" y="1600201"/>
          <a:ext cx="10972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02447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1493241" y="274638"/>
            <a:ext cx="10972800" cy="629929"/>
          </a:xfrm>
        </p:spPr>
        <p:txBody>
          <a:bodyPr/>
          <a:lstStyle/>
          <a:p>
            <a:r>
              <a:rPr lang="en-US"/>
              <a:t>Positive Viral Test Results and Sputum Culture</a:t>
            </a:r>
          </a:p>
        </p:txBody>
      </p:sp>
      <p:pic>
        <p:nvPicPr>
          <p:cNvPr id="7" name="Picture 6">
            <a:extLst>
              <a:ext uri="{FF2B5EF4-FFF2-40B4-BE49-F238E27FC236}">
                <a16:creationId xmlns:a16="http://schemas.microsoft.com/office/drawing/2014/main" id="{C8344A0E-BCE2-411F-A9BF-52A87E7ABAA8}"/>
              </a:ext>
            </a:extLst>
          </p:cNvPr>
          <p:cNvPicPr>
            <a:picLocks noChangeAspect="1"/>
          </p:cNvPicPr>
          <p:nvPr/>
        </p:nvPicPr>
        <p:blipFill>
          <a:blip r:embed="rId3"/>
          <a:stretch>
            <a:fillRect/>
          </a:stretch>
        </p:blipFill>
        <p:spPr>
          <a:xfrm>
            <a:off x="841161" y="904567"/>
            <a:ext cx="10262736" cy="3014756"/>
          </a:xfrm>
          <a:prstGeom prst="rect">
            <a:avLst/>
          </a:prstGeom>
        </p:spPr>
      </p:pic>
      <p:sp>
        <p:nvSpPr>
          <p:cNvPr id="5" name="Rectangle 4"/>
          <p:cNvSpPr/>
          <p:nvPr/>
        </p:nvSpPr>
        <p:spPr>
          <a:xfrm>
            <a:off x="841161" y="904567"/>
            <a:ext cx="10262736" cy="2976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4026"/>
      </p:ext>
    </p:extLst>
  </p:cSld>
  <p:clrMapOvr>
    <a:masterClrMapping/>
  </p:clrMapOvr>
  <p:transition advTm="8483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671"/>
            <a:ext cx="10972800" cy="709669"/>
          </a:xfrm>
        </p:spPr>
        <p:txBody>
          <a:bodyPr/>
          <a:lstStyle/>
          <a:p>
            <a:r>
              <a:rPr lang="en-US"/>
              <a:t>Respiratory Tract Infection: RTI Diagnosis</a:t>
            </a:r>
          </a:p>
        </p:txBody>
      </p:sp>
      <p:pic>
        <p:nvPicPr>
          <p:cNvPr id="4" name="Picture 3">
            <a:extLst>
              <a:ext uri="{FF2B5EF4-FFF2-40B4-BE49-F238E27FC236}">
                <a16:creationId xmlns:a16="http://schemas.microsoft.com/office/drawing/2014/main" id="{A3B8F199-0FA9-444F-803E-B05FCB4D6427}"/>
              </a:ext>
            </a:extLst>
          </p:cNvPr>
          <p:cNvPicPr>
            <a:picLocks noChangeAspect="1"/>
          </p:cNvPicPr>
          <p:nvPr/>
        </p:nvPicPr>
        <p:blipFill>
          <a:blip r:embed="rId2"/>
          <a:stretch>
            <a:fillRect/>
          </a:stretch>
        </p:blipFill>
        <p:spPr>
          <a:xfrm>
            <a:off x="3164966" y="1096163"/>
            <a:ext cx="5309420" cy="5541792"/>
          </a:xfrm>
          <a:prstGeom prst="rect">
            <a:avLst/>
          </a:prstGeom>
        </p:spPr>
      </p:pic>
      <p:sp>
        <p:nvSpPr>
          <p:cNvPr id="5" name="Rectangle 4"/>
          <p:cNvSpPr/>
          <p:nvPr/>
        </p:nvSpPr>
        <p:spPr>
          <a:xfrm>
            <a:off x="3599389" y="5503177"/>
            <a:ext cx="4440572" cy="671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796799"/>
      </p:ext>
    </p:extLst>
  </p:cSld>
  <p:clrMapOvr>
    <a:masterClrMapping/>
  </p:clrMapOvr>
  <p:transition advTm="49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p:txBody>
          <a:bodyPr/>
          <a:lstStyle/>
          <a:p>
            <a:pPr algn="ctr"/>
            <a:r>
              <a:rPr lang="en-US"/>
              <a:t>Respiratory Tract Infection Diagnosis</a:t>
            </a:r>
          </a:p>
        </p:txBody>
      </p:sp>
      <p:sp>
        <p:nvSpPr>
          <p:cNvPr id="7" name="Text Placeholder 6"/>
          <p:cNvSpPr>
            <a:spLocks noGrp="1"/>
          </p:cNvSpPr>
          <p:nvPr>
            <p:ph type="body" sz="quarter" idx="10"/>
          </p:nvPr>
        </p:nvSpPr>
        <p:spPr>
          <a:xfrm>
            <a:off x="590437" y="3467449"/>
            <a:ext cx="10972800" cy="2757008"/>
          </a:xfrm>
        </p:spPr>
        <p:txBody>
          <a:bodyPr/>
          <a:lstStyle/>
          <a:p>
            <a:r>
              <a:rPr lang="en-US"/>
              <a:t>Select </a:t>
            </a:r>
            <a:r>
              <a:rPr lang="en-US" b="1"/>
              <a:t>Clinician Documented </a:t>
            </a:r>
            <a:r>
              <a:rPr lang="en-US"/>
              <a:t>RTI diagnosis if it appears in the chart</a:t>
            </a:r>
          </a:p>
          <a:p>
            <a:r>
              <a:rPr lang="en-US" b="1" i="1"/>
              <a:t>The facility leader will determine if a resident meets a RTI surveillance definition (Appendix E)</a:t>
            </a:r>
          </a:p>
        </p:txBody>
      </p:sp>
      <p:pic>
        <p:nvPicPr>
          <p:cNvPr id="4" name="Picture 3">
            <a:extLst>
              <a:ext uri="{FF2B5EF4-FFF2-40B4-BE49-F238E27FC236}">
                <a16:creationId xmlns:a16="http://schemas.microsoft.com/office/drawing/2014/main" id="{46788F2E-19EE-4A75-9907-DE270E2C33A7}"/>
              </a:ext>
            </a:extLst>
          </p:cNvPr>
          <p:cNvPicPr>
            <a:picLocks noChangeAspect="1"/>
          </p:cNvPicPr>
          <p:nvPr/>
        </p:nvPicPr>
        <p:blipFill>
          <a:blip r:embed="rId3"/>
          <a:stretch>
            <a:fillRect/>
          </a:stretch>
        </p:blipFill>
        <p:spPr>
          <a:xfrm>
            <a:off x="1003078" y="1417639"/>
            <a:ext cx="10147521" cy="1626397"/>
          </a:xfrm>
          <a:prstGeom prst="rect">
            <a:avLst/>
          </a:prstGeom>
        </p:spPr>
      </p:pic>
      <p:sp>
        <p:nvSpPr>
          <p:cNvPr id="5" name="TextBox 4"/>
          <p:cNvSpPr txBox="1"/>
          <p:nvPr/>
        </p:nvSpPr>
        <p:spPr>
          <a:xfrm>
            <a:off x="9015370" y="2438399"/>
            <a:ext cx="271013" cy="323165"/>
          </a:xfrm>
          <a:prstGeom prst="rect">
            <a:avLst/>
          </a:prstGeom>
          <a:solidFill>
            <a:schemeClr val="bg2"/>
          </a:solidFill>
        </p:spPr>
        <p:txBody>
          <a:bodyPr wrap="square" rtlCol="0">
            <a:spAutoFit/>
          </a:bodyPr>
          <a:lstStyle/>
          <a:p>
            <a:r>
              <a:rPr lang="en-US" sz="1500" b="1">
                <a:solidFill>
                  <a:srgbClr val="000000"/>
                </a:solidFill>
                <a:latin typeface="Calibri" panose="020F0502020204030204" pitchFamily="34" charset="0"/>
              </a:rPr>
              <a:t>E</a:t>
            </a:r>
          </a:p>
        </p:txBody>
      </p:sp>
      <p:sp>
        <p:nvSpPr>
          <p:cNvPr id="6" name="Rectangle 5"/>
          <p:cNvSpPr/>
          <p:nvPr/>
        </p:nvSpPr>
        <p:spPr>
          <a:xfrm>
            <a:off x="1003078" y="1417640"/>
            <a:ext cx="10249356" cy="18372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289392"/>
      </p:ext>
    </p:extLst>
  </p:cSld>
  <p:clrMapOvr>
    <a:masterClrMapping/>
  </p:clrMapOvr>
  <p:transition advTm="1255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003078" y="359273"/>
            <a:ext cx="10972800" cy="1020759"/>
          </a:xfrm>
        </p:spPr>
        <p:txBody>
          <a:bodyPr/>
          <a:lstStyle/>
          <a:p>
            <a:r>
              <a:rPr lang="en-US" b="1" i="1"/>
              <a:t>The facility leader will determine if a resident meets a RTI surveillance definition (Use Appendix E as a Guide to Determine Which RTI)</a:t>
            </a:r>
          </a:p>
        </p:txBody>
      </p:sp>
      <p:sp>
        <p:nvSpPr>
          <p:cNvPr id="6" name="Rectangle 5"/>
          <p:cNvSpPr/>
          <p:nvPr/>
        </p:nvSpPr>
        <p:spPr>
          <a:xfrm>
            <a:off x="1003077" y="336805"/>
            <a:ext cx="10773953" cy="10207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7F72FE6F-0DD7-47C4-A8F9-A7E477373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7" y="1808574"/>
            <a:ext cx="3283119" cy="3397425"/>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EA02E1BE-E462-4074-8197-EA578B5F5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943" y="3698849"/>
            <a:ext cx="2436833" cy="3014301"/>
          </a:xfrm>
          <a:prstGeom prst="rect">
            <a:avLst/>
          </a:prstGeom>
        </p:spPr>
      </p:pic>
      <p:pic>
        <p:nvPicPr>
          <p:cNvPr id="14" name="Picture 13" descr="Table&#10;&#10;Description automatically generated">
            <a:extLst>
              <a:ext uri="{FF2B5EF4-FFF2-40B4-BE49-F238E27FC236}">
                <a16:creationId xmlns:a16="http://schemas.microsoft.com/office/drawing/2014/main" id="{0AC4412E-B7BA-4BC0-9B57-217990AE4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005" y="2298722"/>
            <a:ext cx="3245017" cy="3378374"/>
          </a:xfrm>
          <a:prstGeom prst="rect">
            <a:avLst/>
          </a:prstGeom>
        </p:spPr>
      </p:pic>
      <p:pic>
        <p:nvPicPr>
          <p:cNvPr id="16" name="Picture 15" descr="Diagram&#10;&#10;Description automatically generated">
            <a:extLst>
              <a:ext uri="{FF2B5EF4-FFF2-40B4-BE49-F238E27FC236}">
                <a16:creationId xmlns:a16="http://schemas.microsoft.com/office/drawing/2014/main" id="{BA6659CD-3128-4781-A0D2-CBD405B01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956" y="3698849"/>
            <a:ext cx="3183292" cy="3442940"/>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63477704-DB53-42BB-9C65-202B65003B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525" y="2101862"/>
            <a:ext cx="3346622" cy="1886047"/>
          </a:xfrm>
          <a:prstGeom prst="rect">
            <a:avLst/>
          </a:prstGeom>
        </p:spPr>
      </p:pic>
      <p:pic>
        <p:nvPicPr>
          <p:cNvPr id="20" name="Picture 19" descr="Diagram&#10;&#10;Description automatically generated">
            <a:extLst>
              <a:ext uri="{FF2B5EF4-FFF2-40B4-BE49-F238E27FC236}">
                <a16:creationId xmlns:a16="http://schemas.microsoft.com/office/drawing/2014/main" id="{A920060D-CD38-44E4-BC1E-0D92796B6D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6361" y="3698849"/>
            <a:ext cx="2540404" cy="3010379"/>
          </a:xfrm>
          <a:prstGeom prst="rect">
            <a:avLst/>
          </a:prstGeom>
        </p:spPr>
      </p:pic>
      <p:pic>
        <p:nvPicPr>
          <p:cNvPr id="24" name="Picture 23" descr="A picture containing timeline&#10;&#10;Description automatically generated">
            <a:extLst>
              <a:ext uri="{FF2B5EF4-FFF2-40B4-BE49-F238E27FC236}">
                <a16:creationId xmlns:a16="http://schemas.microsoft.com/office/drawing/2014/main" id="{70439CCF-90FA-4E08-83A1-C82B9CC795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4045" y="2335695"/>
            <a:ext cx="2540405" cy="2123015"/>
          </a:xfrm>
          <a:prstGeom prst="rect">
            <a:avLst/>
          </a:prstGeom>
        </p:spPr>
      </p:pic>
      <p:sp>
        <p:nvSpPr>
          <p:cNvPr id="25" name="TextBox 24">
            <a:extLst>
              <a:ext uri="{FF2B5EF4-FFF2-40B4-BE49-F238E27FC236}">
                <a16:creationId xmlns:a16="http://schemas.microsoft.com/office/drawing/2014/main" id="{7DEDB906-EEBA-4AF7-9BDF-FF1B8DD869A2}"/>
              </a:ext>
            </a:extLst>
          </p:cNvPr>
          <p:cNvSpPr txBox="1"/>
          <p:nvPr/>
        </p:nvSpPr>
        <p:spPr>
          <a:xfrm>
            <a:off x="1385359" y="1256813"/>
            <a:ext cx="72006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a:solidFill>
                  <a:srgbClr val="000000"/>
                </a:solidFill>
                <a:latin typeface="Calibri" panose="020F0502020204030204" pitchFamily="34" charset="0"/>
              </a:rPr>
              <a:t>PNA</a:t>
            </a:r>
          </a:p>
        </p:txBody>
      </p:sp>
      <p:sp>
        <p:nvSpPr>
          <p:cNvPr id="26" name="TextBox 25">
            <a:extLst>
              <a:ext uri="{FF2B5EF4-FFF2-40B4-BE49-F238E27FC236}">
                <a16:creationId xmlns:a16="http://schemas.microsoft.com/office/drawing/2014/main" id="{2C8BD7E6-AE92-4C9F-9028-A15C99195ED2}"/>
              </a:ext>
            </a:extLst>
          </p:cNvPr>
          <p:cNvSpPr txBox="1"/>
          <p:nvPr/>
        </p:nvSpPr>
        <p:spPr>
          <a:xfrm>
            <a:off x="4611525" y="1256813"/>
            <a:ext cx="70583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a:solidFill>
                  <a:srgbClr val="000000"/>
                </a:solidFill>
                <a:latin typeface="Calibri" panose="020F0502020204030204" pitchFamily="34" charset="0"/>
              </a:rPr>
              <a:t>LRTI</a:t>
            </a:r>
          </a:p>
        </p:txBody>
      </p:sp>
      <p:sp>
        <p:nvSpPr>
          <p:cNvPr id="27" name="TextBox 26">
            <a:extLst>
              <a:ext uri="{FF2B5EF4-FFF2-40B4-BE49-F238E27FC236}">
                <a16:creationId xmlns:a16="http://schemas.microsoft.com/office/drawing/2014/main" id="{1523FAA7-94F8-4017-86AB-BFF6010E8919}"/>
              </a:ext>
            </a:extLst>
          </p:cNvPr>
          <p:cNvSpPr txBox="1"/>
          <p:nvPr/>
        </p:nvSpPr>
        <p:spPr>
          <a:xfrm>
            <a:off x="7837692" y="1256813"/>
            <a:ext cx="46839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a:solidFill>
                  <a:srgbClr val="000000"/>
                </a:solidFill>
                <a:latin typeface="Calibri" panose="020F0502020204030204" pitchFamily="34" charset="0"/>
              </a:rPr>
              <a:t>ILI</a:t>
            </a:r>
          </a:p>
        </p:txBody>
      </p:sp>
      <p:sp>
        <p:nvSpPr>
          <p:cNvPr id="28" name="TextBox 27">
            <a:extLst>
              <a:ext uri="{FF2B5EF4-FFF2-40B4-BE49-F238E27FC236}">
                <a16:creationId xmlns:a16="http://schemas.microsoft.com/office/drawing/2014/main" id="{3C50008B-2290-48A3-861A-F3EF994208A5}"/>
              </a:ext>
            </a:extLst>
          </p:cNvPr>
          <p:cNvSpPr txBox="1"/>
          <p:nvPr/>
        </p:nvSpPr>
        <p:spPr>
          <a:xfrm>
            <a:off x="10530589" y="1256813"/>
            <a:ext cx="164993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a:solidFill>
                  <a:srgbClr val="000000"/>
                </a:solidFill>
                <a:latin typeface="Calibri" panose="020F0502020204030204" pitchFamily="34" charset="0"/>
              </a:rPr>
              <a:t>SARS-CoV-2</a:t>
            </a:r>
          </a:p>
        </p:txBody>
      </p:sp>
    </p:spTree>
    <p:extLst>
      <p:ext uri="{BB962C8B-B14F-4D97-AF65-F5344CB8AC3E}">
        <p14:creationId xmlns:p14="http://schemas.microsoft.com/office/powerpoint/2010/main" val="570312972"/>
      </p:ext>
    </p:extLst>
  </p:cSld>
  <p:clrMapOvr>
    <a:masterClrMapping/>
  </p:clrMapOvr>
  <p:transition advTm="1255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360" y="264274"/>
            <a:ext cx="10972800" cy="709669"/>
          </a:xfrm>
        </p:spPr>
        <p:txBody>
          <a:bodyPr/>
          <a:lstStyle/>
          <a:p>
            <a:r>
              <a:rPr lang="en-US"/>
              <a:t>Respiratory Tract Infection: Treatment</a:t>
            </a:r>
          </a:p>
        </p:txBody>
      </p:sp>
      <p:pic>
        <p:nvPicPr>
          <p:cNvPr id="4" name="Picture 3">
            <a:extLst>
              <a:ext uri="{FF2B5EF4-FFF2-40B4-BE49-F238E27FC236}">
                <a16:creationId xmlns:a16="http://schemas.microsoft.com/office/drawing/2014/main" id="{A3B8F199-0FA9-444F-803E-B05FCB4D6427}"/>
              </a:ext>
            </a:extLst>
          </p:cNvPr>
          <p:cNvPicPr>
            <a:picLocks noChangeAspect="1"/>
          </p:cNvPicPr>
          <p:nvPr/>
        </p:nvPicPr>
        <p:blipFill>
          <a:blip r:embed="rId2"/>
          <a:stretch>
            <a:fillRect/>
          </a:stretch>
        </p:blipFill>
        <p:spPr>
          <a:xfrm>
            <a:off x="3164966" y="1096163"/>
            <a:ext cx="5309420" cy="5541792"/>
          </a:xfrm>
          <a:prstGeom prst="rect">
            <a:avLst/>
          </a:prstGeom>
        </p:spPr>
      </p:pic>
      <p:sp>
        <p:nvSpPr>
          <p:cNvPr id="5" name="Rectangle 4"/>
          <p:cNvSpPr/>
          <p:nvPr/>
        </p:nvSpPr>
        <p:spPr>
          <a:xfrm>
            <a:off x="3599389" y="6140742"/>
            <a:ext cx="4440572" cy="497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716855"/>
      </p:ext>
    </p:extLst>
  </p:cSld>
  <p:clrMapOvr>
    <a:masterClrMapping/>
  </p:clrMapOvr>
  <p:transition advTm="418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2404905" y="-157584"/>
            <a:ext cx="10972800" cy="1143000"/>
          </a:xfrm>
        </p:spPr>
        <p:txBody>
          <a:bodyPr/>
          <a:lstStyle/>
          <a:p>
            <a:r>
              <a:rPr lang="en-US"/>
              <a:t>Treatment and Treatment Options </a:t>
            </a:r>
          </a:p>
        </p:txBody>
      </p:sp>
      <p:sp>
        <p:nvSpPr>
          <p:cNvPr id="5" name="Content Placeholder 4"/>
          <p:cNvSpPr>
            <a:spLocks noGrp="1"/>
          </p:cNvSpPr>
          <p:nvPr>
            <p:ph idx="1"/>
          </p:nvPr>
        </p:nvSpPr>
        <p:spPr/>
        <p:txBody>
          <a:bodyPr/>
          <a:lstStyle/>
          <a:p>
            <a:endParaRPr lang="en-US"/>
          </a:p>
        </p:txBody>
      </p:sp>
      <p:sp>
        <p:nvSpPr>
          <p:cNvPr id="10" name="Content Placeholder 9"/>
          <p:cNvSpPr>
            <a:spLocks noGrp="1"/>
          </p:cNvSpPr>
          <p:nvPr>
            <p:ph idx="10"/>
          </p:nvPr>
        </p:nvSpPr>
        <p:spPr>
          <a:xfrm>
            <a:off x="7580161" y="3098525"/>
            <a:ext cx="4451065" cy="3386012"/>
          </a:xfrm>
        </p:spPr>
        <p:txBody>
          <a:bodyPr/>
          <a:lstStyle/>
          <a:p>
            <a:r>
              <a:rPr lang="en-US" sz="2400">
                <a:solidFill>
                  <a:schemeClr val="tx2">
                    <a:lumMod val="50000"/>
                  </a:schemeClr>
                </a:solidFill>
              </a:rPr>
              <a:t>Include antibiotic and/or antivirals ordered or given for indication of RTI, regardless of how many doses the resident received.</a:t>
            </a:r>
          </a:p>
          <a:p>
            <a:endParaRPr lang="en-US" sz="2400"/>
          </a:p>
        </p:txBody>
      </p:sp>
      <p:pic>
        <p:nvPicPr>
          <p:cNvPr id="6" name="Picture 5">
            <a:extLst>
              <a:ext uri="{FF2B5EF4-FFF2-40B4-BE49-F238E27FC236}">
                <a16:creationId xmlns:a16="http://schemas.microsoft.com/office/drawing/2014/main" id="{D5C368BF-0839-40D1-ADD3-30E2116DAA82}"/>
              </a:ext>
            </a:extLst>
          </p:cNvPr>
          <p:cNvPicPr>
            <a:picLocks noChangeAspect="1"/>
          </p:cNvPicPr>
          <p:nvPr/>
        </p:nvPicPr>
        <p:blipFill>
          <a:blip r:embed="rId3"/>
          <a:stretch>
            <a:fillRect/>
          </a:stretch>
        </p:blipFill>
        <p:spPr>
          <a:xfrm>
            <a:off x="330983" y="1234852"/>
            <a:ext cx="9915615" cy="1336664"/>
          </a:xfrm>
          <a:prstGeom prst="rect">
            <a:avLst/>
          </a:prstGeom>
        </p:spPr>
      </p:pic>
      <p:pic>
        <p:nvPicPr>
          <p:cNvPr id="8" name="Picture 7">
            <a:extLst>
              <a:ext uri="{FF2B5EF4-FFF2-40B4-BE49-F238E27FC236}">
                <a16:creationId xmlns:a16="http://schemas.microsoft.com/office/drawing/2014/main" id="{D537B57D-702A-4839-B3FF-075151BEFA1E}"/>
              </a:ext>
            </a:extLst>
          </p:cNvPr>
          <p:cNvPicPr>
            <a:picLocks noChangeAspect="1"/>
          </p:cNvPicPr>
          <p:nvPr/>
        </p:nvPicPr>
        <p:blipFill rotWithShape="1">
          <a:blip r:embed="rId4"/>
          <a:srcRect b="42625"/>
          <a:stretch/>
        </p:blipFill>
        <p:spPr>
          <a:xfrm>
            <a:off x="358521" y="2900358"/>
            <a:ext cx="6943024" cy="3386012"/>
          </a:xfrm>
          <a:prstGeom prst="rect">
            <a:avLst/>
          </a:prstGeom>
        </p:spPr>
      </p:pic>
      <p:sp>
        <p:nvSpPr>
          <p:cNvPr id="4" name="Rectangle 3"/>
          <p:cNvSpPr/>
          <p:nvPr/>
        </p:nvSpPr>
        <p:spPr>
          <a:xfrm>
            <a:off x="358522" y="1234852"/>
            <a:ext cx="9888076" cy="1416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0984" y="2900357"/>
            <a:ext cx="6970563" cy="3584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492031"/>
      </p:ext>
    </p:extLst>
  </p:cSld>
  <p:clrMapOvr>
    <a:masterClrMapping/>
  </p:clrMapOvr>
  <p:transition advTm="642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a:xfrm>
            <a:off x="609600" y="274639"/>
            <a:ext cx="10972800" cy="931452"/>
          </a:xfrm>
        </p:spPr>
        <p:txBody>
          <a:bodyPr/>
          <a:lstStyle/>
          <a:p>
            <a:pPr algn="ctr"/>
            <a:r>
              <a:rPr lang="en-US"/>
              <a:t>Vaccination Status</a:t>
            </a:r>
          </a:p>
        </p:txBody>
      </p:sp>
      <p:pic>
        <p:nvPicPr>
          <p:cNvPr id="6" name="Picture 5">
            <a:extLst>
              <a:ext uri="{FF2B5EF4-FFF2-40B4-BE49-F238E27FC236}">
                <a16:creationId xmlns:a16="http://schemas.microsoft.com/office/drawing/2014/main" id="{8220A86E-038A-48A5-99AB-1AE8959E2E50}"/>
              </a:ext>
            </a:extLst>
          </p:cNvPr>
          <p:cNvPicPr>
            <a:picLocks noChangeAspect="1"/>
          </p:cNvPicPr>
          <p:nvPr/>
        </p:nvPicPr>
        <p:blipFill>
          <a:blip r:embed="rId3"/>
          <a:stretch>
            <a:fillRect/>
          </a:stretch>
        </p:blipFill>
        <p:spPr>
          <a:xfrm>
            <a:off x="773456" y="1345538"/>
            <a:ext cx="10808944" cy="1622007"/>
          </a:xfrm>
          <a:prstGeom prst="rect">
            <a:avLst/>
          </a:prstGeom>
        </p:spPr>
      </p:pic>
      <p:sp>
        <p:nvSpPr>
          <p:cNvPr id="4" name="Rectangle 3"/>
          <p:cNvSpPr/>
          <p:nvPr/>
        </p:nvSpPr>
        <p:spPr>
          <a:xfrm>
            <a:off x="763675" y="1312984"/>
            <a:ext cx="10932607" cy="1647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637270"/>
      </p:ext>
    </p:extLst>
  </p:cSld>
  <p:clrMapOvr>
    <a:masterClrMapping/>
  </p:clrMapOvr>
  <p:transition advTm="8258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E54-B034-4AF7-83DA-6DE977532A88}"/>
              </a:ext>
            </a:extLst>
          </p:cNvPr>
          <p:cNvSpPr>
            <a:spLocks noGrp="1"/>
          </p:cNvSpPr>
          <p:nvPr>
            <p:ph type="title"/>
          </p:nvPr>
        </p:nvSpPr>
        <p:spPr/>
        <p:txBody>
          <a:bodyPr/>
          <a:lstStyle/>
          <a:p>
            <a:r>
              <a:rPr lang="en-US"/>
              <a:t>Additional Respiratory Tract Infection Outcomes</a:t>
            </a:r>
          </a:p>
        </p:txBody>
      </p:sp>
      <p:pic>
        <p:nvPicPr>
          <p:cNvPr id="4" name="Picture 3">
            <a:extLst>
              <a:ext uri="{FF2B5EF4-FFF2-40B4-BE49-F238E27FC236}">
                <a16:creationId xmlns:a16="http://schemas.microsoft.com/office/drawing/2014/main" id="{46E5CACF-744A-43D6-8BAD-60E11EF7706B}"/>
              </a:ext>
            </a:extLst>
          </p:cNvPr>
          <p:cNvPicPr>
            <a:picLocks noChangeAspect="1"/>
          </p:cNvPicPr>
          <p:nvPr/>
        </p:nvPicPr>
        <p:blipFill>
          <a:blip r:embed="rId3"/>
          <a:stretch>
            <a:fillRect/>
          </a:stretch>
        </p:blipFill>
        <p:spPr>
          <a:xfrm>
            <a:off x="1032755" y="1417640"/>
            <a:ext cx="10039904" cy="1325561"/>
          </a:xfrm>
          <a:prstGeom prst="rect">
            <a:avLst/>
          </a:prstGeom>
        </p:spPr>
      </p:pic>
      <p:sp>
        <p:nvSpPr>
          <p:cNvPr id="6" name="Rectangle 5"/>
          <p:cNvSpPr/>
          <p:nvPr/>
        </p:nvSpPr>
        <p:spPr>
          <a:xfrm>
            <a:off x="1018234" y="1417639"/>
            <a:ext cx="10061749" cy="1328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68638"/>
      </p:ext>
    </p:extLst>
  </p:cSld>
  <p:clrMapOvr>
    <a:masterClrMapping/>
  </p:clrMapOvr>
  <p:transition advTm="327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Key Points</a:t>
            </a:r>
          </a:p>
        </p:txBody>
      </p:sp>
      <p:sp>
        <p:nvSpPr>
          <p:cNvPr id="3" name="Content Placeholder 2"/>
          <p:cNvSpPr>
            <a:spLocks noGrp="1"/>
          </p:cNvSpPr>
          <p:nvPr>
            <p:ph type="body" sz="quarter" idx="10"/>
          </p:nvPr>
        </p:nvSpPr>
        <p:spPr>
          <a:xfrm>
            <a:off x="520700" y="1417640"/>
            <a:ext cx="10871200" cy="4848689"/>
          </a:xfrm>
        </p:spPr>
        <p:txBody>
          <a:bodyPr>
            <a:normAutofit fontScale="70000" lnSpcReduction="20000"/>
          </a:bodyPr>
          <a:lstStyle/>
          <a:p>
            <a:pPr marL="0" marR="121917" indent="0">
              <a:spcBef>
                <a:spcPts val="400"/>
              </a:spcBef>
              <a:spcAft>
                <a:spcPts val="0"/>
              </a:spcAft>
              <a:buNone/>
            </a:pPr>
            <a:endParaRPr lang="en-US" sz="2400" b="1">
              <a:ea typeface="Times New Roman" panose="02020603050405020304" pitchFamily="18" charset="0"/>
              <a:cs typeface="Calibri" panose="020F0502020204030204" pitchFamily="34" charset="0"/>
            </a:endParaRPr>
          </a:p>
          <a:p>
            <a:pPr marL="0" marR="121917" indent="0">
              <a:spcBef>
                <a:spcPts val="400"/>
              </a:spcBef>
              <a:spcAft>
                <a:spcPts val="0"/>
              </a:spcAft>
              <a:buNone/>
            </a:pPr>
            <a:r>
              <a:rPr lang="en-US" b="1">
                <a:ea typeface="Times New Roman" panose="02020603050405020304" pitchFamily="18" charset="0"/>
                <a:cs typeface="Calibri" panose="020F0502020204030204" pitchFamily="34" charset="0"/>
              </a:rPr>
              <a:t>14-day rule on repeat infections. </a:t>
            </a:r>
            <a:r>
              <a:rPr lang="en-US">
                <a:ea typeface="Times New Roman" panose="02020603050405020304" pitchFamily="18" charset="0"/>
                <a:cs typeface="Calibri" panose="020F0502020204030204" pitchFamily="34" charset="0"/>
              </a:rPr>
              <a:t>A resident may have multiple RTIs</a:t>
            </a:r>
          </a:p>
          <a:p>
            <a:pPr marR="121917">
              <a:spcBef>
                <a:spcPts val="400"/>
              </a:spcBef>
            </a:pPr>
            <a:r>
              <a:rPr lang="en-US">
                <a:ea typeface="Times New Roman" panose="02020603050405020304" pitchFamily="18" charset="0"/>
                <a:cs typeface="Calibri" panose="020F0502020204030204" pitchFamily="34" charset="0"/>
              </a:rPr>
              <a:t>Fill out a </a:t>
            </a:r>
            <a:r>
              <a:rPr lang="en-US">
                <a:effectLst/>
                <a:ea typeface="Times New Roman" panose="02020603050405020304" pitchFamily="18" charset="0"/>
                <a:cs typeface="Calibri" panose="020F0502020204030204" pitchFamily="34" charset="0"/>
              </a:rPr>
              <a:t>new RTI prospective event form in the same resident if there is a new trigger indicating a new RTI</a:t>
            </a:r>
            <a:r>
              <a:rPr lang="en-US">
                <a:ea typeface="Times New Roman" panose="02020603050405020304" pitchFamily="18" charset="0"/>
                <a:cs typeface="Calibri" panose="020F0502020204030204" pitchFamily="34" charset="0"/>
              </a:rPr>
              <a:t> </a:t>
            </a:r>
            <a:r>
              <a:rPr lang="en-US">
                <a:effectLst/>
                <a:ea typeface="Times New Roman" panose="02020603050405020304" pitchFamily="18" charset="0"/>
                <a:cs typeface="Calibri" panose="020F0502020204030204" pitchFamily="34" charset="0"/>
              </a:rPr>
              <a:t>≥14 calendar days after previous trigger date. </a:t>
            </a:r>
          </a:p>
          <a:p>
            <a:pPr marL="0" indent="0">
              <a:buNone/>
            </a:pPr>
            <a:endParaRPr lang="en-US"/>
          </a:p>
          <a:p>
            <a:pPr marL="0" indent="0">
              <a:buNone/>
            </a:pPr>
            <a:r>
              <a:rPr lang="en-US" b="1"/>
              <a:t>7-day “Surveillance Window”</a:t>
            </a:r>
          </a:p>
          <a:p>
            <a:r>
              <a:rPr lang="en-US"/>
              <a:t>For most clinical information of an event, look at entire 7 day period after Trigger event (8 days total, including day of trigger). Exceptions include outcome (Death)</a:t>
            </a:r>
          </a:p>
          <a:p>
            <a:pPr marL="0" indent="0">
              <a:buNone/>
            </a:pPr>
            <a:endParaRPr lang="en-US"/>
          </a:p>
          <a:p>
            <a:pPr marL="0" indent="0">
              <a:buNone/>
            </a:pPr>
            <a:r>
              <a:rPr lang="en-US" b="1"/>
              <a:t>30-day outcome rule</a:t>
            </a:r>
          </a:p>
          <a:p>
            <a:r>
              <a:rPr lang="en-US"/>
              <a:t>For death outcome, need to wait for about a month after each trigger event to document alive/dead</a:t>
            </a:r>
          </a:p>
          <a:p>
            <a:pPr marL="0" indent="0">
              <a:buNone/>
            </a:pPr>
            <a:endParaRPr lang="en-US"/>
          </a:p>
          <a:p>
            <a:pPr marL="0" indent="0">
              <a:buNone/>
            </a:pPr>
            <a:r>
              <a:rPr lang="en-US" b="1"/>
              <a:t>Transfer Rule</a:t>
            </a:r>
          </a:p>
          <a:p>
            <a:r>
              <a:rPr lang="en-US"/>
              <a:t>A patient is considered transferred to hospital if they are admitted for at least one night (overnight stay)</a:t>
            </a:r>
          </a:p>
          <a:p>
            <a:pPr lvl="1"/>
            <a:r>
              <a:rPr lang="en-US"/>
              <a:t>as an outcome this means “transferred=yes” if occurred during 7-day surveillance window</a:t>
            </a:r>
          </a:p>
          <a:p>
            <a:pPr lvl="1"/>
            <a:r>
              <a:rPr lang="en-US"/>
              <a:t>For an antibiotic start, new starts occurring during acute care admissions (of at least one night) are NOT eligible for an RTI form</a:t>
            </a:r>
          </a:p>
          <a:p>
            <a:pPr lvl="2"/>
            <a:r>
              <a:rPr lang="en-US"/>
              <a:t>For antibiotic starts to be a “Trigger” the start must be while a resident, or during a visit to an outpatient or acute care facility WITHOUT an overnight admission at that facility</a:t>
            </a:r>
          </a:p>
        </p:txBody>
      </p:sp>
    </p:spTree>
    <p:extLst>
      <p:ext uri="{BB962C8B-B14F-4D97-AF65-F5344CB8AC3E}">
        <p14:creationId xmlns:p14="http://schemas.microsoft.com/office/powerpoint/2010/main" val="1329330126"/>
      </p:ext>
    </p:extLst>
  </p:cSld>
  <p:clrMapOvr>
    <a:masterClrMapping/>
  </p:clrMapOvr>
  <p:transition advTm="806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F6E8-0150-4750-8D0C-C1297741826C}"/>
              </a:ext>
            </a:extLst>
          </p:cNvPr>
          <p:cNvSpPr>
            <a:spLocks noGrp="1"/>
          </p:cNvSpPr>
          <p:nvPr>
            <p:ph type="title"/>
          </p:nvPr>
        </p:nvSpPr>
        <p:spPr/>
        <p:txBody>
          <a:bodyPr/>
          <a:lstStyle/>
          <a:p>
            <a:r>
              <a:rPr lang="en-US"/>
              <a:t>Review Proposed Facility and Resident ID</a:t>
            </a:r>
          </a:p>
        </p:txBody>
      </p:sp>
      <p:graphicFrame>
        <p:nvGraphicFramePr>
          <p:cNvPr id="5" name="Content Placeholder 4">
            <a:extLst>
              <a:ext uri="{FF2B5EF4-FFF2-40B4-BE49-F238E27FC236}">
                <a16:creationId xmlns:a16="http://schemas.microsoft.com/office/drawing/2014/main" id="{ADC22712-6712-49CF-990B-7A7B0B14D3D8}"/>
              </a:ext>
            </a:extLst>
          </p:cNvPr>
          <p:cNvGraphicFramePr>
            <a:graphicFrameLocks noGrp="1"/>
          </p:cNvGraphicFramePr>
          <p:nvPr>
            <p:ph sz="half" idx="1"/>
            <p:extLst>
              <p:ext uri="{D42A27DB-BD31-4B8C-83A1-F6EECF244321}">
                <p14:modId xmlns:p14="http://schemas.microsoft.com/office/powerpoint/2010/main" val="2402496665"/>
              </p:ext>
            </p:extLst>
          </p:nvPr>
        </p:nvGraphicFramePr>
        <p:xfrm>
          <a:off x="392682" y="1954293"/>
          <a:ext cx="3107865" cy="1665911"/>
        </p:xfrm>
        <a:graphic>
          <a:graphicData uri="http://schemas.openxmlformats.org/drawingml/2006/table">
            <a:tbl>
              <a:tblPr>
                <a:tableStyleId>{3C2FFA5D-87B4-456A-9821-1D502468CF0F}</a:tableStyleId>
              </a:tblPr>
              <a:tblGrid>
                <a:gridCol w="1655583">
                  <a:extLst>
                    <a:ext uri="{9D8B030D-6E8A-4147-A177-3AD203B41FA5}">
                      <a16:colId xmlns:a16="http://schemas.microsoft.com/office/drawing/2014/main" val="2074144095"/>
                    </a:ext>
                  </a:extLst>
                </a:gridCol>
                <a:gridCol w="1452282">
                  <a:extLst>
                    <a:ext uri="{9D8B030D-6E8A-4147-A177-3AD203B41FA5}">
                      <a16:colId xmlns:a16="http://schemas.microsoft.com/office/drawing/2014/main" val="1392685294"/>
                    </a:ext>
                  </a:extLst>
                </a:gridCol>
              </a:tblGrid>
              <a:tr h="126614">
                <a:tc>
                  <a:txBody>
                    <a:bodyPr/>
                    <a:lstStyle/>
                    <a:p>
                      <a:pPr algn="ctr" fontAlgn="ctr"/>
                      <a:r>
                        <a:rPr lang="en-US" sz="1600" b="1" u="none" strike="noStrike">
                          <a:solidFill>
                            <a:srgbClr val="000000"/>
                          </a:solidFill>
                          <a:effectLst/>
                        </a:rPr>
                        <a:t>Facility</a:t>
                      </a:r>
                      <a:endParaRPr lang="en-US" sz="1600" b="1" i="0" u="none" strike="noStrike">
                        <a:solidFill>
                          <a:srgbClr val="000000"/>
                        </a:solidFill>
                        <a:effectLst/>
                        <a:latin typeface="Calibri" panose="020F0502020204030204" pitchFamily="34" charset="0"/>
                      </a:endParaRPr>
                    </a:p>
                  </a:txBody>
                  <a:tcPr marL="2472" marR="2472" marT="2472" marB="17801" anchor="ctr"/>
                </a:tc>
                <a:tc>
                  <a:txBody>
                    <a:bodyPr/>
                    <a:lstStyle/>
                    <a:p>
                      <a:pPr algn="ctr" fontAlgn="ctr"/>
                      <a:r>
                        <a:rPr lang="en-US" sz="1600" b="1" u="none" strike="noStrike">
                          <a:solidFill>
                            <a:srgbClr val="000000"/>
                          </a:solidFill>
                          <a:effectLst/>
                        </a:rPr>
                        <a:t>Facility ID</a:t>
                      </a:r>
                      <a:endParaRPr lang="en-US" sz="1600" b="1" i="0" u="none" strike="noStrike">
                        <a:solidFill>
                          <a:srgbClr val="000000"/>
                        </a:solidFill>
                        <a:effectLst/>
                        <a:latin typeface="Calibri" panose="020F0502020204030204" pitchFamily="34" charset="0"/>
                      </a:endParaRPr>
                    </a:p>
                  </a:txBody>
                  <a:tcPr marL="2472" marR="2472" marT="2472" marB="17801" anchor="ctr"/>
                </a:tc>
                <a:extLst>
                  <a:ext uri="{0D108BD9-81ED-4DB2-BD59-A6C34878D82A}">
                    <a16:rowId xmlns:a16="http://schemas.microsoft.com/office/drawing/2014/main" val="1745703021"/>
                  </a:ext>
                </a:extLst>
              </a:tr>
              <a:tr h="112271">
                <a:tc>
                  <a:txBody>
                    <a:bodyPr/>
                    <a:lstStyle/>
                    <a:p>
                      <a:pPr algn="l" fontAlgn="t"/>
                      <a:r>
                        <a:rPr lang="en-US" sz="1400" b="0" u="none" strike="noStrike">
                          <a:solidFill>
                            <a:srgbClr val="000000"/>
                          </a:solidFill>
                          <a:effectLst/>
                        </a:rPr>
                        <a:t>A.G. RHODES COBB</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GAAG</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2642030478"/>
                  </a:ext>
                </a:extLst>
              </a:tr>
              <a:tr h="112271">
                <a:tc>
                  <a:txBody>
                    <a:bodyPr/>
                    <a:lstStyle/>
                    <a:p>
                      <a:pPr algn="l" fontAlgn="t"/>
                      <a:r>
                        <a:rPr lang="en-US" sz="1400" b="0" u="none" strike="noStrike">
                          <a:solidFill>
                            <a:srgbClr val="000000"/>
                          </a:solidFill>
                          <a:effectLst/>
                        </a:rPr>
                        <a:t>SANDY SPRINGS </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GASS</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3915223650"/>
                  </a:ext>
                </a:extLst>
              </a:tr>
              <a:tr h="189821">
                <a:tc>
                  <a:txBody>
                    <a:bodyPr/>
                    <a:lstStyle/>
                    <a:p>
                      <a:pPr algn="l" fontAlgn="t"/>
                      <a:r>
                        <a:rPr lang="en-US" sz="1400" b="0" u="none" strike="noStrike">
                          <a:solidFill>
                            <a:srgbClr val="000000"/>
                          </a:solidFill>
                          <a:effectLst/>
                        </a:rPr>
                        <a:t>Christian City </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GACC</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1704396946"/>
                  </a:ext>
                </a:extLst>
              </a:tr>
              <a:tr h="112271">
                <a:tc>
                  <a:txBody>
                    <a:bodyPr/>
                    <a:lstStyle/>
                    <a:p>
                      <a:pPr algn="l" fontAlgn="t"/>
                      <a:r>
                        <a:rPr lang="en-US" sz="1400" b="0" u="none" strike="noStrike">
                          <a:solidFill>
                            <a:srgbClr val="000000"/>
                          </a:solidFill>
                          <a:effectLst/>
                        </a:rPr>
                        <a:t>Appling</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GAAP</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1066301565"/>
                  </a:ext>
                </a:extLst>
              </a:tr>
              <a:tr h="112271">
                <a:tc>
                  <a:txBody>
                    <a:bodyPr/>
                    <a:lstStyle/>
                    <a:p>
                      <a:pPr algn="l" fontAlgn="t"/>
                      <a:r>
                        <a:rPr lang="en-US" sz="1400" b="0" u="none" strike="noStrike">
                          <a:solidFill>
                            <a:srgbClr val="000000"/>
                          </a:solidFill>
                          <a:effectLst/>
                        </a:rPr>
                        <a:t>Townsend Park</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GATP</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3299142632"/>
                  </a:ext>
                </a:extLst>
              </a:tr>
              <a:tr h="112271">
                <a:tc>
                  <a:txBody>
                    <a:bodyPr/>
                    <a:lstStyle/>
                    <a:p>
                      <a:pPr algn="l" fontAlgn="t"/>
                      <a:r>
                        <a:rPr lang="en-US" sz="1400" b="0" u="none" strike="noStrike">
                          <a:solidFill>
                            <a:srgbClr val="000000"/>
                          </a:solidFill>
                          <a:effectLst/>
                        </a:rPr>
                        <a:t>Pruitt Lilburn</a:t>
                      </a:r>
                      <a:endParaRPr lang="en-US" sz="1400" b="0" i="0" u="none" strike="noStrike">
                        <a:solidFill>
                          <a:srgbClr val="000000"/>
                        </a:solidFill>
                        <a:effectLst/>
                        <a:latin typeface="Calibri" panose="020F0502020204030204" pitchFamily="34" charset="0"/>
                      </a:endParaRPr>
                    </a:p>
                  </a:txBody>
                  <a:tcPr marL="2472" marR="2472" marT="2472" marB="17801"/>
                </a:tc>
                <a:tc>
                  <a:txBody>
                    <a:bodyPr/>
                    <a:lstStyle/>
                    <a:p>
                      <a:pPr algn="l" fontAlgn="t"/>
                      <a:r>
                        <a:rPr lang="en-US" sz="1400" b="0" u="none" strike="noStrike">
                          <a:solidFill>
                            <a:srgbClr val="000000"/>
                          </a:solidFill>
                          <a:effectLst/>
                        </a:rPr>
                        <a:t>GAPL</a:t>
                      </a:r>
                      <a:endParaRPr lang="en-US" sz="1400" b="0" i="0" u="none" strike="noStrike">
                        <a:solidFill>
                          <a:srgbClr val="000000"/>
                        </a:solidFill>
                        <a:effectLst/>
                        <a:latin typeface="Calibri" panose="020F0502020204030204" pitchFamily="34" charset="0"/>
                      </a:endParaRPr>
                    </a:p>
                  </a:txBody>
                  <a:tcPr marL="2472" marR="2472" marT="2472" marB="17801"/>
                </a:tc>
                <a:extLst>
                  <a:ext uri="{0D108BD9-81ED-4DB2-BD59-A6C34878D82A}">
                    <a16:rowId xmlns:a16="http://schemas.microsoft.com/office/drawing/2014/main" val="462923821"/>
                  </a:ext>
                </a:extLst>
              </a:tr>
            </a:tbl>
          </a:graphicData>
        </a:graphic>
      </p:graphicFrame>
      <p:sp>
        <p:nvSpPr>
          <p:cNvPr id="4" name="Content Placeholder 3">
            <a:extLst>
              <a:ext uri="{FF2B5EF4-FFF2-40B4-BE49-F238E27FC236}">
                <a16:creationId xmlns:a16="http://schemas.microsoft.com/office/drawing/2014/main" id="{E479B6C3-9030-4435-981C-251DD89B1EB9}"/>
              </a:ext>
            </a:extLst>
          </p:cNvPr>
          <p:cNvSpPr>
            <a:spLocks noGrp="1"/>
          </p:cNvSpPr>
          <p:nvPr>
            <p:ph sz="half" idx="2"/>
          </p:nvPr>
        </p:nvSpPr>
        <p:spPr>
          <a:xfrm>
            <a:off x="8564283" y="1792942"/>
            <a:ext cx="3627717" cy="1636058"/>
          </a:xfrm>
        </p:spPr>
        <p:txBody>
          <a:bodyPr>
            <a:normAutofit fontScale="85000" lnSpcReduction="10000"/>
          </a:bodyPr>
          <a:lstStyle/>
          <a:p>
            <a:r>
              <a:rPr lang="en-US"/>
              <a:t>Facility ID (4 characters)</a:t>
            </a:r>
          </a:p>
          <a:p>
            <a:r>
              <a:rPr lang="en-US"/>
              <a:t>First 3 last name</a:t>
            </a:r>
          </a:p>
          <a:p>
            <a:r>
              <a:rPr lang="en-US"/>
              <a:t>First 3 first name</a:t>
            </a:r>
          </a:p>
          <a:p>
            <a:r>
              <a:rPr lang="en-US"/>
              <a:t>Year of birth</a:t>
            </a:r>
          </a:p>
        </p:txBody>
      </p:sp>
      <p:graphicFrame>
        <p:nvGraphicFramePr>
          <p:cNvPr id="6" name="Table 6">
            <a:extLst>
              <a:ext uri="{FF2B5EF4-FFF2-40B4-BE49-F238E27FC236}">
                <a16:creationId xmlns:a16="http://schemas.microsoft.com/office/drawing/2014/main" id="{75073AD8-6F92-4C0C-A6E5-6F033C344B6B}"/>
              </a:ext>
            </a:extLst>
          </p:cNvPr>
          <p:cNvGraphicFramePr>
            <a:graphicFrameLocks noGrp="1"/>
          </p:cNvGraphicFramePr>
          <p:nvPr>
            <p:extLst>
              <p:ext uri="{D42A27DB-BD31-4B8C-83A1-F6EECF244321}">
                <p14:modId xmlns:p14="http://schemas.microsoft.com/office/powerpoint/2010/main" val="1701692469"/>
              </p:ext>
            </p:extLst>
          </p:nvPr>
        </p:nvGraphicFramePr>
        <p:xfrm>
          <a:off x="6574117" y="4395428"/>
          <a:ext cx="3804024" cy="365760"/>
        </p:xfrm>
        <a:graphic>
          <a:graphicData uri="http://schemas.openxmlformats.org/drawingml/2006/table">
            <a:tbl>
              <a:tblPr firstRow="1" bandRow="1">
                <a:tableStyleId>{5C22544A-7EE6-4342-B048-85BDC9FD1C3A}</a:tableStyleId>
              </a:tblPr>
              <a:tblGrid>
                <a:gridCol w="271716">
                  <a:extLst>
                    <a:ext uri="{9D8B030D-6E8A-4147-A177-3AD203B41FA5}">
                      <a16:colId xmlns:a16="http://schemas.microsoft.com/office/drawing/2014/main" val="1365242975"/>
                    </a:ext>
                  </a:extLst>
                </a:gridCol>
                <a:gridCol w="271716">
                  <a:extLst>
                    <a:ext uri="{9D8B030D-6E8A-4147-A177-3AD203B41FA5}">
                      <a16:colId xmlns:a16="http://schemas.microsoft.com/office/drawing/2014/main" val="646041297"/>
                    </a:ext>
                  </a:extLst>
                </a:gridCol>
                <a:gridCol w="271716">
                  <a:extLst>
                    <a:ext uri="{9D8B030D-6E8A-4147-A177-3AD203B41FA5}">
                      <a16:colId xmlns:a16="http://schemas.microsoft.com/office/drawing/2014/main" val="1101403602"/>
                    </a:ext>
                  </a:extLst>
                </a:gridCol>
                <a:gridCol w="271716">
                  <a:extLst>
                    <a:ext uri="{9D8B030D-6E8A-4147-A177-3AD203B41FA5}">
                      <a16:colId xmlns:a16="http://schemas.microsoft.com/office/drawing/2014/main" val="976488296"/>
                    </a:ext>
                  </a:extLst>
                </a:gridCol>
                <a:gridCol w="271716">
                  <a:extLst>
                    <a:ext uri="{9D8B030D-6E8A-4147-A177-3AD203B41FA5}">
                      <a16:colId xmlns:a16="http://schemas.microsoft.com/office/drawing/2014/main" val="2049521717"/>
                    </a:ext>
                  </a:extLst>
                </a:gridCol>
                <a:gridCol w="271716">
                  <a:extLst>
                    <a:ext uri="{9D8B030D-6E8A-4147-A177-3AD203B41FA5}">
                      <a16:colId xmlns:a16="http://schemas.microsoft.com/office/drawing/2014/main" val="499480807"/>
                    </a:ext>
                  </a:extLst>
                </a:gridCol>
                <a:gridCol w="271716">
                  <a:extLst>
                    <a:ext uri="{9D8B030D-6E8A-4147-A177-3AD203B41FA5}">
                      <a16:colId xmlns:a16="http://schemas.microsoft.com/office/drawing/2014/main" val="3233648755"/>
                    </a:ext>
                  </a:extLst>
                </a:gridCol>
                <a:gridCol w="271716">
                  <a:extLst>
                    <a:ext uri="{9D8B030D-6E8A-4147-A177-3AD203B41FA5}">
                      <a16:colId xmlns:a16="http://schemas.microsoft.com/office/drawing/2014/main" val="2969997512"/>
                    </a:ext>
                  </a:extLst>
                </a:gridCol>
                <a:gridCol w="271716">
                  <a:extLst>
                    <a:ext uri="{9D8B030D-6E8A-4147-A177-3AD203B41FA5}">
                      <a16:colId xmlns:a16="http://schemas.microsoft.com/office/drawing/2014/main" val="2834107199"/>
                    </a:ext>
                  </a:extLst>
                </a:gridCol>
                <a:gridCol w="271716">
                  <a:extLst>
                    <a:ext uri="{9D8B030D-6E8A-4147-A177-3AD203B41FA5}">
                      <a16:colId xmlns:a16="http://schemas.microsoft.com/office/drawing/2014/main" val="3641732849"/>
                    </a:ext>
                  </a:extLst>
                </a:gridCol>
                <a:gridCol w="271716">
                  <a:extLst>
                    <a:ext uri="{9D8B030D-6E8A-4147-A177-3AD203B41FA5}">
                      <a16:colId xmlns:a16="http://schemas.microsoft.com/office/drawing/2014/main" val="4255962855"/>
                    </a:ext>
                  </a:extLst>
                </a:gridCol>
                <a:gridCol w="271716">
                  <a:extLst>
                    <a:ext uri="{9D8B030D-6E8A-4147-A177-3AD203B41FA5}">
                      <a16:colId xmlns:a16="http://schemas.microsoft.com/office/drawing/2014/main" val="1800766837"/>
                    </a:ext>
                  </a:extLst>
                </a:gridCol>
                <a:gridCol w="271716">
                  <a:extLst>
                    <a:ext uri="{9D8B030D-6E8A-4147-A177-3AD203B41FA5}">
                      <a16:colId xmlns:a16="http://schemas.microsoft.com/office/drawing/2014/main" val="3685427055"/>
                    </a:ext>
                  </a:extLst>
                </a:gridCol>
                <a:gridCol w="271716">
                  <a:extLst>
                    <a:ext uri="{9D8B030D-6E8A-4147-A177-3AD203B41FA5}">
                      <a16:colId xmlns:a16="http://schemas.microsoft.com/office/drawing/2014/main" val="297744031"/>
                    </a:ext>
                  </a:extLst>
                </a:gridCol>
              </a:tblGrid>
              <a:tr h="355400">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solidFill>
                      <a:srgbClr val="00B0F0"/>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tx2">
                        <a:lumMod val="60000"/>
                        <a:lumOff val="40000"/>
                      </a:schemeClr>
                    </a:solidFill>
                  </a:tcPr>
                </a:tc>
                <a:tc>
                  <a:txBody>
                    <a:bodyPr/>
                    <a:lstStyle/>
                    <a:p>
                      <a:endParaRPr lang="en-US"/>
                    </a:p>
                  </a:txBody>
                  <a:tcPr>
                    <a:solidFill>
                      <a:schemeClr val="tx2">
                        <a:lumMod val="60000"/>
                        <a:lumOff val="40000"/>
                      </a:schemeClr>
                    </a:solidFill>
                  </a:tcPr>
                </a:tc>
                <a:tc>
                  <a:txBody>
                    <a:bodyPr/>
                    <a:lstStyle/>
                    <a:p>
                      <a:endParaRPr lang="en-US"/>
                    </a:p>
                  </a:txBody>
                  <a:tcPr>
                    <a:solidFill>
                      <a:schemeClr val="tx2">
                        <a:lumMod val="60000"/>
                        <a:lumOff val="4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973600471"/>
                  </a:ext>
                </a:extLst>
              </a:tr>
            </a:tbl>
          </a:graphicData>
        </a:graphic>
      </p:graphicFrame>
      <p:graphicFrame>
        <p:nvGraphicFramePr>
          <p:cNvPr id="7" name="Table 6">
            <a:extLst>
              <a:ext uri="{FF2B5EF4-FFF2-40B4-BE49-F238E27FC236}">
                <a16:creationId xmlns:a16="http://schemas.microsoft.com/office/drawing/2014/main" id="{9F17AC16-7B98-45EE-B478-E1023FD94BB1}"/>
              </a:ext>
            </a:extLst>
          </p:cNvPr>
          <p:cNvGraphicFramePr>
            <a:graphicFrameLocks noGrp="1"/>
          </p:cNvGraphicFramePr>
          <p:nvPr>
            <p:extLst>
              <p:ext uri="{D42A27DB-BD31-4B8C-83A1-F6EECF244321}">
                <p14:modId xmlns:p14="http://schemas.microsoft.com/office/powerpoint/2010/main" val="2310285984"/>
              </p:ext>
            </p:extLst>
          </p:nvPr>
        </p:nvGraphicFramePr>
        <p:xfrm>
          <a:off x="6574117" y="5361856"/>
          <a:ext cx="3804024" cy="365760"/>
        </p:xfrm>
        <a:graphic>
          <a:graphicData uri="http://schemas.openxmlformats.org/drawingml/2006/table">
            <a:tbl>
              <a:tblPr firstRow="1" bandRow="1">
                <a:tableStyleId>{93296810-A885-4BE3-A3E7-6D5BEEA58F35}</a:tableStyleId>
              </a:tblPr>
              <a:tblGrid>
                <a:gridCol w="271716">
                  <a:extLst>
                    <a:ext uri="{9D8B030D-6E8A-4147-A177-3AD203B41FA5}">
                      <a16:colId xmlns:a16="http://schemas.microsoft.com/office/drawing/2014/main" val="1365242975"/>
                    </a:ext>
                  </a:extLst>
                </a:gridCol>
                <a:gridCol w="271716">
                  <a:extLst>
                    <a:ext uri="{9D8B030D-6E8A-4147-A177-3AD203B41FA5}">
                      <a16:colId xmlns:a16="http://schemas.microsoft.com/office/drawing/2014/main" val="646041297"/>
                    </a:ext>
                  </a:extLst>
                </a:gridCol>
                <a:gridCol w="271716">
                  <a:extLst>
                    <a:ext uri="{9D8B030D-6E8A-4147-A177-3AD203B41FA5}">
                      <a16:colId xmlns:a16="http://schemas.microsoft.com/office/drawing/2014/main" val="1101403602"/>
                    </a:ext>
                  </a:extLst>
                </a:gridCol>
                <a:gridCol w="271716">
                  <a:extLst>
                    <a:ext uri="{9D8B030D-6E8A-4147-A177-3AD203B41FA5}">
                      <a16:colId xmlns:a16="http://schemas.microsoft.com/office/drawing/2014/main" val="976488296"/>
                    </a:ext>
                  </a:extLst>
                </a:gridCol>
                <a:gridCol w="271716">
                  <a:extLst>
                    <a:ext uri="{9D8B030D-6E8A-4147-A177-3AD203B41FA5}">
                      <a16:colId xmlns:a16="http://schemas.microsoft.com/office/drawing/2014/main" val="2049521717"/>
                    </a:ext>
                  </a:extLst>
                </a:gridCol>
                <a:gridCol w="271716">
                  <a:extLst>
                    <a:ext uri="{9D8B030D-6E8A-4147-A177-3AD203B41FA5}">
                      <a16:colId xmlns:a16="http://schemas.microsoft.com/office/drawing/2014/main" val="499480807"/>
                    </a:ext>
                  </a:extLst>
                </a:gridCol>
                <a:gridCol w="271716">
                  <a:extLst>
                    <a:ext uri="{9D8B030D-6E8A-4147-A177-3AD203B41FA5}">
                      <a16:colId xmlns:a16="http://schemas.microsoft.com/office/drawing/2014/main" val="3233648755"/>
                    </a:ext>
                  </a:extLst>
                </a:gridCol>
                <a:gridCol w="271716">
                  <a:extLst>
                    <a:ext uri="{9D8B030D-6E8A-4147-A177-3AD203B41FA5}">
                      <a16:colId xmlns:a16="http://schemas.microsoft.com/office/drawing/2014/main" val="2969997512"/>
                    </a:ext>
                  </a:extLst>
                </a:gridCol>
                <a:gridCol w="271716">
                  <a:extLst>
                    <a:ext uri="{9D8B030D-6E8A-4147-A177-3AD203B41FA5}">
                      <a16:colId xmlns:a16="http://schemas.microsoft.com/office/drawing/2014/main" val="2834107199"/>
                    </a:ext>
                  </a:extLst>
                </a:gridCol>
                <a:gridCol w="271716">
                  <a:extLst>
                    <a:ext uri="{9D8B030D-6E8A-4147-A177-3AD203B41FA5}">
                      <a16:colId xmlns:a16="http://schemas.microsoft.com/office/drawing/2014/main" val="3641732849"/>
                    </a:ext>
                  </a:extLst>
                </a:gridCol>
                <a:gridCol w="271716">
                  <a:extLst>
                    <a:ext uri="{9D8B030D-6E8A-4147-A177-3AD203B41FA5}">
                      <a16:colId xmlns:a16="http://schemas.microsoft.com/office/drawing/2014/main" val="4255962855"/>
                    </a:ext>
                  </a:extLst>
                </a:gridCol>
                <a:gridCol w="271716">
                  <a:extLst>
                    <a:ext uri="{9D8B030D-6E8A-4147-A177-3AD203B41FA5}">
                      <a16:colId xmlns:a16="http://schemas.microsoft.com/office/drawing/2014/main" val="1800766837"/>
                    </a:ext>
                  </a:extLst>
                </a:gridCol>
                <a:gridCol w="271716">
                  <a:extLst>
                    <a:ext uri="{9D8B030D-6E8A-4147-A177-3AD203B41FA5}">
                      <a16:colId xmlns:a16="http://schemas.microsoft.com/office/drawing/2014/main" val="3685427055"/>
                    </a:ext>
                  </a:extLst>
                </a:gridCol>
                <a:gridCol w="271716">
                  <a:extLst>
                    <a:ext uri="{9D8B030D-6E8A-4147-A177-3AD203B41FA5}">
                      <a16:colId xmlns:a16="http://schemas.microsoft.com/office/drawing/2014/main" val="297744031"/>
                    </a:ext>
                  </a:extLst>
                </a:gridCol>
              </a:tblGrid>
              <a:tr h="355400">
                <a:tc>
                  <a:txBody>
                    <a:bodyPr/>
                    <a:lstStyle/>
                    <a:p>
                      <a:r>
                        <a:rPr lang="en-US"/>
                        <a:t>G</a:t>
                      </a:r>
                    </a:p>
                  </a:txBody>
                  <a:tcPr/>
                </a:tc>
                <a:tc>
                  <a:txBody>
                    <a:bodyPr/>
                    <a:lstStyle/>
                    <a:p>
                      <a:r>
                        <a:rPr lang="en-US"/>
                        <a:t>A</a:t>
                      </a:r>
                    </a:p>
                  </a:txBody>
                  <a:tcPr/>
                </a:tc>
                <a:tc>
                  <a:txBody>
                    <a:bodyPr/>
                    <a:lstStyle/>
                    <a:p>
                      <a:r>
                        <a:rPr lang="en-US"/>
                        <a:t>A</a:t>
                      </a:r>
                    </a:p>
                  </a:txBody>
                  <a:tcPr/>
                </a:tc>
                <a:tc>
                  <a:txBody>
                    <a:bodyPr/>
                    <a:lstStyle/>
                    <a:p>
                      <a:r>
                        <a:rPr lang="en-US"/>
                        <a:t>G</a:t>
                      </a:r>
                    </a:p>
                  </a:txBody>
                  <a:tcPr/>
                </a:tc>
                <a:tc>
                  <a:txBody>
                    <a:bodyPr/>
                    <a:lstStyle/>
                    <a:p>
                      <a:r>
                        <a:rPr lang="en-US"/>
                        <a:t>F</a:t>
                      </a:r>
                    </a:p>
                  </a:txBody>
                  <a:tcPr/>
                </a:tc>
                <a:tc>
                  <a:txBody>
                    <a:bodyPr/>
                    <a:lstStyle/>
                    <a:p>
                      <a:r>
                        <a:rPr lang="en-US"/>
                        <a:t>R</a:t>
                      </a:r>
                    </a:p>
                  </a:txBody>
                  <a:tcPr/>
                </a:tc>
                <a:tc>
                  <a:txBody>
                    <a:bodyPr/>
                    <a:lstStyle/>
                    <a:p>
                      <a:r>
                        <a:rPr lang="en-US"/>
                        <a:t>I</a:t>
                      </a:r>
                    </a:p>
                  </a:txBody>
                  <a:tcPr/>
                </a:tc>
                <a:tc>
                  <a:txBody>
                    <a:bodyPr/>
                    <a:lstStyle/>
                    <a:p>
                      <a:r>
                        <a:rPr lang="en-US"/>
                        <a:t>S</a:t>
                      </a:r>
                    </a:p>
                  </a:txBody>
                  <a:tcPr/>
                </a:tc>
                <a:tc>
                  <a:txBody>
                    <a:bodyPr/>
                    <a:lstStyle/>
                    <a:p>
                      <a:r>
                        <a:rPr lang="en-US"/>
                        <a:t>C</a:t>
                      </a:r>
                    </a:p>
                  </a:txBody>
                  <a:tcPr/>
                </a:tc>
                <a:tc>
                  <a:txBody>
                    <a:bodyPr/>
                    <a:lstStyle/>
                    <a:p>
                      <a:r>
                        <a:rPr lang="en-US"/>
                        <a:t>O</a:t>
                      </a:r>
                    </a:p>
                  </a:txBody>
                  <a:tcPr/>
                </a:tc>
                <a:tc>
                  <a:txBody>
                    <a:bodyPr/>
                    <a:lstStyle/>
                    <a:p>
                      <a:r>
                        <a:rPr lang="en-US"/>
                        <a:t>1</a:t>
                      </a:r>
                    </a:p>
                  </a:txBody>
                  <a:tcPr/>
                </a:tc>
                <a:tc>
                  <a:txBody>
                    <a:bodyPr/>
                    <a:lstStyle/>
                    <a:p>
                      <a:r>
                        <a:rPr lang="en-US"/>
                        <a:t>9</a:t>
                      </a:r>
                    </a:p>
                  </a:txBody>
                  <a:tcPr/>
                </a:tc>
                <a:tc>
                  <a:txBody>
                    <a:bodyPr/>
                    <a:lstStyle/>
                    <a:p>
                      <a:r>
                        <a:rPr lang="en-US"/>
                        <a:t>6</a:t>
                      </a:r>
                    </a:p>
                  </a:txBody>
                  <a:tcPr/>
                </a:tc>
                <a:tc>
                  <a:txBody>
                    <a:bodyPr/>
                    <a:lstStyle/>
                    <a:p>
                      <a:r>
                        <a:rPr lang="en-US"/>
                        <a:t>4</a:t>
                      </a:r>
                    </a:p>
                  </a:txBody>
                  <a:tcPr/>
                </a:tc>
                <a:extLst>
                  <a:ext uri="{0D108BD9-81ED-4DB2-BD59-A6C34878D82A}">
                    <a16:rowId xmlns:a16="http://schemas.microsoft.com/office/drawing/2014/main" val="973600471"/>
                  </a:ext>
                </a:extLst>
              </a:tr>
            </a:tbl>
          </a:graphicData>
        </a:graphic>
      </p:graphicFrame>
      <p:cxnSp>
        <p:nvCxnSpPr>
          <p:cNvPr id="9" name="Straight Arrow Connector 8">
            <a:extLst>
              <a:ext uri="{FF2B5EF4-FFF2-40B4-BE49-F238E27FC236}">
                <a16:creationId xmlns:a16="http://schemas.microsoft.com/office/drawing/2014/main" id="{29EC1EA6-3864-4B88-AA67-919913FF6377}"/>
              </a:ext>
            </a:extLst>
          </p:cNvPr>
          <p:cNvCxnSpPr/>
          <p:nvPr/>
        </p:nvCxnSpPr>
        <p:spPr>
          <a:xfrm>
            <a:off x="7386917" y="1980438"/>
            <a:ext cx="0" cy="2142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151591C-2092-40F4-B1E2-334D601E24FF}"/>
              </a:ext>
            </a:extLst>
          </p:cNvPr>
          <p:cNvCxnSpPr>
            <a:cxnSpLocks/>
          </p:cNvCxnSpPr>
          <p:nvPr/>
        </p:nvCxnSpPr>
        <p:spPr>
          <a:xfrm>
            <a:off x="7924800" y="2384613"/>
            <a:ext cx="0" cy="1783215"/>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AF3519B1-D271-43B8-B155-75C135962DE6}"/>
              </a:ext>
            </a:extLst>
          </p:cNvPr>
          <p:cNvCxnSpPr>
            <a:cxnSpLocks/>
          </p:cNvCxnSpPr>
          <p:nvPr/>
        </p:nvCxnSpPr>
        <p:spPr>
          <a:xfrm>
            <a:off x="8529919" y="2779295"/>
            <a:ext cx="0" cy="1343708"/>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4581EEB-D312-4145-986D-C1275EE114EF}"/>
              </a:ext>
            </a:extLst>
          </p:cNvPr>
          <p:cNvCxnSpPr>
            <a:cxnSpLocks/>
          </p:cNvCxnSpPr>
          <p:nvPr/>
        </p:nvCxnSpPr>
        <p:spPr>
          <a:xfrm>
            <a:off x="9744634" y="3348315"/>
            <a:ext cx="0" cy="774688"/>
          </a:xfrm>
          <a:prstGeom prst="straightConnector1">
            <a:avLst/>
          </a:prstGeom>
          <a:ln>
            <a:solidFill>
              <a:schemeClr val="accent1">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BA052FE-6E04-4877-AFC3-DD5F5DD17340}"/>
              </a:ext>
            </a:extLst>
          </p:cNvPr>
          <p:cNvCxnSpPr/>
          <p:nvPr/>
        </p:nvCxnSpPr>
        <p:spPr>
          <a:xfrm>
            <a:off x="7386917" y="1999129"/>
            <a:ext cx="117736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A06300E-82ED-40B5-A1D7-D8D6A46BA1D7}"/>
              </a:ext>
            </a:extLst>
          </p:cNvPr>
          <p:cNvCxnSpPr>
            <a:cxnSpLocks/>
          </p:cNvCxnSpPr>
          <p:nvPr/>
        </p:nvCxnSpPr>
        <p:spPr>
          <a:xfrm>
            <a:off x="7924800" y="2397297"/>
            <a:ext cx="639483"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9220813-13C4-4A86-9ACC-FD0EA43E8221}"/>
              </a:ext>
            </a:extLst>
          </p:cNvPr>
          <p:cNvCxnSpPr>
            <a:cxnSpLocks/>
          </p:cNvCxnSpPr>
          <p:nvPr/>
        </p:nvCxnSpPr>
        <p:spPr>
          <a:xfrm>
            <a:off x="8520954" y="2788260"/>
            <a:ext cx="165848"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FB486425-7202-4337-AACA-392C4E7067A1}"/>
              </a:ext>
            </a:extLst>
          </p:cNvPr>
          <p:cNvSpPr txBox="1"/>
          <p:nvPr/>
        </p:nvSpPr>
        <p:spPr>
          <a:xfrm>
            <a:off x="3935505" y="5366404"/>
            <a:ext cx="2096087" cy="369332"/>
          </a:xfrm>
          <a:prstGeom prst="rect">
            <a:avLst/>
          </a:prstGeom>
          <a:noFill/>
        </p:spPr>
        <p:txBody>
          <a:bodyPr wrap="none" rtlCol="0">
            <a:spAutoFit/>
          </a:bodyPr>
          <a:lstStyle/>
          <a:p>
            <a:r>
              <a:rPr lang="en-US"/>
              <a:t>Resident ID example</a:t>
            </a:r>
          </a:p>
        </p:txBody>
      </p:sp>
      <p:sp>
        <p:nvSpPr>
          <p:cNvPr id="26" name="TextBox 25">
            <a:extLst>
              <a:ext uri="{FF2B5EF4-FFF2-40B4-BE49-F238E27FC236}">
                <a16:creationId xmlns:a16="http://schemas.microsoft.com/office/drawing/2014/main" id="{3286D46A-6D48-4E5D-B81C-9557F9F0FDB1}"/>
              </a:ext>
            </a:extLst>
          </p:cNvPr>
          <p:cNvSpPr txBox="1"/>
          <p:nvPr/>
        </p:nvSpPr>
        <p:spPr>
          <a:xfrm>
            <a:off x="2451282" y="1147959"/>
            <a:ext cx="8542916" cy="584775"/>
          </a:xfrm>
          <a:prstGeom prst="rect">
            <a:avLst/>
          </a:prstGeom>
          <a:noFill/>
        </p:spPr>
        <p:txBody>
          <a:bodyPr wrap="none" rtlCol="0">
            <a:spAutoFit/>
          </a:bodyPr>
          <a:lstStyle/>
          <a:p>
            <a:r>
              <a:rPr lang="en-US" sz="3200"/>
              <a:t>Facility ID						Resident ID</a:t>
            </a:r>
          </a:p>
        </p:txBody>
      </p:sp>
    </p:spTree>
    <p:extLst>
      <p:ext uri="{BB962C8B-B14F-4D97-AF65-F5344CB8AC3E}">
        <p14:creationId xmlns:p14="http://schemas.microsoft.com/office/powerpoint/2010/main" val="428322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E873-99BA-44B8-9BA7-48E6B17764C4}"/>
              </a:ext>
            </a:extLst>
          </p:cNvPr>
          <p:cNvSpPr>
            <a:spLocks noGrp="1"/>
          </p:cNvSpPr>
          <p:nvPr>
            <p:ph type="title"/>
          </p:nvPr>
        </p:nvSpPr>
        <p:spPr>
          <a:xfrm>
            <a:off x="4965430" y="629268"/>
            <a:ext cx="6586491" cy="1286160"/>
          </a:xfrm>
        </p:spPr>
        <p:txBody>
          <a:bodyPr anchor="b">
            <a:normAutofit/>
          </a:bodyPr>
          <a:lstStyle/>
          <a:p>
            <a:r>
              <a:rPr lang="en-US"/>
              <a:t>Training Objectives</a:t>
            </a:r>
          </a:p>
        </p:txBody>
      </p:sp>
      <p:sp>
        <p:nvSpPr>
          <p:cNvPr id="3" name="Content Placeholder 2">
            <a:extLst>
              <a:ext uri="{FF2B5EF4-FFF2-40B4-BE49-F238E27FC236}">
                <a16:creationId xmlns:a16="http://schemas.microsoft.com/office/drawing/2014/main" id="{07A07736-6E2A-4627-A4F7-93E9A32366B6}"/>
              </a:ext>
            </a:extLst>
          </p:cNvPr>
          <p:cNvSpPr>
            <a:spLocks noGrp="1"/>
          </p:cNvSpPr>
          <p:nvPr>
            <p:ph idx="1"/>
          </p:nvPr>
        </p:nvSpPr>
        <p:spPr>
          <a:xfrm>
            <a:off x="4965431" y="2438400"/>
            <a:ext cx="6586489" cy="3785419"/>
          </a:xfrm>
        </p:spPr>
        <p:txBody>
          <a:bodyPr>
            <a:normAutofit lnSpcReduction="10000"/>
          </a:bodyPr>
          <a:lstStyle/>
          <a:p>
            <a:r>
              <a:rPr lang="en-US" sz="2000"/>
              <a:t>At the end of the training, you should be able to</a:t>
            </a:r>
          </a:p>
          <a:p>
            <a:pPr marL="914400" lvl="1" indent="-457200">
              <a:buFont typeface="+mj-lt"/>
              <a:buAutoNum type="arabicPeriod"/>
            </a:pPr>
            <a:r>
              <a:rPr lang="en-US" sz="2000"/>
              <a:t>Explain the approach to the NHSN RTI Pilot Surveillance (how to track, what to track, what to report)</a:t>
            </a:r>
          </a:p>
          <a:p>
            <a:pPr marL="914400" lvl="1" indent="-457200">
              <a:buFont typeface="+mj-lt"/>
              <a:buAutoNum type="arabicPeriod"/>
            </a:pPr>
            <a:r>
              <a:rPr lang="en-US" sz="2000"/>
              <a:t>Be able to access instruction manual and forms for surveillance</a:t>
            </a:r>
          </a:p>
          <a:p>
            <a:pPr marL="914400" lvl="1" indent="-457200">
              <a:buFont typeface="+mj-lt"/>
              <a:buAutoNum type="arabicPeriod"/>
            </a:pPr>
            <a:r>
              <a:rPr lang="en-US" sz="2000"/>
              <a:t>Be able to correctly abstract and report the required data elements for the forms</a:t>
            </a:r>
          </a:p>
          <a:p>
            <a:pPr marL="914400" lvl="1" indent="-457200">
              <a:buFont typeface="+mj-lt"/>
              <a:buAutoNum type="arabicPeriod"/>
            </a:pPr>
            <a:r>
              <a:rPr lang="en-US" sz="2000"/>
              <a:t>Identify steps you need to take to successfully submit surveillance data to GA EIP partners</a:t>
            </a:r>
          </a:p>
          <a:p>
            <a:pPr marL="914400" lvl="1" indent="-457200">
              <a:buFont typeface="+mj-lt"/>
              <a:buAutoNum type="arabicPeriod"/>
            </a:pPr>
            <a:r>
              <a:rPr lang="en-US" sz="2000"/>
              <a:t>Find a second training time to run through some case studies</a:t>
            </a:r>
          </a:p>
        </p:txBody>
      </p:sp>
      <p:pic>
        <p:nvPicPr>
          <p:cNvPr id="5" name="Picture 4" descr="Light bulb on yellow background with sketched light beams and cord">
            <a:extLst>
              <a:ext uri="{FF2B5EF4-FFF2-40B4-BE49-F238E27FC236}">
                <a16:creationId xmlns:a16="http://schemas.microsoft.com/office/drawing/2014/main" id="{E0BD708C-C0F5-4EB8-958A-B94A70B66CC5}"/>
              </a:ext>
            </a:extLst>
          </p:cNvPr>
          <p:cNvPicPr>
            <a:picLocks noChangeAspect="1"/>
          </p:cNvPicPr>
          <p:nvPr/>
        </p:nvPicPr>
        <p:blipFill rotWithShape="1">
          <a:blip r:embed="rId2"/>
          <a:srcRect l="51344" r="7086"/>
          <a:stretch/>
        </p:blipFill>
        <p:spPr>
          <a:xfrm>
            <a:off x="20" y="10"/>
            <a:ext cx="4635571" cy="6857990"/>
          </a:xfrm>
          <a:prstGeom prst="rect">
            <a:avLst/>
          </a:prstGeom>
          <a:effectLst/>
        </p:spPr>
      </p:pic>
    </p:spTree>
    <p:extLst>
      <p:ext uri="{BB962C8B-B14F-4D97-AF65-F5344CB8AC3E}">
        <p14:creationId xmlns:p14="http://schemas.microsoft.com/office/powerpoint/2010/main" val="473248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6414-9628-42CB-8F10-71ADC7CA0757}"/>
              </a:ext>
            </a:extLst>
          </p:cNvPr>
          <p:cNvSpPr>
            <a:spLocks noGrp="1"/>
          </p:cNvSpPr>
          <p:nvPr>
            <p:ph type="title"/>
          </p:nvPr>
        </p:nvSpPr>
        <p:spPr>
          <a:xfrm>
            <a:off x="609603" y="0"/>
            <a:ext cx="10972800" cy="1143000"/>
          </a:xfrm>
        </p:spPr>
        <p:txBody>
          <a:bodyPr/>
          <a:lstStyle/>
          <a:p>
            <a:r>
              <a:rPr lang="en-US"/>
              <a:t>Reasonable Weekly Approach for Oct 1 start</a:t>
            </a:r>
          </a:p>
        </p:txBody>
      </p:sp>
      <p:graphicFrame>
        <p:nvGraphicFramePr>
          <p:cNvPr id="4" name="Table 4">
            <a:extLst>
              <a:ext uri="{FF2B5EF4-FFF2-40B4-BE49-F238E27FC236}">
                <a16:creationId xmlns:a16="http://schemas.microsoft.com/office/drawing/2014/main" id="{59CB83B6-7079-4D48-8361-A5404A52C8F2}"/>
              </a:ext>
            </a:extLst>
          </p:cNvPr>
          <p:cNvGraphicFramePr>
            <a:graphicFrameLocks noGrp="1"/>
          </p:cNvGraphicFramePr>
          <p:nvPr>
            <p:ph idx="1"/>
            <p:extLst>
              <p:ext uri="{D42A27DB-BD31-4B8C-83A1-F6EECF244321}">
                <p14:modId xmlns:p14="http://schemas.microsoft.com/office/powerpoint/2010/main" val="3101283295"/>
              </p:ext>
            </p:extLst>
          </p:nvPr>
        </p:nvGraphicFramePr>
        <p:xfrm>
          <a:off x="609597" y="891831"/>
          <a:ext cx="11214845" cy="4849581"/>
        </p:xfrm>
        <a:graphic>
          <a:graphicData uri="http://schemas.openxmlformats.org/drawingml/2006/table">
            <a:tbl>
              <a:tblPr firstRow="1" bandRow="1">
                <a:tableStyleId>{5C22544A-7EE6-4342-B048-85BDC9FD1C3A}</a:tableStyleId>
              </a:tblPr>
              <a:tblGrid>
                <a:gridCol w="852907">
                  <a:extLst>
                    <a:ext uri="{9D8B030D-6E8A-4147-A177-3AD203B41FA5}">
                      <a16:colId xmlns:a16="http://schemas.microsoft.com/office/drawing/2014/main" val="3663692243"/>
                    </a:ext>
                  </a:extLst>
                </a:gridCol>
                <a:gridCol w="1433614">
                  <a:extLst>
                    <a:ext uri="{9D8B030D-6E8A-4147-A177-3AD203B41FA5}">
                      <a16:colId xmlns:a16="http://schemas.microsoft.com/office/drawing/2014/main" val="1196966568"/>
                    </a:ext>
                  </a:extLst>
                </a:gridCol>
                <a:gridCol w="1705819">
                  <a:extLst>
                    <a:ext uri="{9D8B030D-6E8A-4147-A177-3AD203B41FA5}">
                      <a16:colId xmlns:a16="http://schemas.microsoft.com/office/drawing/2014/main" val="3233056086"/>
                    </a:ext>
                  </a:extLst>
                </a:gridCol>
                <a:gridCol w="1933328">
                  <a:extLst>
                    <a:ext uri="{9D8B030D-6E8A-4147-A177-3AD203B41FA5}">
                      <a16:colId xmlns:a16="http://schemas.microsoft.com/office/drawing/2014/main" val="2967290020"/>
                    </a:ext>
                  </a:extLst>
                </a:gridCol>
                <a:gridCol w="1264023">
                  <a:extLst>
                    <a:ext uri="{9D8B030D-6E8A-4147-A177-3AD203B41FA5}">
                      <a16:colId xmlns:a16="http://schemas.microsoft.com/office/drawing/2014/main" val="2871259056"/>
                    </a:ext>
                  </a:extLst>
                </a:gridCol>
                <a:gridCol w="2034988">
                  <a:extLst>
                    <a:ext uri="{9D8B030D-6E8A-4147-A177-3AD203B41FA5}">
                      <a16:colId xmlns:a16="http://schemas.microsoft.com/office/drawing/2014/main" val="676882670"/>
                    </a:ext>
                  </a:extLst>
                </a:gridCol>
                <a:gridCol w="1990166">
                  <a:extLst>
                    <a:ext uri="{9D8B030D-6E8A-4147-A177-3AD203B41FA5}">
                      <a16:colId xmlns:a16="http://schemas.microsoft.com/office/drawing/2014/main" val="1755797283"/>
                    </a:ext>
                  </a:extLst>
                </a:gridCol>
              </a:tblGrid>
              <a:tr h="629244">
                <a:tc>
                  <a:txBody>
                    <a:bodyPr/>
                    <a:lstStyle/>
                    <a:p>
                      <a:r>
                        <a:rPr lang="en-US"/>
                        <a:t>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Line List RTI trigger event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RTI Form start (7-day window)</a:t>
                      </a:r>
                    </a:p>
                  </a:txBody>
                  <a:tcPr/>
                </a:tc>
                <a:tc>
                  <a:txBody>
                    <a:bodyPr/>
                    <a:lstStyle/>
                    <a:p>
                      <a:r>
                        <a:rPr lang="en-US"/>
                        <a:t>RTI outcome </a:t>
                      </a:r>
                    </a:p>
                    <a:p>
                      <a:r>
                        <a:rPr lang="en-US"/>
                        <a:t>(30-day window)</a:t>
                      </a:r>
                    </a:p>
                  </a:txBody>
                  <a:tcPr/>
                </a:tc>
                <a:tc>
                  <a:txBody>
                    <a:bodyPr/>
                    <a:lstStyle/>
                    <a:p>
                      <a:r>
                        <a:rPr lang="en-US"/>
                        <a:t>Track beds, vents</a:t>
                      </a:r>
                    </a:p>
                  </a:txBody>
                  <a:tcPr/>
                </a:tc>
                <a:tc gridSpan="2">
                  <a:txBody>
                    <a:bodyPr/>
                    <a:lstStyle/>
                    <a:p>
                      <a:pPr algn="ctr"/>
                      <a:r>
                        <a:rPr lang="en-US"/>
                        <a:t>Review and Submit to GA EIP</a:t>
                      </a:r>
                    </a:p>
                  </a:txBody>
                  <a:tcPr anchor="ctr"/>
                </a:tc>
                <a:tc hMerge="1">
                  <a:txBody>
                    <a:bodyPr/>
                    <a:lstStyle/>
                    <a:p>
                      <a:r>
                        <a:rPr lang="en-US"/>
                        <a:t>Review and Submit to EIP</a:t>
                      </a:r>
                    </a:p>
                  </a:txBody>
                  <a:tcPr/>
                </a:tc>
                <a:extLst>
                  <a:ext uri="{0D108BD9-81ED-4DB2-BD59-A6C34878D82A}">
                    <a16:rowId xmlns:a16="http://schemas.microsoft.com/office/drawing/2014/main" val="446017982"/>
                  </a:ext>
                </a:extLst>
              </a:tr>
              <a:tr h="254694">
                <a:tc>
                  <a:txBody>
                    <a:bodyPr/>
                    <a:lstStyle/>
                    <a:p>
                      <a:r>
                        <a:rPr lang="en-US" sz="1100"/>
                        <a:t>1</a:t>
                      </a:r>
                    </a:p>
                  </a:txBody>
                  <a:tcPr/>
                </a:tc>
                <a:tc>
                  <a:txBody>
                    <a:bodyPr/>
                    <a:lstStyle/>
                    <a:p>
                      <a:r>
                        <a:rPr lang="en-US" sz="1100"/>
                        <a:t>√ (daily)</a:t>
                      </a:r>
                    </a:p>
                  </a:txBody>
                  <a:tcPr/>
                </a:tc>
                <a:tc>
                  <a:txBody>
                    <a:bodyPr/>
                    <a:lstStyle/>
                    <a:p>
                      <a:endParaRPr lang="en-US" sz="1100"/>
                    </a:p>
                  </a:txBody>
                  <a:tcPr/>
                </a:tc>
                <a:tc>
                  <a:txBody>
                    <a:bodyPr/>
                    <a:lstStyle/>
                    <a:p>
                      <a:endParaRPr lang="en-US" sz="1100"/>
                    </a:p>
                  </a:txBody>
                  <a:tcPr/>
                </a:tc>
                <a:tc>
                  <a:txBody>
                    <a:bodyPr/>
                    <a:lstStyle/>
                    <a:p>
                      <a:r>
                        <a:rPr lang="en-US" sz="1100"/>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091127180"/>
                  </a:ext>
                </a:extLst>
              </a:tr>
              <a:tr h="254694">
                <a:tc>
                  <a:txBody>
                    <a:bodyPr/>
                    <a:lstStyle/>
                    <a:p>
                      <a:r>
                        <a:rPr lang="en-US" sz="110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r>
                        <a:rPr lang="en-US" sz="1100"/>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579214969"/>
                  </a:ext>
                </a:extLst>
              </a:tr>
              <a:tr h="254694">
                <a:tc>
                  <a:txBody>
                    <a:bodyPr/>
                    <a:lstStyle/>
                    <a:p>
                      <a:r>
                        <a:rPr lang="en-US" sz="110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761432630"/>
                  </a:ext>
                </a:extLst>
              </a:tr>
              <a:tr h="254694">
                <a:tc>
                  <a:txBody>
                    <a:bodyPr/>
                    <a:lstStyle/>
                    <a:p>
                      <a:r>
                        <a:rPr lang="en-US" sz="110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320281939"/>
                  </a:ext>
                </a:extLst>
              </a:tr>
              <a:tr h="254694">
                <a:tc>
                  <a:txBody>
                    <a:bodyPr/>
                    <a:lstStyle/>
                    <a:p>
                      <a:r>
                        <a:rPr lang="en-US" sz="110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965107098"/>
                  </a:ext>
                </a:extLst>
              </a:tr>
              <a:tr h="254694">
                <a:tc>
                  <a:txBody>
                    <a:bodyPr/>
                    <a:lstStyle/>
                    <a:p>
                      <a:r>
                        <a:rPr lang="en-US" sz="1100"/>
                        <a: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589631684"/>
                  </a:ext>
                </a:extLst>
              </a:tr>
              <a:tr h="254694">
                <a:tc>
                  <a:txBody>
                    <a:bodyPr/>
                    <a:lstStyle/>
                    <a:p>
                      <a:r>
                        <a:rPr lang="en-US" sz="1100"/>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116882274"/>
                  </a:ext>
                </a:extLst>
              </a:tr>
              <a:tr h="254694">
                <a:tc>
                  <a:txBody>
                    <a:bodyPr/>
                    <a:lstStyle/>
                    <a:p>
                      <a:r>
                        <a:rPr lang="en-US" sz="1100"/>
                        <a:t>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3-4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r>
                        <a:rPr lang="en-US" sz="1100"/>
                        <a:t>Submit Oct Denominator form*</a:t>
                      </a:r>
                    </a:p>
                  </a:txBody>
                  <a:tcPr/>
                </a:tc>
                <a:tc>
                  <a:txBody>
                    <a:bodyPr/>
                    <a:lstStyle/>
                    <a:p>
                      <a:r>
                        <a:rPr lang="en-US" sz="1100"/>
                        <a:t>Submit October cases**</a:t>
                      </a:r>
                    </a:p>
                  </a:txBody>
                  <a:tcPr/>
                </a:tc>
                <a:extLst>
                  <a:ext uri="{0D108BD9-81ED-4DB2-BD59-A6C34878D82A}">
                    <a16:rowId xmlns:a16="http://schemas.microsoft.com/office/drawing/2014/main" val="172734021"/>
                  </a:ext>
                </a:extLst>
              </a:tr>
              <a:tr h="254694">
                <a:tc>
                  <a:txBody>
                    <a:bodyPr/>
                    <a:lstStyle/>
                    <a:p>
                      <a:r>
                        <a:rPr lang="en-US" sz="1100"/>
                        <a:t>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48262861"/>
                  </a:ext>
                </a:extLst>
              </a:tr>
              <a:tr h="254694">
                <a:tc>
                  <a:txBody>
                    <a:bodyPr/>
                    <a:lstStyle/>
                    <a:p>
                      <a:r>
                        <a:rPr lang="en-US" sz="1100"/>
                        <a:t>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5-6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858776804"/>
                  </a:ext>
                </a:extLst>
              </a:tr>
              <a:tr h="254694">
                <a:tc>
                  <a:txBody>
                    <a:bodyPr/>
                    <a:lstStyle/>
                    <a:p>
                      <a:r>
                        <a:rPr lang="en-US" sz="1100"/>
                        <a:t>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3149439959"/>
                  </a:ext>
                </a:extLst>
              </a:tr>
              <a:tr h="252962">
                <a:tc>
                  <a:txBody>
                    <a:bodyPr/>
                    <a:lstStyle/>
                    <a:p>
                      <a:r>
                        <a:rPr lang="en-US" sz="1100"/>
                        <a:t>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7-8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Submit Nov Denominator form*</a:t>
                      </a:r>
                    </a:p>
                  </a:txBody>
                  <a:tcPr/>
                </a:tc>
                <a:tc>
                  <a:txBody>
                    <a:bodyPr/>
                    <a:lstStyle/>
                    <a:p>
                      <a:r>
                        <a:rPr lang="en-US" sz="1100"/>
                        <a:t>Submit November cases**</a:t>
                      </a:r>
                    </a:p>
                  </a:txBody>
                  <a:tcPr/>
                </a:tc>
                <a:extLst>
                  <a:ext uri="{0D108BD9-81ED-4DB2-BD59-A6C34878D82A}">
                    <a16:rowId xmlns:a16="http://schemas.microsoft.com/office/drawing/2014/main" val="3268603230"/>
                  </a:ext>
                </a:extLst>
              </a:tr>
              <a:tr h="254694">
                <a:tc>
                  <a:txBody>
                    <a:bodyPr/>
                    <a:lstStyle/>
                    <a:p>
                      <a:r>
                        <a:rPr lang="en-US" sz="1100"/>
                        <a:t>13</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02155253"/>
                  </a:ext>
                </a:extLst>
              </a:tr>
              <a:tr h="254694">
                <a:tc>
                  <a:txBody>
                    <a:bodyPr/>
                    <a:lstStyle/>
                    <a:p>
                      <a:r>
                        <a:rPr lang="en-US" sz="1100"/>
                        <a:t>14</a:t>
                      </a:r>
                    </a:p>
                  </a:txBody>
                  <a:tcPr/>
                </a:tc>
                <a:tc>
                  <a:txBody>
                    <a:bodyPr/>
                    <a:lstStyle/>
                    <a:p>
                      <a:endParaRPr lang="en-US" sz="1100"/>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9-10</a:t>
                      </a:r>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833201885"/>
                  </a:ext>
                </a:extLst>
              </a:tr>
              <a:tr h="254694">
                <a:tc>
                  <a:txBody>
                    <a:bodyPr/>
                    <a:lstStyle/>
                    <a:p>
                      <a:r>
                        <a:rPr lang="en-US" sz="1100"/>
                        <a:t>15</a:t>
                      </a:r>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730599442"/>
                  </a:ext>
                </a:extLst>
              </a:tr>
              <a:tr h="323301">
                <a:tc>
                  <a:txBody>
                    <a:bodyPr/>
                    <a:lstStyle/>
                    <a:p>
                      <a:r>
                        <a:rPr lang="en-US" sz="1100"/>
                        <a:t>16</a:t>
                      </a:r>
                    </a:p>
                  </a:txBody>
                  <a:tcPr/>
                </a:tc>
                <a:tc>
                  <a:txBody>
                    <a:bodyPr/>
                    <a:lstStyle/>
                    <a:p>
                      <a:endParaRPr lang="en-US" sz="1100"/>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11-12</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Submit Dec Denominator form*</a:t>
                      </a:r>
                    </a:p>
                  </a:txBody>
                  <a:tcPr/>
                </a:tc>
                <a:tc>
                  <a:txBody>
                    <a:bodyPr/>
                    <a:lstStyle/>
                    <a:p>
                      <a:r>
                        <a:rPr lang="en-US" sz="1100"/>
                        <a:t>Submit December cases**</a:t>
                      </a:r>
                    </a:p>
                  </a:txBody>
                  <a:tcPr/>
                </a:tc>
                <a:extLst>
                  <a:ext uri="{0D108BD9-81ED-4DB2-BD59-A6C34878D82A}">
                    <a16:rowId xmlns:a16="http://schemas.microsoft.com/office/drawing/2014/main" val="2805235849"/>
                  </a:ext>
                </a:extLst>
              </a:tr>
            </a:tbl>
          </a:graphicData>
        </a:graphic>
      </p:graphicFrame>
      <p:sp>
        <p:nvSpPr>
          <p:cNvPr id="5" name="TextBox 4">
            <a:extLst>
              <a:ext uri="{FF2B5EF4-FFF2-40B4-BE49-F238E27FC236}">
                <a16:creationId xmlns:a16="http://schemas.microsoft.com/office/drawing/2014/main" id="{E1CD0DB0-E4F2-4949-8163-C66CA8F00618}"/>
              </a:ext>
            </a:extLst>
          </p:cNvPr>
          <p:cNvSpPr txBox="1"/>
          <p:nvPr/>
        </p:nvSpPr>
        <p:spPr>
          <a:xfrm>
            <a:off x="206189" y="6131858"/>
            <a:ext cx="8451544" cy="523220"/>
          </a:xfrm>
          <a:prstGeom prst="rect">
            <a:avLst/>
          </a:prstGeom>
          <a:noFill/>
        </p:spPr>
        <p:txBody>
          <a:bodyPr wrap="none" rtlCol="0">
            <a:spAutoFit/>
          </a:bodyPr>
          <a:lstStyle/>
          <a:p>
            <a:r>
              <a:rPr lang="en-US" sz="1400"/>
              <a:t>*Denominator data can be assimilated daily, weekly or monthly (if automated), and submitted once per month</a:t>
            </a:r>
          </a:p>
          <a:p>
            <a:r>
              <a:rPr lang="en-US" sz="1400"/>
              <a:t>**Submission can be scan and email or </a:t>
            </a:r>
            <a:r>
              <a:rPr lang="en-US" sz="1400" err="1"/>
              <a:t>fedex</a:t>
            </a:r>
            <a:r>
              <a:rPr lang="en-US" sz="1400"/>
              <a:t> TBD</a:t>
            </a:r>
          </a:p>
        </p:txBody>
      </p:sp>
    </p:spTree>
    <p:extLst>
      <p:ext uri="{BB962C8B-B14F-4D97-AF65-F5344CB8AC3E}">
        <p14:creationId xmlns:p14="http://schemas.microsoft.com/office/powerpoint/2010/main" val="1506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2D8E-33D7-43A0-9E1C-97E93B4A4564}"/>
              </a:ext>
            </a:extLst>
          </p:cNvPr>
          <p:cNvSpPr>
            <a:spLocks noGrp="1"/>
          </p:cNvSpPr>
          <p:nvPr>
            <p:ph type="title"/>
          </p:nvPr>
        </p:nvSpPr>
        <p:spPr/>
        <p:txBody>
          <a:bodyPr/>
          <a:lstStyle/>
          <a:p>
            <a:r>
              <a:rPr lang="en-US"/>
              <a:t>Next up</a:t>
            </a:r>
          </a:p>
        </p:txBody>
      </p:sp>
      <p:sp>
        <p:nvSpPr>
          <p:cNvPr id="3" name="Content Placeholder 2">
            <a:extLst>
              <a:ext uri="{FF2B5EF4-FFF2-40B4-BE49-F238E27FC236}">
                <a16:creationId xmlns:a16="http://schemas.microsoft.com/office/drawing/2014/main" id="{C12D494A-B527-4C1D-BAEB-DF29C0718CA0}"/>
              </a:ext>
            </a:extLst>
          </p:cNvPr>
          <p:cNvSpPr>
            <a:spLocks noGrp="1"/>
          </p:cNvSpPr>
          <p:nvPr>
            <p:ph idx="1"/>
          </p:nvPr>
        </p:nvSpPr>
        <p:spPr/>
        <p:txBody>
          <a:bodyPr/>
          <a:lstStyle/>
          <a:p>
            <a:r>
              <a:rPr lang="en-US"/>
              <a:t>Initial Questions about form or instructions</a:t>
            </a:r>
          </a:p>
          <a:p>
            <a:r>
              <a:rPr lang="en-US"/>
              <a:t>Break?</a:t>
            </a:r>
          </a:p>
          <a:p>
            <a:r>
              <a:rPr lang="en-US"/>
              <a:t>Case study video (9 min)</a:t>
            </a:r>
          </a:p>
          <a:p>
            <a:r>
              <a:rPr lang="en-US"/>
              <a:t>Review denominator form and instructions (6 min)</a:t>
            </a:r>
          </a:p>
        </p:txBody>
      </p:sp>
    </p:spTree>
    <p:extLst>
      <p:ext uri="{BB962C8B-B14F-4D97-AF65-F5344CB8AC3E}">
        <p14:creationId xmlns:p14="http://schemas.microsoft.com/office/powerpoint/2010/main" val="4165366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3B06-F713-4DF5-948C-41ABC8952066}"/>
              </a:ext>
            </a:extLst>
          </p:cNvPr>
          <p:cNvSpPr>
            <a:spLocks noGrp="1"/>
          </p:cNvSpPr>
          <p:nvPr>
            <p:ph type="title"/>
          </p:nvPr>
        </p:nvSpPr>
        <p:spPr/>
        <p:txBody>
          <a:bodyPr lIns="91440" tIns="45720" rIns="91440" bIns="45720" anchor="b" anchorCtr="0"/>
          <a:lstStyle/>
          <a:p>
            <a:r>
              <a:rPr lang="en-US">
                <a:latin typeface="Calibri"/>
                <a:cs typeface="Calibri"/>
              </a:rPr>
              <a:t>Operational Manual</a:t>
            </a:r>
            <a:endParaRPr lang="en-US"/>
          </a:p>
        </p:txBody>
      </p:sp>
      <p:sp>
        <p:nvSpPr>
          <p:cNvPr id="3" name="Content Placeholder 2">
            <a:extLst>
              <a:ext uri="{FF2B5EF4-FFF2-40B4-BE49-F238E27FC236}">
                <a16:creationId xmlns:a16="http://schemas.microsoft.com/office/drawing/2014/main" id="{C834FBA1-3164-4D3D-AC32-3F6FAFF5CF9F}"/>
              </a:ext>
            </a:extLst>
          </p:cNvPr>
          <p:cNvSpPr>
            <a:spLocks noGrp="1"/>
          </p:cNvSpPr>
          <p:nvPr>
            <p:ph idx="1"/>
          </p:nvPr>
        </p:nvSpPr>
        <p:spPr>
          <a:xfrm>
            <a:off x="609601" y="2373748"/>
            <a:ext cx="5172892" cy="4191000"/>
          </a:xfrm>
        </p:spPr>
        <p:txBody>
          <a:bodyPr/>
          <a:lstStyle/>
          <a:p>
            <a:pPr marL="456565" indent="-456565"/>
            <a:r>
              <a:rPr lang="en-US">
                <a:latin typeface="Calibri"/>
                <a:cs typeface="Calibri"/>
              </a:rPr>
              <a:t>RTI Event Forms</a:t>
            </a:r>
          </a:p>
          <a:p>
            <a:pPr marL="989965" lvl="1" indent="-380365"/>
            <a:r>
              <a:rPr lang="en-US">
                <a:latin typeface="Calibri"/>
                <a:cs typeface="Calibri"/>
              </a:rPr>
              <a:t>Appendix A RTI Prospective Event form</a:t>
            </a:r>
            <a:endParaRPr lang="en-US">
              <a:cs typeface="Calibri" pitchFamily="34" charset="0"/>
            </a:endParaRPr>
          </a:p>
          <a:p>
            <a:pPr marL="989965" lvl="1" indent="-380365"/>
            <a:r>
              <a:rPr lang="en-US">
                <a:latin typeface="Calibri"/>
                <a:cs typeface="Calibri"/>
              </a:rPr>
              <a:t>Appendix B Table of Instructions for RTI Prospective Event Form</a:t>
            </a:r>
          </a:p>
          <a:p>
            <a:pPr marL="989965" lvl="1" indent="-380365"/>
            <a:r>
              <a:rPr lang="en-US">
                <a:latin typeface="Calibri"/>
                <a:cs typeface="Calibri"/>
              </a:rPr>
              <a:t>Appendix E Definitions, Tables and </a:t>
            </a:r>
            <a:r>
              <a:rPr lang="en-US" err="1">
                <a:latin typeface="Calibri"/>
                <a:cs typeface="Calibri"/>
              </a:rPr>
              <a:t>Algorithims</a:t>
            </a:r>
            <a:endParaRPr lang="en-US">
              <a:latin typeface="Calibri"/>
              <a:cs typeface="Calibri"/>
            </a:endParaRPr>
          </a:p>
        </p:txBody>
      </p:sp>
      <p:sp>
        <p:nvSpPr>
          <p:cNvPr id="4" name="Content Placeholder 3">
            <a:extLst>
              <a:ext uri="{FF2B5EF4-FFF2-40B4-BE49-F238E27FC236}">
                <a16:creationId xmlns:a16="http://schemas.microsoft.com/office/drawing/2014/main" id="{FAA22B55-B3F6-48F9-AFEA-FED45429237A}"/>
              </a:ext>
            </a:extLst>
          </p:cNvPr>
          <p:cNvSpPr>
            <a:spLocks noGrp="1"/>
          </p:cNvSpPr>
          <p:nvPr>
            <p:ph idx="10"/>
          </p:nvPr>
        </p:nvSpPr>
        <p:spPr>
          <a:xfrm>
            <a:off x="6444145" y="2373748"/>
            <a:ext cx="5172892" cy="4191000"/>
          </a:xfrm>
        </p:spPr>
        <p:txBody>
          <a:bodyPr/>
          <a:lstStyle/>
          <a:p>
            <a:pPr marL="456565" indent="-456565"/>
            <a:r>
              <a:rPr lang="en-US">
                <a:latin typeface="Calibri"/>
                <a:cs typeface="Calibri"/>
              </a:rPr>
              <a:t>Census Forms</a:t>
            </a:r>
          </a:p>
          <a:p>
            <a:pPr marL="989965" lvl="1" indent="-380365"/>
            <a:r>
              <a:rPr lang="en-US">
                <a:solidFill>
                  <a:srgbClr val="000000"/>
                </a:solidFill>
                <a:latin typeface="Calibri"/>
                <a:cs typeface="Calibri"/>
              </a:rPr>
              <a:t>Appendix C Denominator form</a:t>
            </a:r>
            <a:endParaRPr lang="en-US">
              <a:solidFill>
                <a:srgbClr val="5F5F5F"/>
              </a:solidFill>
              <a:cs typeface="Calibri" pitchFamily="34" charset="0"/>
            </a:endParaRPr>
          </a:p>
          <a:p>
            <a:pPr marL="989965" lvl="1" indent="-380365"/>
            <a:r>
              <a:rPr lang="en-US">
                <a:solidFill>
                  <a:srgbClr val="000000"/>
                </a:solidFill>
                <a:latin typeface="Calibri"/>
                <a:cs typeface="Calibri"/>
              </a:rPr>
              <a:t>Appendix D Instructions for Denominator Form </a:t>
            </a:r>
            <a:endParaRPr lang="en-US">
              <a:solidFill>
                <a:srgbClr val="000000"/>
              </a:solidFill>
              <a:cs typeface="Calibri" pitchFamily="34" charset="0"/>
            </a:endParaRPr>
          </a:p>
        </p:txBody>
      </p:sp>
      <p:sp>
        <p:nvSpPr>
          <p:cNvPr id="5" name="TextBox 4">
            <a:extLst>
              <a:ext uri="{FF2B5EF4-FFF2-40B4-BE49-F238E27FC236}">
                <a16:creationId xmlns:a16="http://schemas.microsoft.com/office/drawing/2014/main" id="{940411D7-0F2D-406E-93FE-8A4D64A9D6D1}"/>
              </a:ext>
            </a:extLst>
          </p:cNvPr>
          <p:cNvSpPr txBox="1"/>
          <p:nvPr/>
        </p:nvSpPr>
        <p:spPr>
          <a:xfrm>
            <a:off x="614218" y="1422400"/>
            <a:ext cx="10998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000000"/>
                </a:solidFill>
                <a:latin typeface="Calibri"/>
                <a:cs typeface="Calibri"/>
              </a:rPr>
              <a:t>All forms and Instructions Sent via Email with PDFS with filenames outlined below</a:t>
            </a:r>
          </a:p>
          <a:p>
            <a:pPr marL="285750" indent="-285750">
              <a:buFont typeface="Arial"/>
              <a:buChar char="•"/>
            </a:pPr>
            <a:r>
              <a:rPr lang="en-US">
                <a:solidFill>
                  <a:srgbClr val="000000"/>
                </a:solidFill>
                <a:latin typeface="Calibri"/>
                <a:cs typeface="Calibri"/>
              </a:rPr>
              <a:t>Also, can be found by clicking </a:t>
            </a:r>
            <a:r>
              <a:rPr lang="en-US">
                <a:solidFill>
                  <a:srgbClr val="000000"/>
                </a:solidFill>
                <a:latin typeface="Calibri"/>
                <a:cs typeface="Calibri"/>
                <a:hlinkClick r:id="rId2"/>
              </a:rPr>
              <a:t>here</a:t>
            </a:r>
          </a:p>
          <a:p>
            <a:pPr marL="285750" indent="-285750">
              <a:buFont typeface="Arial"/>
              <a:buChar char="•"/>
            </a:pPr>
            <a:r>
              <a:rPr lang="en-US">
                <a:solidFill>
                  <a:srgbClr val="000000"/>
                </a:solidFill>
                <a:latin typeface="Calibri"/>
                <a:cs typeface="Calibri"/>
              </a:rPr>
              <a:t>Please let us know if you have trouble getting access – users must be manually added by Joe</a:t>
            </a:r>
          </a:p>
        </p:txBody>
      </p:sp>
      <p:sp>
        <p:nvSpPr>
          <p:cNvPr id="6" name="Rectangle 5">
            <a:extLst>
              <a:ext uri="{FF2B5EF4-FFF2-40B4-BE49-F238E27FC236}">
                <a16:creationId xmlns:a16="http://schemas.microsoft.com/office/drawing/2014/main" id="{7C99F025-BB6D-4237-9C6C-93C9A7D2E688}"/>
              </a:ext>
            </a:extLst>
          </p:cNvPr>
          <p:cNvSpPr/>
          <p:nvPr/>
        </p:nvSpPr>
        <p:spPr>
          <a:xfrm>
            <a:off x="5461000" y="2032000"/>
            <a:ext cx="6362700" cy="4191000"/>
          </a:xfrm>
          <a:custGeom>
            <a:avLst/>
            <a:gdLst>
              <a:gd name="connsiteX0" fmla="*/ 0 w 6362700"/>
              <a:gd name="connsiteY0" fmla="*/ 0 h 4191000"/>
              <a:gd name="connsiteX1" fmla="*/ 636270 w 6362700"/>
              <a:gd name="connsiteY1" fmla="*/ 0 h 4191000"/>
              <a:gd name="connsiteX2" fmla="*/ 1399794 w 6362700"/>
              <a:gd name="connsiteY2" fmla="*/ 0 h 4191000"/>
              <a:gd name="connsiteX3" fmla="*/ 1908810 w 6362700"/>
              <a:gd name="connsiteY3" fmla="*/ 0 h 4191000"/>
              <a:gd name="connsiteX4" fmla="*/ 2354199 w 6362700"/>
              <a:gd name="connsiteY4" fmla="*/ 0 h 4191000"/>
              <a:gd name="connsiteX5" fmla="*/ 3117723 w 6362700"/>
              <a:gd name="connsiteY5" fmla="*/ 0 h 4191000"/>
              <a:gd name="connsiteX6" fmla="*/ 3753993 w 6362700"/>
              <a:gd name="connsiteY6" fmla="*/ 0 h 4191000"/>
              <a:gd name="connsiteX7" fmla="*/ 4199382 w 6362700"/>
              <a:gd name="connsiteY7" fmla="*/ 0 h 4191000"/>
              <a:gd name="connsiteX8" fmla="*/ 4962906 w 6362700"/>
              <a:gd name="connsiteY8" fmla="*/ 0 h 4191000"/>
              <a:gd name="connsiteX9" fmla="*/ 5599176 w 6362700"/>
              <a:gd name="connsiteY9" fmla="*/ 0 h 4191000"/>
              <a:gd name="connsiteX10" fmla="*/ 6362700 w 6362700"/>
              <a:gd name="connsiteY10" fmla="*/ 0 h 4191000"/>
              <a:gd name="connsiteX11" fmla="*/ 6362700 w 6362700"/>
              <a:gd name="connsiteY11" fmla="*/ 740410 h 4191000"/>
              <a:gd name="connsiteX12" fmla="*/ 6362700 w 6362700"/>
              <a:gd name="connsiteY12" fmla="*/ 1438910 h 4191000"/>
              <a:gd name="connsiteX13" fmla="*/ 6362700 w 6362700"/>
              <a:gd name="connsiteY13" fmla="*/ 2179320 h 4191000"/>
              <a:gd name="connsiteX14" fmla="*/ 6362700 w 6362700"/>
              <a:gd name="connsiteY14" fmla="*/ 2835910 h 4191000"/>
              <a:gd name="connsiteX15" fmla="*/ 6362700 w 6362700"/>
              <a:gd name="connsiteY15" fmla="*/ 3534410 h 4191000"/>
              <a:gd name="connsiteX16" fmla="*/ 6362700 w 6362700"/>
              <a:gd name="connsiteY16" fmla="*/ 4191000 h 4191000"/>
              <a:gd name="connsiteX17" fmla="*/ 5599176 w 6362700"/>
              <a:gd name="connsiteY17" fmla="*/ 4191000 h 4191000"/>
              <a:gd name="connsiteX18" fmla="*/ 5153787 w 6362700"/>
              <a:gd name="connsiteY18" fmla="*/ 4191000 h 4191000"/>
              <a:gd name="connsiteX19" fmla="*/ 4453890 w 6362700"/>
              <a:gd name="connsiteY19" fmla="*/ 4191000 h 4191000"/>
              <a:gd name="connsiteX20" fmla="*/ 3817620 w 6362700"/>
              <a:gd name="connsiteY20" fmla="*/ 4191000 h 4191000"/>
              <a:gd name="connsiteX21" fmla="*/ 3244977 w 6362700"/>
              <a:gd name="connsiteY21" fmla="*/ 4191000 h 4191000"/>
              <a:gd name="connsiteX22" fmla="*/ 2672334 w 6362700"/>
              <a:gd name="connsiteY22" fmla="*/ 4191000 h 4191000"/>
              <a:gd name="connsiteX23" fmla="*/ 2036064 w 6362700"/>
              <a:gd name="connsiteY23" fmla="*/ 4191000 h 4191000"/>
              <a:gd name="connsiteX24" fmla="*/ 1527048 w 6362700"/>
              <a:gd name="connsiteY24" fmla="*/ 4191000 h 4191000"/>
              <a:gd name="connsiteX25" fmla="*/ 763524 w 6362700"/>
              <a:gd name="connsiteY25" fmla="*/ 4191000 h 4191000"/>
              <a:gd name="connsiteX26" fmla="*/ 0 w 6362700"/>
              <a:gd name="connsiteY26" fmla="*/ 4191000 h 4191000"/>
              <a:gd name="connsiteX27" fmla="*/ 0 w 6362700"/>
              <a:gd name="connsiteY27" fmla="*/ 3450590 h 4191000"/>
              <a:gd name="connsiteX28" fmla="*/ 0 w 6362700"/>
              <a:gd name="connsiteY28" fmla="*/ 2835910 h 4191000"/>
              <a:gd name="connsiteX29" fmla="*/ 0 w 6362700"/>
              <a:gd name="connsiteY29" fmla="*/ 2137410 h 4191000"/>
              <a:gd name="connsiteX30" fmla="*/ 0 w 6362700"/>
              <a:gd name="connsiteY30" fmla="*/ 1480820 h 4191000"/>
              <a:gd name="connsiteX31" fmla="*/ 0 w 6362700"/>
              <a:gd name="connsiteY31" fmla="*/ 908050 h 4191000"/>
              <a:gd name="connsiteX32" fmla="*/ 0 w 6362700"/>
              <a:gd name="connsiteY32" fmla="*/ 0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62700" h="4191000" extrusionOk="0">
                <a:moveTo>
                  <a:pt x="0" y="0"/>
                </a:moveTo>
                <a:cubicBezTo>
                  <a:pt x="269903" y="14278"/>
                  <a:pt x="388453" y="-19671"/>
                  <a:pt x="636270" y="0"/>
                </a:cubicBezTo>
                <a:cubicBezTo>
                  <a:pt x="884087" y="19671"/>
                  <a:pt x="1213014" y="16883"/>
                  <a:pt x="1399794" y="0"/>
                </a:cubicBezTo>
                <a:cubicBezTo>
                  <a:pt x="1586574" y="-16883"/>
                  <a:pt x="1719922" y="-17214"/>
                  <a:pt x="1908810" y="0"/>
                </a:cubicBezTo>
                <a:cubicBezTo>
                  <a:pt x="2097698" y="17214"/>
                  <a:pt x="2207142" y="19608"/>
                  <a:pt x="2354199" y="0"/>
                </a:cubicBezTo>
                <a:cubicBezTo>
                  <a:pt x="2501256" y="-19608"/>
                  <a:pt x="2843418" y="11756"/>
                  <a:pt x="3117723" y="0"/>
                </a:cubicBezTo>
                <a:cubicBezTo>
                  <a:pt x="3392028" y="-11756"/>
                  <a:pt x="3603577" y="19801"/>
                  <a:pt x="3753993" y="0"/>
                </a:cubicBezTo>
                <a:cubicBezTo>
                  <a:pt x="3904409" y="-19801"/>
                  <a:pt x="4054990" y="-8331"/>
                  <a:pt x="4199382" y="0"/>
                </a:cubicBezTo>
                <a:cubicBezTo>
                  <a:pt x="4343774" y="8331"/>
                  <a:pt x="4754602" y="18875"/>
                  <a:pt x="4962906" y="0"/>
                </a:cubicBezTo>
                <a:cubicBezTo>
                  <a:pt x="5171210" y="-18875"/>
                  <a:pt x="5342589" y="28340"/>
                  <a:pt x="5599176" y="0"/>
                </a:cubicBezTo>
                <a:cubicBezTo>
                  <a:pt x="5855763" y="-28340"/>
                  <a:pt x="6176880" y="33645"/>
                  <a:pt x="6362700" y="0"/>
                </a:cubicBezTo>
                <a:cubicBezTo>
                  <a:pt x="6354927" y="270918"/>
                  <a:pt x="6379603" y="469361"/>
                  <a:pt x="6362700" y="740410"/>
                </a:cubicBezTo>
                <a:cubicBezTo>
                  <a:pt x="6345798" y="1011459"/>
                  <a:pt x="6331616" y="1219338"/>
                  <a:pt x="6362700" y="1438910"/>
                </a:cubicBezTo>
                <a:cubicBezTo>
                  <a:pt x="6393784" y="1658482"/>
                  <a:pt x="6371729" y="1843341"/>
                  <a:pt x="6362700" y="2179320"/>
                </a:cubicBezTo>
                <a:cubicBezTo>
                  <a:pt x="6353672" y="2515299"/>
                  <a:pt x="6329972" y="2658888"/>
                  <a:pt x="6362700" y="2835910"/>
                </a:cubicBezTo>
                <a:cubicBezTo>
                  <a:pt x="6395429" y="3012932"/>
                  <a:pt x="6337599" y="3346144"/>
                  <a:pt x="6362700" y="3534410"/>
                </a:cubicBezTo>
                <a:cubicBezTo>
                  <a:pt x="6387801" y="3722676"/>
                  <a:pt x="6390206" y="3896620"/>
                  <a:pt x="6362700" y="4191000"/>
                </a:cubicBezTo>
                <a:cubicBezTo>
                  <a:pt x="6208197" y="4158454"/>
                  <a:pt x="5820194" y="4153145"/>
                  <a:pt x="5599176" y="4191000"/>
                </a:cubicBezTo>
                <a:cubicBezTo>
                  <a:pt x="5378158" y="4228855"/>
                  <a:pt x="5253600" y="4206670"/>
                  <a:pt x="5153787" y="4191000"/>
                </a:cubicBezTo>
                <a:cubicBezTo>
                  <a:pt x="5053974" y="4175330"/>
                  <a:pt x="4732306" y="4166609"/>
                  <a:pt x="4453890" y="4191000"/>
                </a:cubicBezTo>
                <a:cubicBezTo>
                  <a:pt x="4175474" y="4215391"/>
                  <a:pt x="4038482" y="4196176"/>
                  <a:pt x="3817620" y="4191000"/>
                </a:cubicBezTo>
                <a:cubicBezTo>
                  <a:pt x="3596758" y="4185825"/>
                  <a:pt x="3423408" y="4187097"/>
                  <a:pt x="3244977" y="4191000"/>
                </a:cubicBezTo>
                <a:cubicBezTo>
                  <a:pt x="3066546" y="4194903"/>
                  <a:pt x="2920968" y="4175876"/>
                  <a:pt x="2672334" y="4191000"/>
                </a:cubicBezTo>
                <a:cubicBezTo>
                  <a:pt x="2423700" y="4206124"/>
                  <a:pt x="2200794" y="4218330"/>
                  <a:pt x="2036064" y="4191000"/>
                </a:cubicBezTo>
                <a:cubicBezTo>
                  <a:pt x="1871334" y="4163671"/>
                  <a:pt x="1758683" y="4187005"/>
                  <a:pt x="1527048" y="4191000"/>
                </a:cubicBezTo>
                <a:cubicBezTo>
                  <a:pt x="1295413" y="4194995"/>
                  <a:pt x="944049" y="4185077"/>
                  <a:pt x="763524" y="4191000"/>
                </a:cubicBezTo>
                <a:cubicBezTo>
                  <a:pt x="582999" y="4196923"/>
                  <a:pt x="346983" y="4222155"/>
                  <a:pt x="0" y="4191000"/>
                </a:cubicBezTo>
                <a:cubicBezTo>
                  <a:pt x="-23817" y="3832041"/>
                  <a:pt x="33447" y="3615653"/>
                  <a:pt x="0" y="3450590"/>
                </a:cubicBezTo>
                <a:cubicBezTo>
                  <a:pt x="-33447" y="3285527"/>
                  <a:pt x="18974" y="3115866"/>
                  <a:pt x="0" y="2835910"/>
                </a:cubicBezTo>
                <a:cubicBezTo>
                  <a:pt x="-18974" y="2555954"/>
                  <a:pt x="13251" y="2391012"/>
                  <a:pt x="0" y="2137410"/>
                </a:cubicBezTo>
                <a:cubicBezTo>
                  <a:pt x="-13251" y="1883808"/>
                  <a:pt x="9444" y="1699690"/>
                  <a:pt x="0" y="1480820"/>
                </a:cubicBezTo>
                <a:cubicBezTo>
                  <a:pt x="-9444" y="1261950"/>
                  <a:pt x="6601" y="1026676"/>
                  <a:pt x="0" y="908050"/>
                </a:cubicBezTo>
                <a:cubicBezTo>
                  <a:pt x="-6601" y="789424"/>
                  <a:pt x="34296" y="256039"/>
                  <a:pt x="0" y="0"/>
                </a:cubicBezTo>
                <a:close/>
              </a:path>
            </a:pathLst>
          </a:custGeom>
          <a:noFill/>
          <a:ln w="57150">
            <a:solidFill>
              <a:srgbClr val="FF0000"/>
            </a:solidFill>
            <a:extLst>
              <a:ext uri="{C807C97D-BFC1-408E-A445-0C87EB9F89A2}">
                <ask:lineSketchStyleProps xmlns:ask="http://schemas.microsoft.com/office/drawing/2018/sketchyshapes" sd="443909607">
                  <a:prstGeom prst="rect">
                    <a:avLst/>
                  </a:prstGeom>
                  <ask:type>
                    <ask:lineSketchFreehand/>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187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703" y="170156"/>
            <a:ext cx="9796603" cy="562679"/>
          </a:xfrm>
        </p:spPr>
        <p:txBody>
          <a:bodyPr>
            <a:normAutofit fontScale="90000"/>
          </a:bodyPr>
          <a:lstStyle/>
          <a:p>
            <a:pPr algn="ctr"/>
            <a:r>
              <a:rPr lang="en-US"/>
              <a:t>RTI Surveillance Denominator Form</a:t>
            </a:r>
          </a:p>
        </p:txBody>
      </p:sp>
      <p:sp>
        <p:nvSpPr>
          <p:cNvPr id="7" name="Content Placeholder 6">
            <a:extLst>
              <a:ext uri="{FF2B5EF4-FFF2-40B4-BE49-F238E27FC236}">
                <a16:creationId xmlns:a16="http://schemas.microsoft.com/office/drawing/2014/main" id="{765D7B45-4B7C-482F-89C2-92F3B2695F21}"/>
              </a:ext>
            </a:extLst>
          </p:cNvPr>
          <p:cNvSpPr>
            <a:spLocks noGrp="1"/>
          </p:cNvSpPr>
          <p:nvPr>
            <p:ph idx="1"/>
          </p:nvPr>
        </p:nvSpPr>
        <p:spPr>
          <a:xfrm>
            <a:off x="200991" y="748810"/>
            <a:ext cx="5892799" cy="774699"/>
          </a:xfrm>
        </p:spPr>
        <p:txBody>
          <a:bodyPr>
            <a:normAutofit fontScale="85000" lnSpcReduction="20000"/>
          </a:bodyPr>
          <a:lstStyle/>
          <a:p>
            <a:r>
              <a:rPr lang="en-US"/>
              <a:t>Appendix D – Denominator Instructions</a:t>
            </a:r>
          </a:p>
        </p:txBody>
      </p:sp>
      <p:sp>
        <p:nvSpPr>
          <p:cNvPr id="8" name="Content Placeholder 6">
            <a:extLst>
              <a:ext uri="{FF2B5EF4-FFF2-40B4-BE49-F238E27FC236}">
                <a16:creationId xmlns:a16="http://schemas.microsoft.com/office/drawing/2014/main" id="{72DD4E56-54BE-4D4C-9073-7EC2F2567524}"/>
              </a:ext>
            </a:extLst>
          </p:cNvPr>
          <p:cNvSpPr txBox="1">
            <a:spLocks/>
          </p:cNvSpPr>
          <p:nvPr/>
        </p:nvSpPr>
        <p:spPr>
          <a:xfrm>
            <a:off x="6409507" y="748810"/>
            <a:ext cx="5172892" cy="774699"/>
          </a:xfrm>
          <a:prstGeom prst="rect">
            <a:avLst/>
          </a:prstGeom>
        </p:spPr>
        <p:txBody>
          <a:bodyPr vert="horz" lIns="91440" tIns="45720" rIns="91440" bIns="45720" rtlCol="0">
            <a:normAutofit fontScale="85000" lnSpcReduction="20000"/>
          </a:bodyPr>
          <a:lstStyle>
            <a:lvl1pPr marL="457189" indent="-457189" algn="l" defTabSz="457200" rtl="0" eaLnBrk="1" latinLnBrk="0" hangingPunct="1">
              <a:spcBef>
                <a:spcPct val="20000"/>
              </a:spcBef>
              <a:buClr>
                <a:srgbClr val="541900"/>
              </a:buClr>
              <a:buSzPct val="70000"/>
              <a:buFont typeface="Wingdings" panose="05000000000000000000" pitchFamily="2" charset="2"/>
              <a:buChar char="§"/>
              <a:defRPr sz="3200" b="1" kern="1200" baseline="0">
                <a:solidFill>
                  <a:srgbClr val="000000"/>
                </a:solidFill>
                <a:latin typeface="Calibri" pitchFamily="34" charset="0"/>
                <a:ea typeface="+mn-ea"/>
                <a:cs typeface="+mn-cs"/>
              </a:defRPr>
            </a:lvl1pPr>
            <a:lvl2pPr marL="990575" indent="-380990" algn="l" defTabSz="457200" rtl="0" eaLnBrk="1" latinLnBrk="0" hangingPunct="1">
              <a:spcBef>
                <a:spcPct val="20000"/>
              </a:spcBef>
              <a:buClr>
                <a:srgbClr val="005984"/>
              </a:buClr>
              <a:buSzPct val="100000"/>
              <a:buFont typeface="Arial" panose="020B0604020202020204" pitchFamily="34" charset="0"/>
              <a:buChar char="•"/>
              <a:defRPr sz="2700" kern="1200">
                <a:solidFill>
                  <a:schemeClr val="accent4">
                    <a:lumMod val="75000"/>
                  </a:schemeClr>
                </a:solidFill>
                <a:latin typeface="+mn-lt"/>
                <a:ea typeface="+mn-ea"/>
                <a:cs typeface="+mn-cs"/>
              </a:defRPr>
            </a:lvl2pPr>
            <a:lvl3pPr marL="1143000" indent="-228600" algn="l" defTabSz="457200" rtl="0" eaLnBrk="1" latinLnBrk="0" hangingPunct="1">
              <a:spcBef>
                <a:spcPct val="20000"/>
              </a:spcBef>
              <a:buClrTx/>
              <a:buSzPct val="100000"/>
              <a:buFont typeface="Arial" pitchFamily="34" charset="0"/>
              <a:buChar char="•"/>
              <a:defRPr sz="2400" kern="1200">
                <a:solidFill>
                  <a:schemeClr val="accent4">
                    <a:lumMod val="75000"/>
                  </a:schemeClr>
                </a:solidFill>
                <a:latin typeface="+mn-lt"/>
                <a:ea typeface="+mn-ea"/>
                <a:cs typeface="+mn-cs"/>
              </a:defRPr>
            </a:lvl3pPr>
            <a:lvl4pPr marL="1600200" indent="-228600" algn="l" defTabSz="457200" rtl="0" eaLnBrk="1" latinLnBrk="0" hangingPunct="1">
              <a:spcBef>
                <a:spcPct val="20000"/>
              </a:spcBef>
              <a:buClr>
                <a:schemeClr val="bg1"/>
              </a:buClr>
              <a:buSzPct val="70000"/>
              <a:buFont typeface="Courier New" pitchFamily="49" charset="0"/>
              <a:buChar char="o"/>
              <a:defRPr sz="2400" kern="1200" baseline="0">
                <a:solidFill>
                  <a:schemeClr val="bg2"/>
                </a:solidFill>
                <a:latin typeface="+mn-lt"/>
                <a:ea typeface="+mn-ea"/>
                <a:cs typeface="+mn-cs"/>
              </a:defRPr>
            </a:lvl4pPr>
            <a:lvl5pPr marL="2057400" indent="-228600" algn="l" defTabSz="457200" rtl="0" eaLnBrk="1" latinLnBrk="0" hangingPunct="1">
              <a:spcBef>
                <a:spcPct val="20000"/>
              </a:spcBef>
              <a:buClr>
                <a:schemeClr val="bg1"/>
              </a:buClr>
              <a:buSzPct val="70000"/>
              <a:buFont typeface="Arial" pitchFamily="34" charset="0"/>
              <a:buChar char="•"/>
              <a:defRPr sz="2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Appendix C – Denominator Form</a:t>
            </a:r>
          </a:p>
        </p:txBody>
      </p:sp>
      <p:pic>
        <p:nvPicPr>
          <p:cNvPr id="10" name="Picture 9" descr="Table&#10;&#10;Description automatically generated">
            <a:extLst>
              <a:ext uri="{FF2B5EF4-FFF2-40B4-BE49-F238E27FC236}">
                <a16:creationId xmlns:a16="http://schemas.microsoft.com/office/drawing/2014/main" id="{5F4C939B-D1DD-4D99-A2EC-AEB3A037B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318" y="1422640"/>
            <a:ext cx="5574682" cy="2162212"/>
          </a:xfrm>
          <a:prstGeom prst="rect">
            <a:avLst/>
          </a:prstGeom>
        </p:spPr>
      </p:pic>
      <p:pic>
        <p:nvPicPr>
          <p:cNvPr id="12" name="Picture 11" descr="Table&#10;&#10;Description automatically generated">
            <a:extLst>
              <a:ext uri="{FF2B5EF4-FFF2-40B4-BE49-F238E27FC236}">
                <a16:creationId xmlns:a16="http://schemas.microsoft.com/office/drawing/2014/main" id="{183416E2-8023-40EA-80AC-A70383CE1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799" y="4135846"/>
            <a:ext cx="5471720" cy="2551998"/>
          </a:xfrm>
          <a:prstGeom prst="rect">
            <a:avLst/>
          </a:prstGeom>
        </p:spPr>
      </p:pic>
      <p:pic>
        <p:nvPicPr>
          <p:cNvPr id="14" name="Picture 13" descr="Graphical user interface, text&#10;&#10;Description automatically generated with medium confidence">
            <a:extLst>
              <a:ext uri="{FF2B5EF4-FFF2-40B4-BE49-F238E27FC236}">
                <a16:creationId xmlns:a16="http://schemas.microsoft.com/office/drawing/2014/main" id="{87C94B95-4F49-4CDE-AA9D-7BDE817D8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91" y="1595527"/>
            <a:ext cx="4580523" cy="4951728"/>
          </a:xfrm>
          <a:prstGeom prst="rect">
            <a:avLst/>
          </a:prstGeom>
        </p:spPr>
      </p:pic>
      <p:sp>
        <p:nvSpPr>
          <p:cNvPr id="15" name="TextBox 14">
            <a:extLst>
              <a:ext uri="{FF2B5EF4-FFF2-40B4-BE49-F238E27FC236}">
                <a16:creationId xmlns:a16="http://schemas.microsoft.com/office/drawing/2014/main" id="{9FBEBA36-0FC4-435F-B3F4-342DF51BF990}"/>
              </a:ext>
            </a:extLst>
          </p:cNvPr>
          <p:cNvSpPr txBox="1"/>
          <p:nvPr/>
        </p:nvSpPr>
        <p:spPr>
          <a:xfrm>
            <a:off x="4914900" y="3207434"/>
            <a:ext cx="1291407"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t>Worksheet if needed</a:t>
            </a:r>
          </a:p>
        </p:txBody>
      </p:sp>
      <p:sp>
        <p:nvSpPr>
          <p:cNvPr id="16" name="TextBox 15">
            <a:extLst>
              <a:ext uri="{FF2B5EF4-FFF2-40B4-BE49-F238E27FC236}">
                <a16:creationId xmlns:a16="http://schemas.microsoft.com/office/drawing/2014/main" id="{A20673FD-11F2-4E80-B5F4-A9CC0F59CEB7}"/>
              </a:ext>
            </a:extLst>
          </p:cNvPr>
          <p:cNvSpPr txBox="1"/>
          <p:nvPr/>
        </p:nvSpPr>
        <p:spPr>
          <a:xfrm>
            <a:off x="4901312" y="4744624"/>
            <a:ext cx="1355795"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t>Totals for each month required</a:t>
            </a:r>
          </a:p>
        </p:txBody>
      </p:sp>
      <p:sp>
        <p:nvSpPr>
          <p:cNvPr id="17" name="Left Brace 16">
            <a:extLst>
              <a:ext uri="{FF2B5EF4-FFF2-40B4-BE49-F238E27FC236}">
                <a16:creationId xmlns:a16="http://schemas.microsoft.com/office/drawing/2014/main" id="{B5065033-65FB-4188-966D-96163B0C5125}"/>
              </a:ext>
            </a:extLst>
          </p:cNvPr>
          <p:cNvSpPr/>
          <p:nvPr/>
        </p:nvSpPr>
        <p:spPr>
          <a:xfrm>
            <a:off x="6248400" y="2451100"/>
            <a:ext cx="420399" cy="2392911"/>
          </a:xfrm>
          <a:prstGeom prst="leftBrace">
            <a:avLst>
              <a:gd name="adj1" fmla="val 8333"/>
              <a:gd name="adj2" fmla="val 45223"/>
            </a:avLst>
          </a:prstGeom>
          <a:ln w="38100">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58FC280A-3D52-4A00-AD62-254E8E2CECB0}"/>
              </a:ext>
            </a:extLst>
          </p:cNvPr>
          <p:cNvCxnSpPr>
            <a:cxnSpLocks/>
          </p:cNvCxnSpPr>
          <p:nvPr/>
        </p:nvCxnSpPr>
        <p:spPr>
          <a:xfrm>
            <a:off x="6337918" y="5206289"/>
            <a:ext cx="3072782" cy="711"/>
          </a:xfrm>
          <a:prstGeom prst="straightConnector1">
            <a:avLst/>
          </a:prstGeom>
          <a:ln w="57150">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3327FCF6-1AF8-4D90-A280-13B1B657ACF7}"/>
              </a:ext>
            </a:extLst>
          </p:cNvPr>
          <p:cNvSpPr/>
          <p:nvPr/>
        </p:nvSpPr>
        <p:spPr>
          <a:xfrm>
            <a:off x="9512300" y="4844011"/>
            <a:ext cx="800100" cy="464589"/>
          </a:xfrm>
          <a:custGeom>
            <a:avLst/>
            <a:gdLst>
              <a:gd name="connsiteX0" fmla="*/ 0 w 800100"/>
              <a:gd name="connsiteY0" fmla="*/ 0 h 464589"/>
              <a:gd name="connsiteX1" fmla="*/ 392049 w 800100"/>
              <a:gd name="connsiteY1" fmla="*/ 0 h 464589"/>
              <a:gd name="connsiteX2" fmla="*/ 800100 w 800100"/>
              <a:gd name="connsiteY2" fmla="*/ 0 h 464589"/>
              <a:gd name="connsiteX3" fmla="*/ 800100 w 800100"/>
              <a:gd name="connsiteY3" fmla="*/ 464589 h 464589"/>
              <a:gd name="connsiteX4" fmla="*/ 408051 w 800100"/>
              <a:gd name="connsiteY4" fmla="*/ 464589 h 464589"/>
              <a:gd name="connsiteX5" fmla="*/ 0 w 800100"/>
              <a:gd name="connsiteY5" fmla="*/ 464589 h 464589"/>
              <a:gd name="connsiteX6" fmla="*/ 0 w 800100"/>
              <a:gd name="connsiteY6" fmla="*/ 0 h 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64589" extrusionOk="0">
                <a:moveTo>
                  <a:pt x="0" y="0"/>
                </a:moveTo>
                <a:cubicBezTo>
                  <a:pt x="130511" y="-45574"/>
                  <a:pt x="205583" y="8088"/>
                  <a:pt x="392049" y="0"/>
                </a:cubicBezTo>
                <a:cubicBezTo>
                  <a:pt x="578515" y="-8088"/>
                  <a:pt x="623136" y="48837"/>
                  <a:pt x="800100" y="0"/>
                </a:cubicBezTo>
                <a:cubicBezTo>
                  <a:pt x="811900" y="214310"/>
                  <a:pt x="799821" y="299253"/>
                  <a:pt x="800100" y="464589"/>
                </a:cubicBezTo>
                <a:cubicBezTo>
                  <a:pt x="674876" y="492486"/>
                  <a:pt x="539090" y="461011"/>
                  <a:pt x="408051" y="464589"/>
                </a:cubicBezTo>
                <a:cubicBezTo>
                  <a:pt x="277012" y="468167"/>
                  <a:pt x="194525" y="442856"/>
                  <a:pt x="0" y="464589"/>
                </a:cubicBezTo>
                <a:cubicBezTo>
                  <a:pt x="-54041" y="297790"/>
                  <a:pt x="53778" y="178342"/>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3841872309">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E640222-5E50-4396-B57B-478E4372F058}"/>
              </a:ext>
            </a:extLst>
          </p:cNvPr>
          <p:cNvSpPr/>
          <p:nvPr/>
        </p:nvSpPr>
        <p:spPr>
          <a:xfrm>
            <a:off x="10426700" y="4845656"/>
            <a:ext cx="800100" cy="464589"/>
          </a:xfrm>
          <a:custGeom>
            <a:avLst/>
            <a:gdLst>
              <a:gd name="connsiteX0" fmla="*/ 0 w 800100"/>
              <a:gd name="connsiteY0" fmla="*/ 0 h 464589"/>
              <a:gd name="connsiteX1" fmla="*/ 392049 w 800100"/>
              <a:gd name="connsiteY1" fmla="*/ 0 h 464589"/>
              <a:gd name="connsiteX2" fmla="*/ 800100 w 800100"/>
              <a:gd name="connsiteY2" fmla="*/ 0 h 464589"/>
              <a:gd name="connsiteX3" fmla="*/ 800100 w 800100"/>
              <a:gd name="connsiteY3" fmla="*/ 464589 h 464589"/>
              <a:gd name="connsiteX4" fmla="*/ 408051 w 800100"/>
              <a:gd name="connsiteY4" fmla="*/ 464589 h 464589"/>
              <a:gd name="connsiteX5" fmla="*/ 0 w 800100"/>
              <a:gd name="connsiteY5" fmla="*/ 464589 h 464589"/>
              <a:gd name="connsiteX6" fmla="*/ 0 w 800100"/>
              <a:gd name="connsiteY6" fmla="*/ 0 h 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64589" extrusionOk="0">
                <a:moveTo>
                  <a:pt x="0" y="0"/>
                </a:moveTo>
                <a:cubicBezTo>
                  <a:pt x="130511" y="-45574"/>
                  <a:pt x="205583" y="8088"/>
                  <a:pt x="392049" y="0"/>
                </a:cubicBezTo>
                <a:cubicBezTo>
                  <a:pt x="578515" y="-8088"/>
                  <a:pt x="623136" y="48837"/>
                  <a:pt x="800100" y="0"/>
                </a:cubicBezTo>
                <a:cubicBezTo>
                  <a:pt x="811900" y="214310"/>
                  <a:pt x="799821" y="299253"/>
                  <a:pt x="800100" y="464589"/>
                </a:cubicBezTo>
                <a:cubicBezTo>
                  <a:pt x="674876" y="492486"/>
                  <a:pt x="539090" y="461011"/>
                  <a:pt x="408051" y="464589"/>
                </a:cubicBezTo>
                <a:cubicBezTo>
                  <a:pt x="277012" y="468167"/>
                  <a:pt x="194525" y="442856"/>
                  <a:pt x="0" y="464589"/>
                </a:cubicBezTo>
                <a:cubicBezTo>
                  <a:pt x="-54041" y="297790"/>
                  <a:pt x="53778" y="178342"/>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3841872309">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A9CEE7D-CDA2-40C0-931B-855397127B97}"/>
              </a:ext>
            </a:extLst>
          </p:cNvPr>
          <p:cNvSpPr/>
          <p:nvPr/>
        </p:nvSpPr>
        <p:spPr>
          <a:xfrm>
            <a:off x="11297985" y="4896456"/>
            <a:ext cx="800100" cy="464589"/>
          </a:xfrm>
          <a:custGeom>
            <a:avLst/>
            <a:gdLst>
              <a:gd name="connsiteX0" fmla="*/ 0 w 800100"/>
              <a:gd name="connsiteY0" fmla="*/ 0 h 464589"/>
              <a:gd name="connsiteX1" fmla="*/ 392049 w 800100"/>
              <a:gd name="connsiteY1" fmla="*/ 0 h 464589"/>
              <a:gd name="connsiteX2" fmla="*/ 800100 w 800100"/>
              <a:gd name="connsiteY2" fmla="*/ 0 h 464589"/>
              <a:gd name="connsiteX3" fmla="*/ 800100 w 800100"/>
              <a:gd name="connsiteY3" fmla="*/ 464589 h 464589"/>
              <a:gd name="connsiteX4" fmla="*/ 408051 w 800100"/>
              <a:gd name="connsiteY4" fmla="*/ 464589 h 464589"/>
              <a:gd name="connsiteX5" fmla="*/ 0 w 800100"/>
              <a:gd name="connsiteY5" fmla="*/ 464589 h 464589"/>
              <a:gd name="connsiteX6" fmla="*/ 0 w 800100"/>
              <a:gd name="connsiteY6" fmla="*/ 0 h 4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64589" extrusionOk="0">
                <a:moveTo>
                  <a:pt x="0" y="0"/>
                </a:moveTo>
                <a:cubicBezTo>
                  <a:pt x="130511" y="-45574"/>
                  <a:pt x="205583" y="8088"/>
                  <a:pt x="392049" y="0"/>
                </a:cubicBezTo>
                <a:cubicBezTo>
                  <a:pt x="578515" y="-8088"/>
                  <a:pt x="623136" y="48837"/>
                  <a:pt x="800100" y="0"/>
                </a:cubicBezTo>
                <a:cubicBezTo>
                  <a:pt x="811900" y="214310"/>
                  <a:pt x="799821" y="299253"/>
                  <a:pt x="800100" y="464589"/>
                </a:cubicBezTo>
                <a:cubicBezTo>
                  <a:pt x="674876" y="492486"/>
                  <a:pt x="539090" y="461011"/>
                  <a:pt x="408051" y="464589"/>
                </a:cubicBezTo>
                <a:cubicBezTo>
                  <a:pt x="277012" y="468167"/>
                  <a:pt x="194525" y="442856"/>
                  <a:pt x="0" y="464589"/>
                </a:cubicBezTo>
                <a:cubicBezTo>
                  <a:pt x="-54041" y="297790"/>
                  <a:pt x="53778" y="178342"/>
                  <a:pt x="0" y="0"/>
                </a:cubicBezTo>
                <a:close/>
              </a:path>
            </a:pathLst>
          </a:custGeom>
          <a:noFill/>
          <a:ln w="38100">
            <a:solidFill>
              <a:schemeClr val="accent5">
                <a:lumMod val="75000"/>
              </a:schemeClr>
            </a:solidFill>
            <a:extLst>
              <a:ext uri="{C807C97D-BFC1-408E-A445-0C87EB9F89A2}">
                <ask:lineSketchStyleProps xmlns:ask="http://schemas.microsoft.com/office/drawing/2018/sketchyshapes" sd="3841872309">
                  <a:prstGeom prst="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41212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99" y="0"/>
            <a:ext cx="9796603" cy="1143000"/>
          </a:xfrm>
        </p:spPr>
        <p:txBody>
          <a:bodyPr/>
          <a:lstStyle/>
          <a:p>
            <a:r>
              <a:rPr lang="en-US"/>
              <a:t>Total Resident Days: Manual Example</a:t>
            </a:r>
          </a:p>
        </p:txBody>
      </p:sp>
      <p:sp>
        <p:nvSpPr>
          <p:cNvPr id="7" name="Content Placeholder 6"/>
          <p:cNvSpPr>
            <a:spLocks noGrp="1"/>
          </p:cNvSpPr>
          <p:nvPr>
            <p:ph idx="1"/>
          </p:nvPr>
        </p:nvSpPr>
        <p:spPr>
          <a:xfrm>
            <a:off x="609601" y="1600201"/>
            <a:ext cx="3394228" cy="4191000"/>
          </a:xfrm>
        </p:spPr>
        <p:txBody>
          <a:bodyPr>
            <a:normAutofit/>
          </a:bodyPr>
          <a:lstStyle/>
          <a:p>
            <a:r>
              <a:rPr lang="en-US" sz="2400" b="0"/>
              <a:t>Daily Resident Count</a:t>
            </a:r>
          </a:p>
          <a:p>
            <a:pPr lvl="1"/>
            <a:r>
              <a:rPr lang="en-US" sz="1900" b="0"/>
              <a:t>“at the same time each day”</a:t>
            </a:r>
          </a:p>
          <a:p>
            <a:pPr lvl="1"/>
            <a:r>
              <a:rPr lang="en-US" sz="1900" b="0"/>
              <a:t>record number of residents in facility</a:t>
            </a:r>
          </a:p>
          <a:p>
            <a:endParaRPr lang="en-US" sz="2400" b="0"/>
          </a:p>
          <a:p>
            <a:endParaRPr lang="en-US" sz="2400" b="0"/>
          </a:p>
          <a:p>
            <a:r>
              <a:rPr lang="en-US" sz="2400" b="0"/>
              <a:t>Monthly Sum – at end of month sum daily counts and record </a:t>
            </a:r>
          </a:p>
        </p:txBody>
      </p:sp>
      <p:pic>
        <p:nvPicPr>
          <p:cNvPr id="22" name="Picture 21">
            <a:extLst>
              <a:ext uri="{FF2B5EF4-FFF2-40B4-BE49-F238E27FC236}">
                <a16:creationId xmlns:a16="http://schemas.microsoft.com/office/drawing/2014/main" id="{22D4ABB5-3626-43BF-8AE2-3B4EFACD2F8F}"/>
              </a:ext>
            </a:extLst>
          </p:cNvPr>
          <p:cNvPicPr>
            <a:picLocks noChangeAspect="1"/>
          </p:cNvPicPr>
          <p:nvPr/>
        </p:nvPicPr>
        <p:blipFill rotWithShape="1">
          <a:blip r:embed="rId3"/>
          <a:srcRect l="44927" t="32494" r="42750" b="45772"/>
          <a:stretch/>
        </p:blipFill>
        <p:spPr>
          <a:xfrm>
            <a:off x="4207599" y="1568867"/>
            <a:ext cx="4019939" cy="2873219"/>
          </a:xfrm>
          <a:prstGeom prst="rect">
            <a:avLst/>
          </a:prstGeom>
        </p:spPr>
      </p:pic>
      <p:sp>
        <p:nvSpPr>
          <p:cNvPr id="23" name="TextBox 22">
            <a:extLst>
              <a:ext uri="{FF2B5EF4-FFF2-40B4-BE49-F238E27FC236}">
                <a16:creationId xmlns:a16="http://schemas.microsoft.com/office/drawing/2014/main" id="{0511AA44-F584-45DE-9472-44EF01A0C1E1}"/>
              </a:ext>
            </a:extLst>
          </p:cNvPr>
          <p:cNvSpPr txBox="1"/>
          <p:nvPr/>
        </p:nvSpPr>
        <p:spPr>
          <a:xfrm>
            <a:off x="6572580" y="2295144"/>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30</a:t>
            </a:r>
          </a:p>
        </p:txBody>
      </p:sp>
      <p:sp>
        <p:nvSpPr>
          <p:cNvPr id="24" name="TextBox 23">
            <a:extLst>
              <a:ext uri="{FF2B5EF4-FFF2-40B4-BE49-F238E27FC236}">
                <a16:creationId xmlns:a16="http://schemas.microsoft.com/office/drawing/2014/main" id="{4508947E-1F4A-481B-A36A-C5ADA87F5A1F}"/>
              </a:ext>
            </a:extLst>
          </p:cNvPr>
          <p:cNvSpPr txBox="1"/>
          <p:nvPr/>
        </p:nvSpPr>
        <p:spPr>
          <a:xfrm>
            <a:off x="6572580" y="2664759"/>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32</a:t>
            </a:r>
          </a:p>
        </p:txBody>
      </p:sp>
      <p:sp>
        <p:nvSpPr>
          <p:cNvPr id="25" name="TextBox 24">
            <a:extLst>
              <a:ext uri="{FF2B5EF4-FFF2-40B4-BE49-F238E27FC236}">
                <a16:creationId xmlns:a16="http://schemas.microsoft.com/office/drawing/2014/main" id="{A8D00027-5ED2-40E2-AD8E-36C9D6C28402}"/>
              </a:ext>
            </a:extLst>
          </p:cNvPr>
          <p:cNvSpPr txBox="1"/>
          <p:nvPr/>
        </p:nvSpPr>
        <p:spPr>
          <a:xfrm>
            <a:off x="6572580" y="2932255"/>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31</a:t>
            </a:r>
          </a:p>
        </p:txBody>
      </p:sp>
      <p:sp>
        <p:nvSpPr>
          <p:cNvPr id="26" name="TextBox 25">
            <a:extLst>
              <a:ext uri="{FF2B5EF4-FFF2-40B4-BE49-F238E27FC236}">
                <a16:creationId xmlns:a16="http://schemas.microsoft.com/office/drawing/2014/main" id="{AD12057A-BB4C-40B9-88B1-2E2F59F2ED01}"/>
              </a:ext>
            </a:extLst>
          </p:cNvPr>
          <p:cNvSpPr txBox="1"/>
          <p:nvPr/>
        </p:nvSpPr>
        <p:spPr>
          <a:xfrm>
            <a:off x="6572580" y="3254943"/>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35</a:t>
            </a:r>
          </a:p>
        </p:txBody>
      </p:sp>
      <p:sp>
        <p:nvSpPr>
          <p:cNvPr id="27" name="TextBox 26">
            <a:extLst>
              <a:ext uri="{FF2B5EF4-FFF2-40B4-BE49-F238E27FC236}">
                <a16:creationId xmlns:a16="http://schemas.microsoft.com/office/drawing/2014/main" id="{3353FAED-E54D-40AC-8110-CF637C0120C5}"/>
              </a:ext>
            </a:extLst>
          </p:cNvPr>
          <p:cNvSpPr txBox="1"/>
          <p:nvPr/>
        </p:nvSpPr>
        <p:spPr>
          <a:xfrm>
            <a:off x="6572580" y="3541251"/>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32</a:t>
            </a:r>
          </a:p>
        </p:txBody>
      </p:sp>
      <p:sp>
        <p:nvSpPr>
          <p:cNvPr id="28" name="TextBox 27">
            <a:extLst>
              <a:ext uri="{FF2B5EF4-FFF2-40B4-BE49-F238E27FC236}">
                <a16:creationId xmlns:a16="http://schemas.microsoft.com/office/drawing/2014/main" id="{2A93C350-A5F3-4335-9662-E53044280E45}"/>
              </a:ext>
            </a:extLst>
          </p:cNvPr>
          <p:cNvSpPr txBox="1"/>
          <p:nvPr/>
        </p:nvSpPr>
        <p:spPr>
          <a:xfrm>
            <a:off x="6563558" y="3834055"/>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31</a:t>
            </a:r>
          </a:p>
        </p:txBody>
      </p:sp>
      <p:sp>
        <p:nvSpPr>
          <p:cNvPr id="29" name="TextBox 28">
            <a:extLst>
              <a:ext uri="{FF2B5EF4-FFF2-40B4-BE49-F238E27FC236}">
                <a16:creationId xmlns:a16="http://schemas.microsoft.com/office/drawing/2014/main" id="{CA187974-A387-45DC-96FE-9C3B0C4B0C2B}"/>
              </a:ext>
            </a:extLst>
          </p:cNvPr>
          <p:cNvSpPr txBox="1"/>
          <p:nvPr/>
        </p:nvSpPr>
        <p:spPr>
          <a:xfrm>
            <a:off x="6585544" y="4148115"/>
            <a:ext cx="900301" cy="381743"/>
          </a:xfrm>
          <a:prstGeom prst="rect">
            <a:avLst/>
          </a:prstGeom>
          <a:noFill/>
        </p:spPr>
        <p:txBody>
          <a:bodyPr wrap="square" rtlCol="0">
            <a:spAutoFit/>
          </a:bodyPr>
          <a:lstStyle/>
          <a:p>
            <a:r>
              <a:rPr lang="en-US" b="1">
                <a:solidFill>
                  <a:srgbClr val="000000"/>
                </a:solidFill>
                <a:latin typeface="Calibri" panose="020F0502020204030204" pitchFamily="34" charset="0"/>
              </a:rPr>
              <a:t>30</a:t>
            </a:r>
          </a:p>
        </p:txBody>
      </p:sp>
      <p:sp>
        <p:nvSpPr>
          <p:cNvPr id="30" name="Rectangle 29">
            <a:extLst>
              <a:ext uri="{FF2B5EF4-FFF2-40B4-BE49-F238E27FC236}">
                <a16:creationId xmlns:a16="http://schemas.microsoft.com/office/drawing/2014/main" id="{2BEB0EB3-6311-42CD-805B-F2188527E64F}"/>
              </a:ext>
            </a:extLst>
          </p:cNvPr>
          <p:cNvSpPr/>
          <p:nvPr/>
        </p:nvSpPr>
        <p:spPr>
          <a:xfrm>
            <a:off x="8603677" y="1639748"/>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2A0135-D9A5-40CA-AF14-69EBCD2286C2}"/>
              </a:ext>
            </a:extLst>
          </p:cNvPr>
          <p:cNvSpPr/>
          <p:nvPr/>
        </p:nvSpPr>
        <p:spPr>
          <a:xfrm>
            <a:off x="8603677" y="2144487"/>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E98530-C733-4FD7-A092-250A54A12291}"/>
              </a:ext>
            </a:extLst>
          </p:cNvPr>
          <p:cNvSpPr/>
          <p:nvPr/>
        </p:nvSpPr>
        <p:spPr>
          <a:xfrm>
            <a:off x="8612698" y="2658545"/>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D5B330D-78B5-4F1B-8B2A-1DD0B2B60624}"/>
              </a:ext>
            </a:extLst>
          </p:cNvPr>
          <p:cNvSpPr/>
          <p:nvPr/>
        </p:nvSpPr>
        <p:spPr>
          <a:xfrm>
            <a:off x="8612698" y="3188915"/>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CBB9602-F137-45C1-868C-6D4542449B43}"/>
              </a:ext>
            </a:extLst>
          </p:cNvPr>
          <p:cNvSpPr/>
          <p:nvPr/>
        </p:nvSpPr>
        <p:spPr>
          <a:xfrm>
            <a:off x="8612698" y="3741319"/>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85E6ED6-38B1-4762-A02A-3102AE8B9B49}"/>
              </a:ext>
            </a:extLst>
          </p:cNvPr>
          <p:cNvSpPr/>
          <p:nvPr/>
        </p:nvSpPr>
        <p:spPr>
          <a:xfrm>
            <a:off x="8612698" y="4248261"/>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225918B-95A9-4773-9448-B28435AA2C09}"/>
              </a:ext>
            </a:extLst>
          </p:cNvPr>
          <p:cNvSpPr/>
          <p:nvPr/>
        </p:nvSpPr>
        <p:spPr>
          <a:xfrm>
            <a:off x="8685102" y="4755203"/>
            <a:ext cx="2971672" cy="474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9241E2EB-390A-4324-9197-84CA34CEA35A}"/>
              </a:ext>
            </a:extLst>
          </p:cNvPr>
          <p:cNvSpPr txBox="1">
            <a:spLocks/>
          </p:cNvSpPr>
          <p:nvPr/>
        </p:nvSpPr>
        <p:spPr>
          <a:xfrm>
            <a:off x="8614078" y="1218498"/>
            <a:ext cx="4618399" cy="4191000"/>
          </a:xfrm>
          <a:prstGeom prst="rect">
            <a:avLst/>
          </a:prstGeom>
        </p:spPr>
        <p:txBody>
          <a:bodyPr vert="horz" lIns="91440" tIns="45720" rIns="91440" bIns="45720" rtlCol="0">
            <a:normAutofit fontScale="92500" lnSpcReduction="10000"/>
          </a:bodyPr>
          <a:lstStyle>
            <a:lvl1pPr marL="457189" indent="-457189" algn="l" defTabSz="457200" rtl="0" eaLnBrk="1" latinLnBrk="0" hangingPunct="1">
              <a:spcBef>
                <a:spcPct val="20000"/>
              </a:spcBef>
              <a:buClr>
                <a:srgbClr val="541900"/>
              </a:buClr>
              <a:buSzPct val="70000"/>
              <a:buFont typeface="Wingdings" panose="05000000000000000000" pitchFamily="2" charset="2"/>
              <a:buChar char="§"/>
              <a:defRPr sz="3200" b="1" kern="1200" baseline="0">
                <a:solidFill>
                  <a:srgbClr val="000000"/>
                </a:solidFill>
                <a:latin typeface="Calibri" pitchFamily="34" charset="0"/>
                <a:ea typeface="+mn-ea"/>
                <a:cs typeface="+mn-cs"/>
              </a:defRPr>
            </a:lvl1pPr>
            <a:lvl2pPr marL="990575" indent="-380990" algn="l" defTabSz="457200" rtl="0" eaLnBrk="1" latinLnBrk="0" hangingPunct="1">
              <a:spcBef>
                <a:spcPct val="20000"/>
              </a:spcBef>
              <a:buClr>
                <a:srgbClr val="005984"/>
              </a:buClr>
              <a:buSzPct val="100000"/>
              <a:buFont typeface="Arial" panose="020B0604020202020204" pitchFamily="34" charset="0"/>
              <a:buChar char="•"/>
              <a:defRPr sz="2700" kern="1200">
                <a:solidFill>
                  <a:schemeClr val="accent4">
                    <a:lumMod val="75000"/>
                  </a:schemeClr>
                </a:solidFill>
                <a:latin typeface="+mn-lt"/>
                <a:ea typeface="+mn-ea"/>
                <a:cs typeface="+mn-cs"/>
              </a:defRPr>
            </a:lvl2pPr>
            <a:lvl3pPr marL="1143000" indent="-228600" algn="l" defTabSz="457200" rtl="0" eaLnBrk="1" latinLnBrk="0" hangingPunct="1">
              <a:spcBef>
                <a:spcPct val="20000"/>
              </a:spcBef>
              <a:buClrTx/>
              <a:buSzPct val="100000"/>
              <a:buFont typeface="Arial" pitchFamily="34" charset="0"/>
              <a:buChar char="•"/>
              <a:defRPr sz="2400" kern="1200">
                <a:solidFill>
                  <a:schemeClr val="accent4">
                    <a:lumMod val="75000"/>
                  </a:schemeClr>
                </a:solidFill>
                <a:latin typeface="+mn-lt"/>
                <a:ea typeface="+mn-ea"/>
                <a:cs typeface="+mn-cs"/>
              </a:defRPr>
            </a:lvl3pPr>
            <a:lvl4pPr marL="1600200" indent="-228600" algn="l" defTabSz="457200" rtl="0" eaLnBrk="1" latinLnBrk="0" hangingPunct="1">
              <a:spcBef>
                <a:spcPct val="20000"/>
              </a:spcBef>
              <a:buClr>
                <a:schemeClr val="bg1"/>
              </a:buClr>
              <a:buSzPct val="70000"/>
              <a:buFont typeface="Courier New" pitchFamily="49" charset="0"/>
              <a:buChar char="o"/>
              <a:defRPr sz="2400" kern="1200" baseline="0">
                <a:solidFill>
                  <a:schemeClr val="bg2"/>
                </a:solidFill>
                <a:latin typeface="+mn-lt"/>
                <a:ea typeface="+mn-ea"/>
                <a:cs typeface="+mn-cs"/>
              </a:defRPr>
            </a:lvl4pPr>
            <a:lvl5pPr marL="2057400" indent="-228600" algn="l" defTabSz="457200" rtl="0" eaLnBrk="1" latinLnBrk="0" hangingPunct="1">
              <a:spcBef>
                <a:spcPct val="20000"/>
              </a:spcBef>
              <a:buClr>
                <a:schemeClr val="bg1"/>
              </a:buClr>
              <a:buSzPct val="70000"/>
              <a:buFont typeface="Arial" pitchFamily="34" charset="0"/>
              <a:buChar char="•"/>
              <a:defRPr sz="24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a:t>At 10:00 am each day:</a:t>
            </a:r>
          </a:p>
          <a:p>
            <a:pPr marL="0" indent="0">
              <a:buFont typeface="Wingdings" panose="05000000000000000000" pitchFamily="2" charset="2"/>
              <a:buNone/>
            </a:pPr>
            <a:r>
              <a:rPr lang="en-US"/>
              <a:t>8/1 = 30 residents</a:t>
            </a:r>
          </a:p>
          <a:p>
            <a:pPr marL="0" indent="0">
              <a:buFont typeface="Wingdings" panose="05000000000000000000" pitchFamily="2" charset="2"/>
              <a:buNone/>
            </a:pPr>
            <a:r>
              <a:rPr lang="en-US"/>
              <a:t>8/2 = 32 residents </a:t>
            </a:r>
          </a:p>
          <a:p>
            <a:pPr marL="0" indent="0">
              <a:buFont typeface="Wingdings" panose="05000000000000000000" pitchFamily="2" charset="2"/>
              <a:buNone/>
            </a:pPr>
            <a:r>
              <a:rPr lang="en-US"/>
              <a:t>8/3 = 31 residents</a:t>
            </a:r>
          </a:p>
          <a:p>
            <a:pPr marL="0" indent="0">
              <a:buFont typeface="Wingdings" panose="05000000000000000000" pitchFamily="2" charset="2"/>
              <a:buNone/>
            </a:pPr>
            <a:r>
              <a:rPr lang="en-US"/>
              <a:t>8/4 = 35 residents</a:t>
            </a:r>
          </a:p>
          <a:p>
            <a:pPr marL="0" indent="0">
              <a:buFont typeface="Wingdings" panose="05000000000000000000" pitchFamily="2" charset="2"/>
              <a:buNone/>
            </a:pPr>
            <a:r>
              <a:rPr lang="en-US"/>
              <a:t>8/5 – 32 residents</a:t>
            </a:r>
          </a:p>
          <a:p>
            <a:pPr marL="0" indent="0">
              <a:buFont typeface="Wingdings" panose="05000000000000000000" pitchFamily="2" charset="2"/>
              <a:buNone/>
            </a:pPr>
            <a:r>
              <a:rPr lang="en-US"/>
              <a:t>8/6 = 31 residents</a:t>
            </a:r>
          </a:p>
          <a:p>
            <a:pPr marL="0" indent="0">
              <a:buFont typeface="Wingdings" panose="05000000000000000000" pitchFamily="2" charset="2"/>
              <a:buNone/>
            </a:pPr>
            <a:r>
              <a:rPr lang="en-US"/>
              <a:t>8/7 = 30 residents</a:t>
            </a:r>
          </a:p>
        </p:txBody>
      </p:sp>
      <p:pic>
        <p:nvPicPr>
          <p:cNvPr id="53" name="Picture 52">
            <a:extLst>
              <a:ext uri="{FF2B5EF4-FFF2-40B4-BE49-F238E27FC236}">
                <a16:creationId xmlns:a16="http://schemas.microsoft.com/office/drawing/2014/main" id="{944D52E5-5B9D-45BC-B6B4-7CE728E52516}"/>
              </a:ext>
            </a:extLst>
          </p:cNvPr>
          <p:cNvPicPr/>
          <p:nvPr/>
        </p:nvPicPr>
        <p:blipFill rotWithShape="1">
          <a:blip r:embed="rId4"/>
          <a:srcRect l="25618" t="59449" r="42460" b="19471"/>
          <a:stretch/>
        </p:blipFill>
        <p:spPr bwMode="auto">
          <a:xfrm>
            <a:off x="3879043" y="4840334"/>
            <a:ext cx="4618399" cy="1866707"/>
          </a:xfrm>
          <a:prstGeom prst="rect">
            <a:avLst/>
          </a:prstGeom>
          <a:ln>
            <a:noFill/>
          </a:ln>
          <a:extLst>
            <a:ext uri="{53640926-AAD7-44D8-BBD7-CCE9431645EC}">
              <a14:shadowObscured xmlns:a14="http://schemas.microsoft.com/office/drawing/2010/main"/>
            </a:ext>
          </a:extLst>
        </p:spPr>
      </p:pic>
      <p:sp>
        <p:nvSpPr>
          <p:cNvPr id="54" name="Multiply 15">
            <a:extLst>
              <a:ext uri="{FF2B5EF4-FFF2-40B4-BE49-F238E27FC236}">
                <a16:creationId xmlns:a16="http://schemas.microsoft.com/office/drawing/2014/main" id="{D9CD57E8-7EE9-41CC-AD91-1D906F9E3AA2}"/>
              </a:ext>
            </a:extLst>
          </p:cNvPr>
          <p:cNvSpPr/>
          <p:nvPr/>
        </p:nvSpPr>
        <p:spPr>
          <a:xfrm>
            <a:off x="7470422" y="6522527"/>
            <a:ext cx="392534" cy="35429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8FF3A03-1685-4FBB-A188-3E8A05C6C42F}"/>
              </a:ext>
            </a:extLst>
          </p:cNvPr>
          <p:cNvSpPr txBox="1"/>
          <p:nvPr/>
        </p:nvSpPr>
        <p:spPr>
          <a:xfrm>
            <a:off x="7696379" y="4954431"/>
            <a:ext cx="673888" cy="369332"/>
          </a:xfrm>
          <a:prstGeom prst="rect">
            <a:avLst/>
          </a:prstGeom>
          <a:noFill/>
        </p:spPr>
        <p:txBody>
          <a:bodyPr wrap="square" rtlCol="0">
            <a:spAutoFit/>
          </a:bodyPr>
          <a:lstStyle/>
          <a:p>
            <a:r>
              <a:rPr lang="en-US" b="1">
                <a:solidFill>
                  <a:srgbClr val="000000"/>
                </a:solidFill>
                <a:latin typeface="Calibri" panose="020F0502020204030204" pitchFamily="34" charset="0"/>
              </a:rPr>
              <a:t>221</a:t>
            </a:r>
          </a:p>
        </p:txBody>
      </p:sp>
      <p:sp>
        <p:nvSpPr>
          <p:cNvPr id="56" name="Rectangle 55">
            <a:extLst>
              <a:ext uri="{FF2B5EF4-FFF2-40B4-BE49-F238E27FC236}">
                <a16:creationId xmlns:a16="http://schemas.microsoft.com/office/drawing/2014/main" id="{D38DE63A-75B0-491D-8C9D-AF500F797ECA}"/>
              </a:ext>
            </a:extLst>
          </p:cNvPr>
          <p:cNvSpPr/>
          <p:nvPr/>
        </p:nvSpPr>
        <p:spPr>
          <a:xfrm>
            <a:off x="7703358" y="4992231"/>
            <a:ext cx="484815" cy="293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1384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99" y="0"/>
            <a:ext cx="9796603" cy="1143000"/>
          </a:xfrm>
        </p:spPr>
        <p:txBody>
          <a:bodyPr/>
          <a:lstStyle/>
          <a:p>
            <a:r>
              <a:rPr lang="en-US"/>
              <a:t>Total Resident Days: Electronic Capture Example</a:t>
            </a:r>
          </a:p>
        </p:txBody>
      </p:sp>
      <p:sp>
        <p:nvSpPr>
          <p:cNvPr id="7" name="Content Placeholder 6"/>
          <p:cNvSpPr>
            <a:spLocks noGrp="1"/>
          </p:cNvSpPr>
          <p:nvPr>
            <p:ph idx="1"/>
          </p:nvPr>
        </p:nvSpPr>
        <p:spPr>
          <a:xfrm>
            <a:off x="609601" y="1600201"/>
            <a:ext cx="3394228" cy="4191000"/>
          </a:xfrm>
        </p:spPr>
        <p:txBody>
          <a:bodyPr>
            <a:normAutofit/>
          </a:bodyPr>
          <a:lstStyle/>
          <a:p>
            <a:r>
              <a:rPr lang="en-US" sz="2400" b="0"/>
              <a:t>Daily Resident Count</a:t>
            </a:r>
          </a:p>
          <a:p>
            <a:pPr lvl="1"/>
            <a:r>
              <a:rPr lang="en-US" sz="1900" b="0"/>
              <a:t>“at the same time each day”</a:t>
            </a:r>
          </a:p>
          <a:p>
            <a:pPr lvl="1"/>
            <a:r>
              <a:rPr lang="en-US" sz="1900" b="0"/>
              <a:t>record number of residents in facility</a:t>
            </a:r>
          </a:p>
          <a:p>
            <a:endParaRPr lang="en-US" sz="2400" b="0"/>
          </a:p>
          <a:p>
            <a:endParaRPr lang="en-US" sz="2400" b="0"/>
          </a:p>
          <a:p>
            <a:r>
              <a:rPr lang="en-US" sz="2400" b="0"/>
              <a:t>Monthly Sum – at end of month sum daily counts and record </a:t>
            </a:r>
          </a:p>
        </p:txBody>
      </p:sp>
      <p:pic>
        <p:nvPicPr>
          <p:cNvPr id="22" name="Picture 21">
            <a:extLst>
              <a:ext uri="{FF2B5EF4-FFF2-40B4-BE49-F238E27FC236}">
                <a16:creationId xmlns:a16="http://schemas.microsoft.com/office/drawing/2014/main" id="{22D4ABB5-3626-43BF-8AE2-3B4EFACD2F8F}"/>
              </a:ext>
            </a:extLst>
          </p:cNvPr>
          <p:cNvPicPr>
            <a:picLocks noChangeAspect="1"/>
          </p:cNvPicPr>
          <p:nvPr/>
        </p:nvPicPr>
        <p:blipFill rotWithShape="1">
          <a:blip r:embed="rId3"/>
          <a:srcRect l="44927" t="32494" r="42750" b="45772"/>
          <a:stretch/>
        </p:blipFill>
        <p:spPr>
          <a:xfrm>
            <a:off x="4003829" y="1801906"/>
            <a:ext cx="2276478" cy="1627094"/>
          </a:xfrm>
          <a:prstGeom prst="rect">
            <a:avLst/>
          </a:prstGeom>
        </p:spPr>
      </p:pic>
      <p:pic>
        <p:nvPicPr>
          <p:cNvPr id="53" name="Picture 52">
            <a:extLst>
              <a:ext uri="{FF2B5EF4-FFF2-40B4-BE49-F238E27FC236}">
                <a16:creationId xmlns:a16="http://schemas.microsoft.com/office/drawing/2014/main" id="{944D52E5-5B9D-45BC-B6B4-7CE728E52516}"/>
              </a:ext>
            </a:extLst>
          </p:cNvPr>
          <p:cNvPicPr/>
          <p:nvPr/>
        </p:nvPicPr>
        <p:blipFill rotWithShape="1">
          <a:blip r:embed="rId4"/>
          <a:srcRect l="25618" t="59449" r="42460" b="19471"/>
          <a:stretch/>
        </p:blipFill>
        <p:spPr bwMode="auto">
          <a:xfrm>
            <a:off x="4633645" y="4087906"/>
            <a:ext cx="4618399" cy="1866707"/>
          </a:xfrm>
          <a:prstGeom prst="rect">
            <a:avLst/>
          </a:prstGeom>
          <a:ln>
            <a:noFill/>
          </a:ln>
          <a:extLst>
            <a:ext uri="{53640926-AAD7-44D8-BBD7-CCE9431645EC}">
              <a14:shadowObscured xmlns:a14="http://schemas.microsoft.com/office/drawing/2010/main"/>
            </a:ext>
          </a:extLst>
        </p:spPr>
      </p:pic>
      <p:sp>
        <p:nvSpPr>
          <p:cNvPr id="54" name="Multiply 15">
            <a:extLst>
              <a:ext uri="{FF2B5EF4-FFF2-40B4-BE49-F238E27FC236}">
                <a16:creationId xmlns:a16="http://schemas.microsoft.com/office/drawing/2014/main" id="{D9CD57E8-7EE9-41CC-AD91-1D906F9E3AA2}"/>
              </a:ext>
            </a:extLst>
          </p:cNvPr>
          <p:cNvSpPr/>
          <p:nvPr/>
        </p:nvSpPr>
        <p:spPr>
          <a:xfrm>
            <a:off x="8209511" y="5436909"/>
            <a:ext cx="392534" cy="35429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78FF3A03-1685-4FBB-A188-3E8A05C6C42F}"/>
              </a:ext>
            </a:extLst>
          </p:cNvPr>
          <p:cNvSpPr txBox="1"/>
          <p:nvPr/>
        </p:nvSpPr>
        <p:spPr>
          <a:xfrm>
            <a:off x="8468736" y="4208410"/>
            <a:ext cx="673888" cy="369332"/>
          </a:xfrm>
          <a:prstGeom prst="rect">
            <a:avLst/>
          </a:prstGeom>
          <a:noFill/>
        </p:spPr>
        <p:txBody>
          <a:bodyPr wrap="square" rtlCol="0">
            <a:spAutoFit/>
          </a:bodyPr>
          <a:lstStyle/>
          <a:p>
            <a:r>
              <a:rPr lang="en-US" b="1">
                <a:solidFill>
                  <a:srgbClr val="000000"/>
                </a:solidFill>
                <a:latin typeface="Calibri" panose="020F0502020204030204" pitchFamily="34" charset="0"/>
              </a:rPr>
              <a:t>221</a:t>
            </a:r>
          </a:p>
        </p:txBody>
      </p:sp>
      <p:sp>
        <p:nvSpPr>
          <p:cNvPr id="56" name="Rectangle 55">
            <a:extLst>
              <a:ext uri="{FF2B5EF4-FFF2-40B4-BE49-F238E27FC236}">
                <a16:creationId xmlns:a16="http://schemas.microsoft.com/office/drawing/2014/main" id="{D38DE63A-75B0-491D-8C9D-AF500F797ECA}"/>
              </a:ext>
            </a:extLst>
          </p:cNvPr>
          <p:cNvSpPr/>
          <p:nvPr/>
        </p:nvSpPr>
        <p:spPr>
          <a:xfrm>
            <a:off x="8475715" y="4246210"/>
            <a:ext cx="484815" cy="293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751F41-D70E-4B0F-915E-E667D97DC298}"/>
              </a:ext>
            </a:extLst>
          </p:cNvPr>
          <p:cNvSpPr/>
          <p:nvPr/>
        </p:nvSpPr>
        <p:spPr>
          <a:xfrm>
            <a:off x="1642267" y="360989"/>
            <a:ext cx="4358936" cy="4508927"/>
          </a:xfrm>
          <a:prstGeom prst="rect">
            <a:avLst/>
          </a:prstGeom>
          <a:noFill/>
        </p:spPr>
        <p:txBody>
          <a:bodyPr wrap="square" lIns="91440" tIns="45720" rIns="91440" bIns="45720">
            <a:spAutoFit/>
          </a:bodyPr>
          <a:lstStyle/>
          <a:p>
            <a:pPr algn="ctr"/>
            <a:r>
              <a:rPr lang="en-US" sz="28700" b="1" cap="none" spc="0">
                <a:ln w="22225">
                  <a:solidFill>
                    <a:schemeClr val="accent2"/>
                  </a:solidFill>
                  <a:prstDash val="solid"/>
                </a:ln>
                <a:solidFill>
                  <a:schemeClr val="accent2">
                    <a:lumMod val="40000"/>
                    <a:lumOff val="60000"/>
                  </a:schemeClr>
                </a:solidFill>
                <a:effectLst/>
              </a:rPr>
              <a:t>X</a:t>
            </a:r>
          </a:p>
        </p:txBody>
      </p:sp>
    </p:spTree>
    <p:extLst>
      <p:ext uri="{BB962C8B-B14F-4D97-AF65-F5344CB8AC3E}">
        <p14:creationId xmlns:p14="http://schemas.microsoft.com/office/powerpoint/2010/main" val="26547401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99" y="274639"/>
            <a:ext cx="9796603" cy="785963"/>
          </a:xfrm>
        </p:spPr>
        <p:txBody>
          <a:bodyPr/>
          <a:lstStyle/>
          <a:p>
            <a:r>
              <a:rPr lang="en-US"/>
              <a:t>Key Points – New Antibiotic Starts </a:t>
            </a:r>
          </a:p>
        </p:txBody>
      </p:sp>
      <p:sp>
        <p:nvSpPr>
          <p:cNvPr id="3" name="Content Placeholder 2"/>
          <p:cNvSpPr>
            <a:spLocks noGrp="1"/>
          </p:cNvSpPr>
          <p:nvPr>
            <p:ph idx="1"/>
          </p:nvPr>
        </p:nvSpPr>
        <p:spPr>
          <a:xfrm>
            <a:off x="1197699" y="1060601"/>
            <a:ext cx="10005927" cy="4191000"/>
          </a:xfrm>
        </p:spPr>
        <p:txBody>
          <a:bodyPr>
            <a:normAutofit fontScale="85000" lnSpcReduction="20000"/>
          </a:bodyPr>
          <a:lstStyle/>
          <a:p>
            <a:r>
              <a:rPr lang="en-US">
                <a:solidFill>
                  <a:schemeClr val="accent2">
                    <a:lumMod val="50000"/>
                  </a:schemeClr>
                </a:solidFill>
              </a:rPr>
              <a:t>New starts in facility only – </a:t>
            </a:r>
          </a:p>
          <a:p>
            <a:pPr lvl="1"/>
            <a:r>
              <a:rPr lang="en-US">
                <a:solidFill>
                  <a:schemeClr val="accent2">
                    <a:lumMod val="50000"/>
                  </a:schemeClr>
                </a:solidFill>
              </a:rPr>
              <a:t>New start = Started while the resident is receiving care by the facility, either by physicians in the facility or by outside physicians who see the resident in an outpatient clinic or emergency department. </a:t>
            </a:r>
          </a:p>
          <a:p>
            <a:pPr lvl="1"/>
            <a:r>
              <a:rPr lang="en-US">
                <a:solidFill>
                  <a:schemeClr val="accent2">
                    <a:lumMod val="50000"/>
                  </a:schemeClr>
                </a:solidFill>
              </a:rPr>
              <a:t>Exclude antibiotic starts by another healthcare facility prior to the resident’s admission</a:t>
            </a:r>
          </a:p>
          <a:p>
            <a:pPr lvl="1"/>
            <a:r>
              <a:rPr lang="en-US">
                <a:solidFill>
                  <a:schemeClr val="accent2">
                    <a:lumMod val="50000"/>
                  </a:schemeClr>
                </a:solidFill>
              </a:rPr>
              <a:t>Exclude antibiotic started during a transfer to acute care-even if resident originated in your facility and was re-admitted to nursing home after &gt; 1 day interval (i.e., an overnight admission to acute care)</a:t>
            </a:r>
          </a:p>
          <a:p>
            <a:pPr lvl="1"/>
            <a:endParaRPr lang="en-US">
              <a:solidFill>
                <a:schemeClr val="accent2">
                  <a:lumMod val="50000"/>
                </a:schemeClr>
              </a:solidFill>
            </a:endParaRPr>
          </a:p>
          <a:p>
            <a:r>
              <a:rPr lang="en-US">
                <a:solidFill>
                  <a:schemeClr val="accent2">
                    <a:lumMod val="50000"/>
                  </a:schemeClr>
                </a:solidFill>
              </a:rPr>
              <a:t>Capture new antibiotic orders, regardless of number of doses or days of therapy, or if course not completed</a:t>
            </a:r>
          </a:p>
          <a:p>
            <a:pPr marL="0" indent="0">
              <a:buNone/>
            </a:pPr>
            <a:endParaRPr lang="en-US">
              <a:solidFill>
                <a:schemeClr val="accent2">
                  <a:lumMod val="50000"/>
                </a:schemeClr>
              </a:solidFill>
            </a:endParaRPr>
          </a:p>
          <a:p>
            <a:endParaRPr lang="en-US">
              <a:solidFill>
                <a:schemeClr val="accent2">
                  <a:lumMod val="50000"/>
                </a:schemeClr>
              </a:solidFill>
            </a:endParaRPr>
          </a:p>
        </p:txBody>
      </p:sp>
    </p:spTree>
    <p:extLst>
      <p:ext uri="{BB962C8B-B14F-4D97-AF65-F5344CB8AC3E}">
        <p14:creationId xmlns:p14="http://schemas.microsoft.com/office/powerpoint/2010/main" val="1999668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9FD5EA-E7B9-4B65-A0A0-ACA31B79CBAA}"/>
              </a:ext>
            </a:extLst>
          </p:cNvPr>
          <p:cNvPicPr/>
          <p:nvPr/>
        </p:nvPicPr>
        <p:blipFill rotWithShape="1">
          <a:blip r:embed="rId3"/>
          <a:srcRect l="25897" t="55612" r="26153" b="17265"/>
          <a:stretch/>
        </p:blipFill>
        <p:spPr bwMode="auto">
          <a:xfrm>
            <a:off x="6196613" y="4911485"/>
            <a:ext cx="5249662" cy="1671876"/>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a:t>Denominator Form: Antibiotic Starts for RTI</a:t>
            </a:r>
          </a:p>
        </p:txBody>
      </p:sp>
      <p:pic>
        <p:nvPicPr>
          <p:cNvPr id="5" name="Picture 4"/>
          <p:cNvPicPr>
            <a:picLocks noChangeAspect="1"/>
          </p:cNvPicPr>
          <p:nvPr/>
        </p:nvPicPr>
        <p:blipFill rotWithShape="1">
          <a:blip r:embed="rId4"/>
          <a:srcRect l="22278" t="18157" r="25392" b="42241"/>
          <a:stretch/>
        </p:blipFill>
        <p:spPr>
          <a:xfrm>
            <a:off x="4580877" y="1482371"/>
            <a:ext cx="7397526" cy="3148925"/>
          </a:xfrm>
          <a:prstGeom prst="rect">
            <a:avLst/>
          </a:prstGeom>
        </p:spPr>
      </p:pic>
      <p:sp>
        <p:nvSpPr>
          <p:cNvPr id="6" name="Rectangle 5"/>
          <p:cNvSpPr/>
          <p:nvPr/>
        </p:nvSpPr>
        <p:spPr>
          <a:xfrm>
            <a:off x="9419208" y="2446234"/>
            <a:ext cx="1473694" cy="4137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C80E3391-79A4-484E-B4B4-B9558BB95F60}"/>
              </a:ext>
            </a:extLst>
          </p:cNvPr>
          <p:cNvSpPr>
            <a:spLocks noGrp="1"/>
          </p:cNvSpPr>
          <p:nvPr>
            <p:ph idx="1"/>
          </p:nvPr>
        </p:nvSpPr>
        <p:spPr>
          <a:xfrm>
            <a:off x="621437" y="1500386"/>
            <a:ext cx="5391704" cy="4392226"/>
          </a:xfrm>
          <a:solidFill>
            <a:schemeClr val="bg1"/>
          </a:solidFill>
        </p:spPr>
        <p:txBody>
          <a:bodyPr>
            <a:normAutofit fontScale="92500"/>
          </a:bodyPr>
          <a:lstStyle/>
          <a:p>
            <a:pPr marL="0" indent="0">
              <a:buNone/>
            </a:pPr>
            <a:r>
              <a:rPr lang="en-US" sz="2000" b="0"/>
              <a:t>To calculate the number of </a:t>
            </a:r>
            <a:r>
              <a:rPr lang="en-US" sz="2000">
                <a:solidFill>
                  <a:srgbClr val="FF0000"/>
                </a:solidFill>
              </a:rPr>
              <a:t>new antibiotics starts </a:t>
            </a:r>
            <a:r>
              <a:rPr lang="en-US" sz="2000" b="0"/>
              <a:t>for RTI. </a:t>
            </a:r>
          </a:p>
          <a:p>
            <a:r>
              <a:rPr lang="en-US" sz="2000" b="0"/>
              <a:t>Daily</a:t>
            </a:r>
          </a:p>
          <a:p>
            <a:r>
              <a:rPr lang="en-US" sz="2000" b="0"/>
              <a:t>“at the same time each day”</a:t>
            </a:r>
          </a:p>
          <a:p>
            <a:r>
              <a:rPr lang="en-US" sz="2000" b="0"/>
              <a:t>record number of new antibiotic starts</a:t>
            </a:r>
          </a:p>
          <a:p>
            <a:r>
              <a:rPr lang="en-US" sz="2000"/>
              <a:t>Does not include starts during hospital admission (even if transferred for only 1 day/overnight stay)</a:t>
            </a:r>
            <a:endParaRPr lang="en-US" sz="2000" b="0"/>
          </a:p>
          <a:p>
            <a:endParaRPr lang="en-US" sz="2000" b="0"/>
          </a:p>
          <a:p>
            <a:endParaRPr lang="en-US" sz="2000" b="0"/>
          </a:p>
          <a:p>
            <a:r>
              <a:rPr lang="en-US" sz="2000" b="0" i="1"/>
              <a:t>Working solution – time of day could be morning report/rounds/check in for previous day</a:t>
            </a:r>
          </a:p>
          <a:p>
            <a:r>
              <a:rPr lang="en-US" sz="2000" b="0" i="1"/>
              <a:t>Can use own “work sheet” if more reliable</a:t>
            </a:r>
          </a:p>
        </p:txBody>
      </p:sp>
      <p:sp>
        <p:nvSpPr>
          <p:cNvPr id="3" name="Rectangle: Rounded Corners 2">
            <a:extLst>
              <a:ext uri="{FF2B5EF4-FFF2-40B4-BE49-F238E27FC236}">
                <a16:creationId xmlns:a16="http://schemas.microsoft.com/office/drawing/2014/main" id="{F6546397-ECB5-476F-93B3-B5E3E3418E40}"/>
              </a:ext>
            </a:extLst>
          </p:cNvPr>
          <p:cNvSpPr/>
          <p:nvPr/>
        </p:nvSpPr>
        <p:spPr>
          <a:xfrm>
            <a:off x="621437" y="4714043"/>
            <a:ext cx="5453850" cy="1396214"/>
          </a:xfrm>
          <a:custGeom>
            <a:avLst/>
            <a:gdLst>
              <a:gd name="connsiteX0" fmla="*/ 0 w 5453850"/>
              <a:gd name="connsiteY0" fmla="*/ 232707 h 1396214"/>
              <a:gd name="connsiteX1" fmla="*/ 232707 w 5453850"/>
              <a:gd name="connsiteY1" fmla="*/ 0 h 1396214"/>
              <a:gd name="connsiteX2" fmla="*/ 687209 w 5453850"/>
              <a:gd name="connsiteY2" fmla="*/ 0 h 1396214"/>
              <a:gd name="connsiteX3" fmla="*/ 1341248 w 5453850"/>
              <a:gd name="connsiteY3" fmla="*/ 0 h 1396214"/>
              <a:gd name="connsiteX4" fmla="*/ 1945403 w 5453850"/>
              <a:gd name="connsiteY4" fmla="*/ 0 h 1396214"/>
              <a:gd name="connsiteX5" fmla="*/ 2549558 w 5453850"/>
              <a:gd name="connsiteY5" fmla="*/ 0 h 1396214"/>
              <a:gd name="connsiteX6" fmla="*/ 3004060 w 5453850"/>
              <a:gd name="connsiteY6" fmla="*/ 0 h 1396214"/>
              <a:gd name="connsiteX7" fmla="*/ 3658100 w 5453850"/>
              <a:gd name="connsiteY7" fmla="*/ 0 h 1396214"/>
              <a:gd name="connsiteX8" fmla="*/ 4262255 w 5453850"/>
              <a:gd name="connsiteY8" fmla="*/ 0 h 1396214"/>
              <a:gd name="connsiteX9" fmla="*/ 5221143 w 5453850"/>
              <a:gd name="connsiteY9" fmla="*/ 0 h 1396214"/>
              <a:gd name="connsiteX10" fmla="*/ 5453850 w 5453850"/>
              <a:gd name="connsiteY10" fmla="*/ 232707 h 1396214"/>
              <a:gd name="connsiteX11" fmla="*/ 5453850 w 5453850"/>
              <a:gd name="connsiteY11" fmla="*/ 679491 h 1396214"/>
              <a:gd name="connsiteX12" fmla="*/ 5453850 w 5453850"/>
              <a:gd name="connsiteY12" fmla="*/ 1163507 h 1396214"/>
              <a:gd name="connsiteX13" fmla="*/ 5221143 w 5453850"/>
              <a:gd name="connsiteY13" fmla="*/ 1396214 h 1396214"/>
              <a:gd name="connsiteX14" fmla="*/ 4816525 w 5453850"/>
              <a:gd name="connsiteY14" fmla="*/ 1396214 h 1396214"/>
              <a:gd name="connsiteX15" fmla="*/ 4312139 w 5453850"/>
              <a:gd name="connsiteY15" fmla="*/ 1396214 h 1396214"/>
              <a:gd name="connsiteX16" fmla="*/ 3707984 w 5453850"/>
              <a:gd name="connsiteY16" fmla="*/ 1396214 h 1396214"/>
              <a:gd name="connsiteX17" fmla="*/ 3253482 w 5453850"/>
              <a:gd name="connsiteY17" fmla="*/ 1396214 h 1396214"/>
              <a:gd name="connsiteX18" fmla="*/ 2848865 w 5453850"/>
              <a:gd name="connsiteY18" fmla="*/ 1396214 h 1396214"/>
              <a:gd name="connsiteX19" fmla="*/ 2194825 w 5453850"/>
              <a:gd name="connsiteY19" fmla="*/ 1396214 h 1396214"/>
              <a:gd name="connsiteX20" fmla="*/ 1640554 w 5453850"/>
              <a:gd name="connsiteY20" fmla="*/ 1396214 h 1396214"/>
              <a:gd name="connsiteX21" fmla="*/ 1136168 w 5453850"/>
              <a:gd name="connsiteY21" fmla="*/ 1396214 h 1396214"/>
              <a:gd name="connsiteX22" fmla="*/ 232707 w 5453850"/>
              <a:gd name="connsiteY22" fmla="*/ 1396214 h 1396214"/>
              <a:gd name="connsiteX23" fmla="*/ 0 w 5453850"/>
              <a:gd name="connsiteY23" fmla="*/ 1163507 h 1396214"/>
              <a:gd name="connsiteX24" fmla="*/ 0 w 5453850"/>
              <a:gd name="connsiteY24" fmla="*/ 688799 h 1396214"/>
              <a:gd name="connsiteX25" fmla="*/ 0 w 5453850"/>
              <a:gd name="connsiteY25" fmla="*/ 232707 h 13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53850" h="1396214" extrusionOk="0">
                <a:moveTo>
                  <a:pt x="0" y="232707"/>
                </a:moveTo>
                <a:cubicBezTo>
                  <a:pt x="1461" y="77764"/>
                  <a:pt x="83851" y="2684"/>
                  <a:pt x="232707" y="0"/>
                </a:cubicBezTo>
                <a:cubicBezTo>
                  <a:pt x="435703" y="-8459"/>
                  <a:pt x="520646" y="17932"/>
                  <a:pt x="687209" y="0"/>
                </a:cubicBezTo>
                <a:cubicBezTo>
                  <a:pt x="853772" y="-17932"/>
                  <a:pt x="1117726" y="42722"/>
                  <a:pt x="1341248" y="0"/>
                </a:cubicBezTo>
                <a:cubicBezTo>
                  <a:pt x="1564770" y="-42722"/>
                  <a:pt x="1701091" y="9247"/>
                  <a:pt x="1945403" y="0"/>
                </a:cubicBezTo>
                <a:cubicBezTo>
                  <a:pt x="2189716" y="-9247"/>
                  <a:pt x="2403657" y="46913"/>
                  <a:pt x="2549558" y="0"/>
                </a:cubicBezTo>
                <a:cubicBezTo>
                  <a:pt x="2695459" y="-46913"/>
                  <a:pt x="2851574" y="21337"/>
                  <a:pt x="3004060" y="0"/>
                </a:cubicBezTo>
                <a:cubicBezTo>
                  <a:pt x="3156546" y="-21337"/>
                  <a:pt x="3350435" y="31944"/>
                  <a:pt x="3658100" y="0"/>
                </a:cubicBezTo>
                <a:cubicBezTo>
                  <a:pt x="3965765" y="-31944"/>
                  <a:pt x="4127654" y="26845"/>
                  <a:pt x="4262255" y="0"/>
                </a:cubicBezTo>
                <a:cubicBezTo>
                  <a:pt x="4396856" y="-26845"/>
                  <a:pt x="4806464" y="63946"/>
                  <a:pt x="5221143" y="0"/>
                </a:cubicBezTo>
                <a:cubicBezTo>
                  <a:pt x="5320032" y="-7678"/>
                  <a:pt x="5455179" y="82606"/>
                  <a:pt x="5453850" y="232707"/>
                </a:cubicBezTo>
                <a:cubicBezTo>
                  <a:pt x="5490768" y="358121"/>
                  <a:pt x="5450373" y="509597"/>
                  <a:pt x="5453850" y="679491"/>
                </a:cubicBezTo>
                <a:cubicBezTo>
                  <a:pt x="5457327" y="849385"/>
                  <a:pt x="5440286" y="928477"/>
                  <a:pt x="5453850" y="1163507"/>
                </a:cubicBezTo>
                <a:cubicBezTo>
                  <a:pt x="5430620" y="1297159"/>
                  <a:pt x="5340063" y="1384440"/>
                  <a:pt x="5221143" y="1396214"/>
                </a:cubicBezTo>
                <a:cubicBezTo>
                  <a:pt x="5057701" y="1442598"/>
                  <a:pt x="4905889" y="1357445"/>
                  <a:pt x="4816525" y="1396214"/>
                </a:cubicBezTo>
                <a:cubicBezTo>
                  <a:pt x="4727161" y="1434983"/>
                  <a:pt x="4563910" y="1345208"/>
                  <a:pt x="4312139" y="1396214"/>
                </a:cubicBezTo>
                <a:cubicBezTo>
                  <a:pt x="4060368" y="1447220"/>
                  <a:pt x="4005399" y="1337689"/>
                  <a:pt x="3707984" y="1396214"/>
                </a:cubicBezTo>
                <a:cubicBezTo>
                  <a:pt x="3410569" y="1454739"/>
                  <a:pt x="3439484" y="1392206"/>
                  <a:pt x="3253482" y="1396214"/>
                </a:cubicBezTo>
                <a:cubicBezTo>
                  <a:pt x="3067480" y="1400222"/>
                  <a:pt x="2982231" y="1387626"/>
                  <a:pt x="2848865" y="1396214"/>
                </a:cubicBezTo>
                <a:cubicBezTo>
                  <a:pt x="2715499" y="1404802"/>
                  <a:pt x="2444839" y="1361546"/>
                  <a:pt x="2194825" y="1396214"/>
                </a:cubicBezTo>
                <a:cubicBezTo>
                  <a:pt x="1944811" y="1430882"/>
                  <a:pt x="1756099" y="1383110"/>
                  <a:pt x="1640554" y="1396214"/>
                </a:cubicBezTo>
                <a:cubicBezTo>
                  <a:pt x="1525009" y="1409318"/>
                  <a:pt x="1387769" y="1389509"/>
                  <a:pt x="1136168" y="1396214"/>
                </a:cubicBezTo>
                <a:cubicBezTo>
                  <a:pt x="884567" y="1402919"/>
                  <a:pt x="542913" y="1335483"/>
                  <a:pt x="232707" y="1396214"/>
                </a:cubicBezTo>
                <a:cubicBezTo>
                  <a:pt x="112069" y="1394653"/>
                  <a:pt x="-21199" y="1262818"/>
                  <a:pt x="0" y="1163507"/>
                </a:cubicBezTo>
                <a:cubicBezTo>
                  <a:pt x="-42592" y="1018250"/>
                  <a:pt x="13964" y="785861"/>
                  <a:pt x="0" y="688799"/>
                </a:cubicBezTo>
                <a:cubicBezTo>
                  <a:pt x="-13964" y="591737"/>
                  <a:pt x="46268" y="452605"/>
                  <a:pt x="0" y="232707"/>
                </a:cubicBezTo>
                <a:close/>
              </a:path>
            </a:pathLst>
          </a:custGeom>
          <a:noFill/>
          <a:ln w="38100">
            <a:solidFill>
              <a:srgbClr val="FF0000"/>
            </a:solidFill>
            <a:extLst>
              <a:ext uri="{C807C97D-BFC1-408E-A445-0C87EB9F89A2}">
                <ask:lineSketchStyleProps xmlns:ask="http://schemas.microsoft.com/office/drawing/2018/sketchyshapes" sd="3149967435">
                  <a:prstGeom prst="roundRect">
                    <a:avLst/>
                  </a:prstGeom>
                  <ask:type>
                    <ask:lineSketchScribble/>
                  </ask:type>
                </ask:lineSketchStyleProps>
              </a:ext>
            </a:extLs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83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99" y="274639"/>
            <a:ext cx="9796603" cy="556374"/>
          </a:xfrm>
        </p:spPr>
        <p:txBody>
          <a:bodyPr>
            <a:normAutofit fontScale="90000"/>
          </a:bodyPr>
          <a:lstStyle/>
          <a:p>
            <a:r>
              <a:rPr lang="en-US"/>
              <a:t>Example – August </a:t>
            </a:r>
          </a:p>
        </p:txBody>
      </p:sp>
      <p:sp>
        <p:nvSpPr>
          <p:cNvPr id="14" name="Content Placeholder 13"/>
          <p:cNvSpPr>
            <a:spLocks noGrp="1"/>
          </p:cNvSpPr>
          <p:nvPr>
            <p:ph idx="1"/>
          </p:nvPr>
        </p:nvSpPr>
        <p:spPr>
          <a:xfrm>
            <a:off x="8059299" y="1221382"/>
            <a:ext cx="3991574" cy="5361979"/>
          </a:xfrm>
        </p:spPr>
        <p:txBody>
          <a:bodyPr>
            <a:normAutofit fontScale="85000" lnSpcReduction="10000"/>
          </a:bodyPr>
          <a:lstStyle/>
          <a:p>
            <a:r>
              <a:rPr lang="en-US">
                <a:solidFill>
                  <a:srgbClr val="0070C0"/>
                </a:solidFill>
              </a:rPr>
              <a:t>Mr. B was started Keflex for pneumonia on 8/1 for 5 days. </a:t>
            </a:r>
          </a:p>
          <a:p>
            <a:r>
              <a:rPr lang="en-US">
                <a:solidFill>
                  <a:schemeClr val="accent2">
                    <a:lumMod val="75000"/>
                  </a:schemeClr>
                </a:solidFill>
              </a:rPr>
              <a:t>Mr. S was stated on ciprofloxacin on 8/4 for suspected LRTI but he went to the hospital on 8/5. </a:t>
            </a:r>
          </a:p>
          <a:p>
            <a:r>
              <a:rPr lang="en-US">
                <a:solidFill>
                  <a:schemeClr val="accent6">
                    <a:lumMod val="60000"/>
                    <a:lumOff val="40000"/>
                  </a:schemeClr>
                </a:solidFill>
              </a:rPr>
              <a:t>Ms. J is on nitrofurantoin for UTI prophylaxis daily upon NH admission (8/6) from hospital</a:t>
            </a:r>
          </a:p>
          <a:p>
            <a:endParaRPr lang="en-US">
              <a:solidFill>
                <a:schemeClr val="accent2">
                  <a:lumMod val="75000"/>
                </a:schemeClr>
              </a:solidFill>
            </a:endParaRPr>
          </a:p>
        </p:txBody>
      </p:sp>
      <p:pic>
        <p:nvPicPr>
          <p:cNvPr id="5" name="Picture 4"/>
          <p:cNvPicPr>
            <a:picLocks noChangeAspect="1"/>
          </p:cNvPicPr>
          <p:nvPr/>
        </p:nvPicPr>
        <p:blipFill rotWithShape="1">
          <a:blip r:embed="rId3"/>
          <a:srcRect l="45091" t="30316" r="33391" b="45396"/>
          <a:stretch/>
        </p:blipFill>
        <p:spPr>
          <a:xfrm>
            <a:off x="999331" y="1051171"/>
            <a:ext cx="6254587" cy="3970842"/>
          </a:xfrm>
          <a:prstGeom prst="rect">
            <a:avLst/>
          </a:prstGeom>
        </p:spPr>
      </p:pic>
      <p:sp>
        <p:nvSpPr>
          <p:cNvPr id="6" name="TextBox 5"/>
          <p:cNvSpPr txBox="1"/>
          <p:nvPr/>
        </p:nvSpPr>
        <p:spPr>
          <a:xfrm>
            <a:off x="3318901" y="2358436"/>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30</a:t>
            </a:r>
          </a:p>
        </p:txBody>
      </p:sp>
      <p:sp>
        <p:nvSpPr>
          <p:cNvPr id="7" name="TextBox 6"/>
          <p:cNvSpPr txBox="1"/>
          <p:nvPr/>
        </p:nvSpPr>
        <p:spPr>
          <a:xfrm>
            <a:off x="3318901" y="4582355"/>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30</a:t>
            </a:r>
          </a:p>
        </p:txBody>
      </p:sp>
      <p:sp>
        <p:nvSpPr>
          <p:cNvPr id="8" name="TextBox 7"/>
          <p:cNvSpPr txBox="1"/>
          <p:nvPr/>
        </p:nvSpPr>
        <p:spPr>
          <a:xfrm>
            <a:off x="3318901" y="2742312"/>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32</a:t>
            </a:r>
          </a:p>
        </p:txBody>
      </p:sp>
      <p:sp>
        <p:nvSpPr>
          <p:cNvPr id="9" name="TextBox 8"/>
          <p:cNvSpPr txBox="1"/>
          <p:nvPr/>
        </p:nvSpPr>
        <p:spPr>
          <a:xfrm>
            <a:off x="3318901" y="3829748"/>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32</a:t>
            </a:r>
          </a:p>
        </p:txBody>
      </p:sp>
      <p:sp>
        <p:nvSpPr>
          <p:cNvPr id="10" name="TextBox 9"/>
          <p:cNvSpPr txBox="1"/>
          <p:nvPr/>
        </p:nvSpPr>
        <p:spPr>
          <a:xfrm>
            <a:off x="3318901" y="3170263"/>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31</a:t>
            </a:r>
          </a:p>
        </p:txBody>
      </p:sp>
      <p:sp>
        <p:nvSpPr>
          <p:cNvPr id="11" name="TextBox 10"/>
          <p:cNvSpPr txBox="1"/>
          <p:nvPr/>
        </p:nvSpPr>
        <p:spPr>
          <a:xfrm>
            <a:off x="3318901" y="4206052"/>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31</a:t>
            </a:r>
          </a:p>
        </p:txBody>
      </p:sp>
      <p:sp>
        <p:nvSpPr>
          <p:cNvPr id="12" name="TextBox 11"/>
          <p:cNvSpPr txBox="1"/>
          <p:nvPr/>
        </p:nvSpPr>
        <p:spPr>
          <a:xfrm>
            <a:off x="3318901" y="3489057"/>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35</a:t>
            </a:r>
          </a:p>
        </p:txBody>
      </p:sp>
      <p:sp>
        <p:nvSpPr>
          <p:cNvPr id="15" name="TextBox 14"/>
          <p:cNvSpPr txBox="1"/>
          <p:nvPr/>
        </p:nvSpPr>
        <p:spPr>
          <a:xfrm>
            <a:off x="5593610" y="2358436"/>
            <a:ext cx="301686" cy="369332"/>
          </a:xfrm>
          <a:prstGeom prst="rect">
            <a:avLst/>
          </a:prstGeom>
          <a:noFill/>
        </p:spPr>
        <p:txBody>
          <a:bodyPr wrap="none" rtlCol="0">
            <a:spAutoFit/>
          </a:bodyPr>
          <a:lstStyle/>
          <a:p>
            <a:r>
              <a:rPr lang="en-US" b="1">
                <a:solidFill>
                  <a:srgbClr val="0070C0"/>
                </a:solidFill>
                <a:latin typeface="Calibri" panose="020F0502020204030204" pitchFamily="34" charset="0"/>
              </a:rPr>
              <a:t>1</a:t>
            </a:r>
          </a:p>
        </p:txBody>
      </p:sp>
      <p:sp>
        <p:nvSpPr>
          <p:cNvPr id="19" name="TextBox 18"/>
          <p:cNvSpPr txBox="1"/>
          <p:nvPr/>
        </p:nvSpPr>
        <p:spPr>
          <a:xfrm>
            <a:off x="5593610" y="3489057"/>
            <a:ext cx="301686" cy="369332"/>
          </a:xfrm>
          <a:prstGeom prst="rect">
            <a:avLst/>
          </a:prstGeom>
          <a:noFill/>
        </p:spPr>
        <p:txBody>
          <a:bodyPr wrap="none" rtlCol="0">
            <a:spAutoFit/>
          </a:bodyPr>
          <a:lstStyle/>
          <a:p>
            <a:r>
              <a:rPr lang="en-US" b="1">
                <a:solidFill>
                  <a:schemeClr val="accent2">
                    <a:lumMod val="75000"/>
                  </a:schemeClr>
                </a:solidFill>
                <a:latin typeface="Calibri" panose="020F0502020204030204" pitchFamily="34" charset="0"/>
              </a:rPr>
              <a:t>1</a:t>
            </a:r>
          </a:p>
        </p:txBody>
      </p:sp>
      <p:sp>
        <p:nvSpPr>
          <p:cNvPr id="20" name="TextBox 19"/>
          <p:cNvSpPr txBox="1"/>
          <p:nvPr/>
        </p:nvSpPr>
        <p:spPr>
          <a:xfrm>
            <a:off x="1393072" y="5405887"/>
            <a:ext cx="5554200" cy="538609"/>
          </a:xfrm>
          <a:prstGeom prst="rect">
            <a:avLst/>
          </a:prstGeom>
          <a:noFill/>
        </p:spPr>
        <p:txBody>
          <a:bodyPr wrap="square" rtlCol="0">
            <a:spAutoFit/>
          </a:bodyPr>
          <a:lstStyle/>
          <a:p>
            <a:r>
              <a:rPr lang="en-US" sz="2900" b="1">
                <a:solidFill>
                  <a:srgbClr val="000000"/>
                </a:solidFill>
                <a:latin typeface="Calibri" panose="020F0502020204030204" pitchFamily="34" charset="0"/>
              </a:rPr>
              <a:t>Total = 2 Antibiotic Starts </a:t>
            </a:r>
          </a:p>
        </p:txBody>
      </p:sp>
      <p:sp>
        <p:nvSpPr>
          <p:cNvPr id="21" name="TextBox 20">
            <a:extLst>
              <a:ext uri="{FF2B5EF4-FFF2-40B4-BE49-F238E27FC236}">
                <a16:creationId xmlns:a16="http://schemas.microsoft.com/office/drawing/2014/main" id="{74F48C78-5F22-411A-9B62-0F1A5C81305F}"/>
              </a:ext>
            </a:extLst>
          </p:cNvPr>
          <p:cNvSpPr txBox="1"/>
          <p:nvPr/>
        </p:nvSpPr>
        <p:spPr>
          <a:xfrm>
            <a:off x="5593610" y="4255535"/>
            <a:ext cx="301686" cy="369332"/>
          </a:xfrm>
          <a:prstGeom prst="rect">
            <a:avLst/>
          </a:prstGeom>
          <a:noFill/>
        </p:spPr>
        <p:txBody>
          <a:bodyPr wrap="none" rtlCol="0">
            <a:spAutoFit/>
          </a:bodyPr>
          <a:lstStyle/>
          <a:p>
            <a:r>
              <a:rPr lang="en-US" b="1">
                <a:solidFill>
                  <a:schemeClr val="accent6">
                    <a:lumMod val="40000"/>
                    <a:lumOff val="60000"/>
                  </a:schemeClr>
                </a:solidFill>
                <a:latin typeface="Calibri" panose="020F0502020204030204" pitchFamily="34" charset="0"/>
              </a:rPr>
              <a:t>0</a:t>
            </a:r>
          </a:p>
        </p:txBody>
      </p:sp>
    </p:spTree>
    <p:extLst>
      <p:ext uri="{BB962C8B-B14F-4D97-AF65-F5344CB8AC3E}">
        <p14:creationId xmlns:p14="http://schemas.microsoft.com/office/powerpoint/2010/main" val="2593687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699" y="274639"/>
            <a:ext cx="9796603" cy="556374"/>
          </a:xfrm>
        </p:spPr>
        <p:txBody>
          <a:bodyPr>
            <a:normAutofit fontScale="90000"/>
          </a:bodyPr>
          <a:lstStyle/>
          <a:p>
            <a:r>
              <a:rPr lang="en-US"/>
              <a:t>Example – September </a:t>
            </a:r>
          </a:p>
        </p:txBody>
      </p:sp>
      <p:sp>
        <p:nvSpPr>
          <p:cNvPr id="14" name="Content Placeholder 13"/>
          <p:cNvSpPr>
            <a:spLocks noGrp="1"/>
          </p:cNvSpPr>
          <p:nvPr>
            <p:ph idx="1"/>
          </p:nvPr>
        </p:nvSpPr>
        <p:spPr>
          <a:xfrm>
            <a:off x="7721948" y="1496021"/>
            <a:ext cx="3991574" cy="5361979"/>
          </a:xfrm>
        </p:spPr>
        <p:txBody>
          <a:bodyPr>
            <a:normAutofit/>
          </a:bodyPr>
          <a:lstStyle/>
          <a:p>
            <a:r>
              <a:rPr lang="en-US" sz="2400">
                <a:solidFill>
                  <a:schemeClr val="accent6">
                    <a:lumMod val="60000"/>
                    <a:lumOff val="40000"/>
                  </a:schemeClr>
                </a:solidFill>
              </a:rPr>
              <a:t>Mr. was admitted to the NH on 9/1 after 3-day August hospitalization for PNA, started on Azithromycin in ED for LRTI for 5 days. </a:t>
            </a:r>
          </a:p>
          <a:p>
            <a:r>
              <a:rPr lang="en-US" sz="2400">
                <a:solidFill>
                  <a:schemeClr val="tx2">
                    <a:lumMod val="60000"/>
                    <a:lumOff val="40000"/>
                  </a:schemeClr>
                </a:solidFill>
              </a:rPr>
              <a:t>Mr. S a NH resident went to the ER on 9/3 for SOB and was started on ciprofloxacin and send back to the facility in evening of 9/3. </a:t>
            </a:r>
          </a:p>
        </p:txBody>
      </p:sp>
      <p:pic>
        <p:nvPicPr>
          <p:cNvPr id="5" name="Picture 4"/>
          <p:cNvPicPr>
            <a:picLocks noChangeAspect="1"/>
          </p:cNvPicPr>
          <p:nvPr/>
        </p:nvPicPr>
        <p:blipFill rotWithShape="1">
          <a:blip r:embed="rId3"/>
          <a:srcRect l="45091" t="30316" r="33391" b="45396"/>
          <a:stretch/>
        </p:blipFill>
        <p:spPr>
          <a:xfrm>
            <a:off x="999331" y="1051171"/>
            <a:ext cx="6254587" cy="3970842"/>
          </a:xfrm>
          <a:prstGeom prst="rect">
            <a:avLst/>
          </a:prstGeom>
        </p:spPr>
      </p:pic>
      <p:sp>
        <p:nvSpPr>
          <p:cNvPr id="6" name="TextBox 5"/>
          <p:cNvSpPr txBox="1"/>
          <p:nvPr/>
        </p:nvSpPr>
        <p:spPr>
          <a:xfrm>
            <a:off x="3318901" y="2358436"/>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30</a:t>
            </a:r>
          </a:p>
        </p:txBody>
      </p:sp>
      <p:sp>
        <p:nvSpPr>
          <p:cNvPr id="7" name="TextBox 6"/>
          <p:cNvSpPr txBox="1"/>
          <p:nvPr/>
        </p:nvSpPr>
        <p:spPr>
          <a:xfrm>
            <a:off x="3318901" y="4582355"/>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30</a:t>
            </a:r>
          </a:p>
        </p:txBody>
      </p:sp>
      <p:sp>
        <p:nvSpPr>
          <p:cNvPr id="8" name="TextBox 7"/>
          <p:cNvSpPr txBox="1"/>
          <p:nvPr/>
        </p:nvSpPr>
        <p:spPr>
          <a:xfrm>
            <a:off x="3318901" y="2742312"/>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32</a:t>
            </a:r>
          </a:p>
        </p:txBody>
      </p:sp>
      <p:sp>
        <p:nvSpPr>
          <p:cNvPr id="9" name="TextBox 8"/>
          <p:cNvSpPr txBox="1"/>
          <p:nvPr/>
        </p:nvSpPr>
        <p:spPr>
          <a:xfrm>
            <a:off x="3318901" y="3829748"/>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32</a:t>
            </a:r>
          </a:p>
        </p:txBody>
      </p:sp>
      <p:sp>
        <p:nvSpPr>
          <p:cNvPr id="10" name="TextBox 9"/>
          <p:cNvSpPr txBox="1"/>
          <p:nvPr/>
        </p:nvSpPr>
        <p:spPr>
          <a:xfrm>
            <a:off x="3318901" y="3170263"/>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31</a:t>
            </a:r>
          </a:p>
        </p:txBody>
      </p:sp>
      <p:sp>
        <p:nvSpPr>
          <p:cNvPr id="11" name="TextBox 10"/>
          <p:cNvSpPr txBox="1"/>
          <p:nvPr/>
        </p:nvSpPr>
        <p:spPr>
          <a:xfrm>
            <a:off x="3318901" y="4206052"/>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31</a:t>
            </a:r>
          </a:p>
        </p:txBody>
      </p:sp>
      <p:sp>
        <p:nvSpPr>
          <p:cNvPr id="12" name="TextBox 11"/>
          <p:cNvSpPr txBox="1"/>
          <p:nvPr/>
        </p:nvSpPr>
        <p:spPr>
          <a:xfrm>
            <a:off x="3318901" y="3489057"/>
            <a:ext cx="418704" cy="369332"/>
          </a:xfrm>
          <a:prstGeom prst="rect">
            <a:avLst/>
          </a:prstGeom>
          <a:noFill/>
        </p:spPr>
        <p:txBody>
          <a:bodyPr wrap="none" rtlCol="0">
            <a:spAutoFit/>
          </a:bodyPr>
          <a:lstStyle/>
          <a:p>
            <a:r>
              <a:rPr lang="en-US" b="1">
                <a:solidFill>
                  <a:srgbClr val="000000"/>
                </a:solidFill>
                <a:latin typeface="Calibri" panose="020F0502020204030204" pitchFamily="34" charset="0"/>
              </a:rPr>
              <a:t>35</a:t>
            </a:r>
          </a:p>
        </p:txBody>
      </p:sp>
      <p:sp>
        <p:nvSpPr>
          <p:cNvPr id="20" name="TextBox 19"/>
          <p:cNvSpPr txBox="1"/>
          <p:nvPr/>
        </p:nvSpPr>
        <p:spPr>
          <a:xfrm>
            <a:off x="1393072" y="5405887"/>
            <a:ext cx="5554200" cy="538609"/>
          </a:xfrm>
          <a:prstGeom prst="rect">
            <a:avLst/>
          </a:prstGeom>
          <a:noFill/>
        </p:spPr>
        <p:txBody>
          <a:bodyPr wrap="square" rtlCol="0">
            <a:spAutoFit/>
          </a:bodyPr>
          <a:lstStyle/>
          <a:p>
            <a:r>
              <a:rPr lang="en-US" sz="2900" b="1">
                <a:solidFill>
                  <a:srgbClr val="000000"/>
                </a:solidFill>
                <a:latin typeface="Calibri" panose="020F0502020204030204" pitchFamily="34" charset="0"/>
              </a:rPr>
              <a:t>Total = 1 Antibiotic Starts </a:t>
            </a:r>
          </a:p>
        </p:txBody>
      </p:sp>
      <p:sp>
        <p:nvSpPr>
          <p:cNvPr id="22" name="TextBox 21"/>
          <p:cNvSpPr txBox="1"/>
          <p:nvPr/>
        </p:nvSpPr>
        <p:spPr>
          <a:xfrm>
            <a:off x="5523834" y="3079181"/>
            <a:ext cx="301686" cy="369332"/>
          </a:xfrm>
          <a:prstGeom prst="rect">
            <a:avLst/>
          </a:prstGeom>
          <a:noFill/>
        </p:spPr>
        <p:txBody>
          <a:bodyPr wrap="none" rtlCol="0">
            <a:spAutoFit/>
          </a:bodyPr>
          <a:lstStyle/>
          <a:p>
            <a:r>
              <a:rPr lang="en-US" b="1">
                <a:solidFill>
                  <a:schemeClr val="tx2">
                    <a:lumMod val="60000"/>
                    <a:lumOff val="40000"/>
                  </a:schemeClr>
                </a:solidFill>
                <a:latin typeface="Calibri" panose="020F0502020204030204" pitchFamily="34" charset="0"/>
              </a:rPr>
              <a:t>1</a:t>
            </a:r>
          </a:p>
        </p:txBody>
      </p:sp>
      <p:sp>
        <p:nvSpPr>
          <p:cNvPr id="17" name="TextBox 16">
            <a:extLst>
              <a:ext uri="{FF2B5EF4-FFF2-40B4-BE49-F238E27FC236}">
                <a16:creationId xmlns:a16="http://schemas.microsoft.com/office/drawing/2014/main" id="{658745B3-6228-45C0-A55B-F952518D0238}"/>
              </a:ext>
            </a:extLst>
          </p:cNvPr>
          <p:cNvSpPr txBox="1"/>
          <p:nvPr/>
        </p:nvSpPr>
        <p:spPr>
          <a:xfrm>
            <a:off x="5523834" y="2401994"/>
            <a:ext cx="301686" cy="369332"/>
          </a:xfrm>
          <a:prstGeom prst="rect">
            <a:avLst/>
          </a:prstGeom>
          <a:noFill/>
        </p:spPr>
        <p:txBody>
          <a:bodyPr wrap="none" rtlCol="0">
            <a:spAutoFit/>
          </a:bodyPr>
          <a:lstStyle/>
          <a:p>
            <a:r>
              <a:rPr lang="en-US" b="1">
                <a:solidFill>
                  <a:schemeClr val="accent6">
                    <a:lumMod val="60000"/>
                    <a:lumOff val="40000"/>
                  </a:schemeClr>
                </a:solidFill>
                <a:latin typeface="Calibri" panose="020F0502020204030204" pitchFamily="34" charset="0"/>
              </a:rPr>
              <a:t>0</a:t>
            </a:r>
          </a:p>
        </p:txBody>
      </p:sp>
    </p:spTree>
    <p:extLst>
      <p:ext uri="{BB962C8B-B14F-4D97-AF65-F5344CB8AC3E}">
        <p14:creationId xmlns:p14="http://schemas.microsoft.com/office/powerpoint/2010/main" val="3974263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BD2D-4AA6-43CA-9341-80F110CBA549}"/>
              </a:ext>
            </a:extLst>
          </p:cNvPr>
          <p:cNvSpPr>
            <a:spLocks noGrp="1"/>
          </p:cNvSpPr>
          <p:nvPr>
            <p:ph type="title"/>
          </p:nvPr>
        </p:nvSpPr>
        <p:spPr>
          <a:xfrm>
            <a:off x="502722" y="125227"/>
            <a:ext cx="10972800" cy="788290"/>
          </a:xfrm>
        </p:spPr>
        <p:txBody>
          <a:bodyPr/>
          <a:lstStyle/>
          <a:p>
            <a:r>
              <a:rPr lang="en-US"/>
              <a:t>Overview of approach to RTI surveillance in NHs</a:t>
            </a:r>
          </a:p>
        </p:txBody>
      </p:sp>
      <p:sp>
        <p:nvSpPr>
          <p:cNvPr id="3" name="Text Placeholder 2">
            <a:extLst>
              <a:ext uri="{FF2B5EF4-FFF2-40B4-BE49-F238E27FC236}">
                <a16:creationId xmlns:a16="http://schemas.microsoft.com/office/drawing/2014/main" id="{EDD92CDE-5517-4BD5-BA49-1D6EE309EE7A}"/>
              </a:ext>
            </a:extLst>
          </p:cNvPr>
          <p:cNvSpPr>
            <a:spLocks noGrp="1"/>
          </p:cNvSpPr>
          <p:nvPr>
            <p:ph type="body" sz="quarter" idx="10"/>
          </p:nvPr>
        </p:nvSpPr>
        <p:spPr>
          <a:xfrm>
            <a:off x="609600" y="913517"/>
            <a:ext cx="10972800" cy="1388037"/>
          </a:xfrm>
        </p:spPr>
        <p:txBody>
          <a:bodyPr/>
          <a:lstStyle/>
          <a:p>
            <a:r>
              <a:rPr lang="en-US" sz="2000"/>
              <a:t>For 3 months starting Oct 1</a:t>
            </a:r>
          </a:p>
          <a:p>
            <a:r>
              <a:rPr lang="en-US" sz="2000"/>
              <a:t>Incorporate normal processes of work to track residents needing further review for RTI (</a:t>
            </a:r>
            <a:r>
              <a:rPr lang="en-US" sz="2000" b="1" u="sng"/>
              <a:t>RTI Triggers</a:t>
            </a:r>
            <a:r>
              <a:rPr lang="en-US" sz="2000"/>
              <a:t>)</a:t>
            </a:r>
          </a:p>
          <a:p>
            <a:r>
              <a:rPr lang="en-US" sz="2000"/>
              <a:t>RTI Triggers include 5 indicators in three groupings: </a:t>
            </a:r>
            <a:r>
              <a:rPr lang="en-US" sz="2000">
                <a:solidFill>
                  <a:schemeClr val="accent1">
                    <a:lumMod val="75000"/>
                  </a:schemeClr>
                </a:solidFill>
              </a:rPr>
              <a:t>clinical change, testing, antibiotic starts</a:t>
            </a:r>
          </a:p>
        </p:txBody>
      </p:sp>
      <p:graphicFrame>
        <p:nvGraphicFramePr>
          <p:cNvPr id="4" name="Diagram 3">
            <a:extLst>
              <a:ext uri="{FF2B5EF4-FFF2-40B4-BE49-F238E27FC236}">
                <a16:creationId xmlns:a16="http://schemas.microsoft.com/office/drawing/2014/main" id="{6D824D41-F8E5-4A65-890D-1770A3A42D58}"/>
              </a:ext>
            </a:extLst>
          </p:cNvPr>
          <p:cNvGraphicFramePr/>
          <p:nvPr>
            <p:extLst>
              <p:ext uri="{D42A27DB-BD31-4B8C-83A1-F6EECF244321}">
                <p14:modId xmlns:p14="http://schemas.microsoft.com/office/powerpoint/2010/main" val="16116370"/>
              </p:ext>
            </p:extLst>
          </p:nvPr>
        </p:nvGraphicFramePr>
        <p:xfrm>
          <a:off x="111498" y="2515460"/>
          <a:ext cx="9855199" cy="248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481FE6-53FD-49B7-952B-2000EC12F9DE}"/>
              </a:ext>
            </a:extLst>
          </p:cNvPr>
          <p:cNvSpPr txBox="1"/>
          <p:nvPr/>
        </p:nvSpPr>
        <p:spPr>
          <a:xfrm>
            <a:off x="502722" y="4910591"/>
            <a:ext cx="194359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Calibri" panose="020F0502020204030204" pitchFamily="34" charset="0"/>
              </a:rPr>
              <a:t>Track daily and maintain list of residents</a:t>
            </a:r>
          </a:p>
        </p:txBody>
      </p:sp>
      <p:sp>
        <p:nvSpPr>
          <p:cNvPr id="6" name="TextBox 5">
            <a:extLst>
              <a:ext uri="{FF2B5EF4-FFF2-40B4-BE49-F238E27FC236}">
                <a16:creationId xmlns:a16="http://schemas.microsoft.com/office/drawing/2014/main" id="{8E1E33A6-961D-4957-8C07-A4B6EE557576}"/>
              </a:ext>
            </a:extLst>
          </p:cNvPr>
          <p:cNvSpPr txBox="1"/>
          <p:nvPr/>
        </p:nvSpPr>
        <p:spPr>
          <a:xfrm>
            <a:off x="4025738" y="3695359"/>
            <a:ext cx="2208810" cy="646331"/>
          </a:xfrm>
          <a:prstGeom prst="rect">
            <a:avLst/>
          </a:prstGeom>
          <a:noFill/>
          <a:ln>
            <a:solidFill>
              <a:schemeClr val="tx1"/>
            </a:solidFill>
            <a:prstDash val="sysDash"/>
          </a:ln>
        </p:spPr>
        <p:txBody>
          <a:bodyPr wrap="square" rtlCol="0">
            <a:spAutoFit/>
          </a:bodyPr>
          <a:lstStyle/>
          <a:p>
            <a:r>
              <a:rPr lang="en-US">
                <a:solidFill>
                  <a:srgbClr val="000000"/>
                </a:solidFill>
                <a:latin typeface="Calibri" panose="020F0502020204030204" pitchFamily="34" charset="0"/>
              </a:rPr>
              <a:t>Add names to list as these results come in</a:t>
            </a:r>
          </a:p>
        </p:txBody>
      </p:sp>
      <p:sp>
        <p:nvSpPr>
          <p:cNvPr id="8" name="TextBox 7">
            <a:extLst>
              <a:ext uri="{FF2B5EF4-FFF2-40B4-BE49-F238E27FC236}">
                <a16:creationId xmlns:a16="http://schemas.microsoft.com/office/drawing/2014/main" id="{2E306681-C6D9-44D8-BA71-7C7DD7F36393}"/>
              </a:ext>
            </a:extLst>
          </p:cNvPr>
          <p:cNvSpPr txBox="1"/>
          <p:nvPr/>
        </p:nvSpPr>
        <p:spPr>
          <a:xfrm>
            <a:off x="9801100" y="4448487"/>
            <a:ext cx="153389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Calibri" panose="020F0502020204030204" pitchFamily="34" charset="0"/>
              </a:rPr>
              <a:t>Update list weekly for all residents with each RTI trigger</a:t>
            </a:r>
          </a:p>
        </p:txBody>
      </p:sp>
      <p:sp>
        <p:nvSpPr>
          <p:cNvPr id="9" name="TextBox 8">
            <a:extLst>
              <a:ext uri="{FF2B5EF4-FFF2-40B4-BE49-F238E27FC236}">
                <a16:creationId xmlns:a16="http://schemas.microsoft.com/office/drawing/2014/main" id="{B5F1E693-FF8D-4113-8662-ABD611918198}"/>
              </a:ext>
            </a:extLst>
          </p:cNvPr>
          <p:cNvSpPr txBox="1"/>
          <p:nvPr/>
        </p:nvSpPr>
        <p:spPr>
          <a:xfrm>
            <a:off x="7184577" y="3695359"/>
            <a:ext cx="2208810" cy="646331"/>
          </a:xfrm>
          <a:prstGeom prst="rect">
            <a:avLst/>
          </a:prstGeom>
          <a:noFill/>
          <a:ln>
            <a:solidFill>
              <a:schemeClr val="tx1"/>
            </a:solidFill>
            <a:prstDash val="sysDash"/>
          </a:ln>
        </p:spPr>
        <p:txBody>
          <a:bodyPr wrap="square" rtlCol="0">
            <a:spAutoFit/>
          </a:bodyPr>
          <a:lstStyle/>
          <a:p>
            <a:r>
              <a:rPr lang="en-US">
                <a:solidFill>
                  <a:srgbClr val="000000"/>
                </a:solidFill>
                <a:latin typeface="Calibri" panose="020F0502020204030204" pitchFamily="34" charset="0"/>
              </a:rPr>
              <a:t>Add names to list as these results come in</a:t>
            </a:r>
          </a:p>
        </p:txBody>
      </p:sp>
      <p:cxnSp>
        <p:nvCxnSpPr>
          <p:cNvPr id="11" name="Straight Arrow Connector 10">
            <a:extLst>
              <a:ext uri="{FF2B5EF4-FFF2-40B4-BE49-F238E27FC236}">
                <a16:creationId xmlns:a16="http://schemas.microsoft.com/office/drawing/2014/main" id="{1AEAA3BD-04AD-4FB5-9B18-327320A26442}"/>
              </a:ext>
            </a:extLst>
          </p:cNvPr>
          <p:cNvCxnSpPr/>
          <p:nvPr/>
        </p:nvCxnSpPr>
        <p:spPr>
          <a:xfrm>
            <a:off x="2446317" y="5585850"/>
            <a:ext cx="724394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ACD3BB-25EB-4547-96DE-6896BD02D823}"/>
              </a:ext>
            </a:extLst>
          </p:cNvPr>
          <p:cNvCxnSpPr/>
          <p:nvPr/>
        </p:nvCxnSpPr>
        <p:spPr>
          <a:xfrm>
            <a:off x="4667002" y="4540820"/>
            <a:ext cx="0" cy="67705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EDB46E-D2A8-45D5-B37E-D73BB298DF90}"/>
              </a:ext>
            </a:extLst>
          </p:cNvPr>
          <p:cNvCxnSpPr/>
          <p:nvPr/>
        </p:nvCxnSpPr>
        <p:spPr>
          <a:xfrm>
            <a:off x="7835734" y="4540820"/>
            <a:ext cx="0" cy="67705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3B9E29-1576-4BAE-9CD0-488C98E2B909}"/>
              </a:ext>
            </a:extLst>
          </p:cNvPr>
          <p:cNvCxnSpPr>
            <a:cxnSpLocks/>
          </p:cNvCxnSpPr>
          <p:nvPr/>
        </p:nvCxnSpPr>
        <p:spPr>
          <a:xfrm>
            <a:off x="1474519" y="3299538"/>
            <a:ext cx="0" cy="14669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7857D6F-9EF0-4F6E-8DF8-2C788B2A936D}"/>
              </a:ext>
            </a:extLst>
          </p:cNvPr>
          <p:cNvSpPr txBox="1"/>
          <p:nvPr/>
        </p:nvSpPr>
        <p:spPr>
          <a:xfrm>
            <a:off x="9801100" y="2361066"/>
            <a:ext cx="1533896" cy="646331"/>
          </a:xfrm>
          <a:prstGeom prst="rect">
            <a:avLst/>
          </a:prstGeom>
          <a:effectLst>
            <a:glow rad="228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r>
              <a:rPr lang="en-US">
                <a:solidFill>
                  <a:srgbClr val="000000"/>
                </a:solidFill>
                <a:latin typeface="Calibri"/>
                <a:cs typeface="Calibri"/>
              </a:rPr>
              <a:t>1 RTI form per RTI</a:t>
            </a:r>
            <a:endParaRPr lang="en-US">
              <a:solidFill>
                <a:srgbClr val="000000"/>
              </a:solidFill>
              <a:latin typeface="Calibri" panose="020F0502020204030204" pitchFamily="34" charset="0"/>
            </a:endParaRPr>
          </a:p>
        </p:txBody>
      </p:sp>
      <p:cxnSp>
        <p:nvCxnSpPr>
          <p:cNvPr id="17" name="Straight Arrow Connector 16">
            <a:extLst>
              <a:ext uri="{FF2B5EF4-FFF2-40B4-BE49-F238E27FC236}">
                <a16:creationId xmlns:a16="http://schemas.microsoft.com/office/drawing/2014/main" id="{E41E7E6E-A5E7-4465-BE1C-874358BF10E7}"/>
              </a:ext>
            </a:extLst>
          </p:cNvPr>
          <p:cNvCxnSpPr>
            <a:cxnSpLocks/>
          </p:cNvCxnSpPr>
          <p:nvPr/>
        </p:nvCxnSpPr>
        <p:spPr>
          <a:xfrm flipH="1" flipV="1">
            <a:off x="10568048" y="3024374"/>
            <a:ext cx="27710" cy="140326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AD1E46-D496-455E-A748-AEFEDE7D603E}"/>
              </a:ext>
            </a:extLst>
          </p:cNvPr>
          <p:cNvSpPr txBox="1"/>
          <p:nvPr/>
        </p:nvSpPr>
        <p:spPr>
          <a:xfrm>
            <a:off x="236189" y="6311652"/>
            <a:ext cx="5073761" cy="338554"/>
          </a:xfrm>
          <a:prstGeom prst="rect">
            <a:avLst/>
          </a:prstGeom>
          <a:noFill/>
        </p:spPr>
        <p:txBody>
          <a:bodyPr wrap="none" rtlCol="0">
            <a:spAutoFit/>
          </a:bodyPr>
          <a:lstStyle/>
          <a:p>
            <a:r>
              <a:rPr lang="en-US" sz="1600">
                <a:solidFill>
                  <a:srgbClr val="000000"/>
                </a:solidFill>
                <a:latin typeface="Calibri" panose="020F0502020204030204" pitchFamily="34" charset="0"/>
              </a:rPr>
              <a:t>* (number) reflects RTI trigger number in form instructions</a:t>
            </a:r>
          </a:p>
        </p:txBody>
      </p:sp>
      <p:pic>
        <p:nvPicPr>
          <p:cNvPr id="12" name="Picture 11" descr="Text&#10;&#10;Description automatically generated with medium confidence">
            <a:extLst>
              <a:ext uri="{FF2B5EF4-FFF2-40B4-BE49-F238E27FC236}">
                <a16:creationId xmlns:a16="http://schemas.microsoft.com/office/drawing/2014/main" id="{2F7EAE98-10C6-4A42-B49D-2EC7B6E51AD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768507" y="5321360"/>
            <a:ext cx="1414030" cy="1159569"/>
          </a:xfrm>
          <a:prstGeom prst="rect">
            <a:avLst/>
          </a:prstGeom>
        </p:spPr>
      </p:pic>
    </p:spTree>
    <p:extLst>
      <p:ext uri="{BB962C8B-B14F-4D97-AF65-F5344CB8AC3E}">
        <p14:creationId xmlns:p14="http://schemas.microsoft.com/office/powerpoint/2010/main" val="188774270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Ventilator Days</a:t>
            </a:r>
          </a:p>
        </p:txBody>
      </p:sp>
      <p:sp>
        <p:nvSpPr>
          <p:cNvPr id="4" name="Content Placeholder 3"/>
          <p:cNvSpPr>
            <a:spLocks noGrp="1"/>
          </p:cNvSpPr>
          <p:nvPr>
            <p:ph idx="1"/>
          </p:nvPr>
        </p:nvSpPr>
        <p:spPr/>
        <p:txBody>
          <a:bodyPr/>
          <a:lstStyle/>
          <a:p>
            <a:r>
              <a:rPr lang="en-US" b="0"/>
              <a:t>At the end of the month, sum the daily counts and record the total for the month.  </a:t>
            </a:r>
          </a:p>
          <a:p>
            <a:endParaRPr lang="en-US"/>
          </a:p>
        </p:txBody>
      </p:sp>
      <p:pic>
        <p:nvPicPr>
          <p:cNvPr id="5" name="Picture 4"/>
          <p:cNvPicPr/>
          <p:nvPr/>
        </p:nvPicPr>
        <p:blipFill rotWithShape="1">
          <a:blip r:embed="rId3"/>
          <a:srcRect l="25897" t="55612" r="26153" b="17265"/>
          <a:stretch/>
        </p:blipFill>
        <p:spPr bwMode="auto">
          <a:xfrm>
            <a:off x="5970403" y="1417639"/>
            <a:ext cx="4968077" cy="3112027"/>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115118" y="1749550"/>
            <a:ext cx="823362" cy="286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01121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6414-9628-42CB-8F10-71ADC7CA0757}"/>
              </a:ext>
            </a:extLst>
          </p:cNvPr>
          <p:cNvSpPr>
            <a:spLocks noGrp="1"/>
          </p:cNvSpPr>
          <p:nvPr>
            <p:ph type="title"/>
          </p:nvPr>
        </p:nvSpPr>
        <p:spPr>
          <a:xfrm>
            <a:off x="609603" y="0"/>
            <a:ext cx="10972800" cy="1143000"/>
          </a:xfrm>
        </p:spPr>
        <p:txBody>
          <a:bodyPr/>
          <a:lstStyle/>
          <a:p>
            <a:r>
              <a:rPr lang="en-US"/>
              <a:t>Submission of Data</a:t>
            </a:r>
          </a:p>
        </p:txBody>
      </p:sp>
      <p:graphicFrame>
        <p:nvGraphicFramePr>
          <p:cNvPr id="4" name="Table 4">
            <a:extLst>
              <a:ext uri="{FF2B5EF4-FFF2-40B4-BE49-F238E27FC236}">
                <a16:creationId xmlns:a16="http://schemas.microsoft.com/office/drawing/2014/main" id="{59CB83B6-7079-4D48-8361-A5404A52C8F2}"/>
              </a:ext>
            </a:extLst>
          </p:cNvPr>
          <p:cNvGraphicFramePr>
            <a:graphicFrameLocks noGrp="1"/>
          </p:cNvGraphicFramePr>
          <p:nvPr>
            <p:ph idx="1"/>
          </p:nvPr>
        </p:nvGraphicFramePr>
        <p:xfrm>
          <a:off x="609597" y="891831"/>
          <a:ext cx="11214845" cy="4849581"/>
        </p:xfrm>
        <a:graphic>
          <a:graphicData uri="http://schemas.openxmlformats.org/drawingml/2006/table">
            <a:tbl>
              <a:tblPr firstRow="1" bandRow="1">
                <a:tableStyleId>{5C22544A-7EE6-4342-B048-85BDC9FD1C3A}</a:tableStyleId>
              </a:tblPr>
              <a:tblGrid>
                <a:gridCol w="852907">
                  <a:extLst>
                    <a:ext uri="{9D8B030D-6E8A-4147-A177-3AD203B41FA5}">
                      <a16:colId xmlns:a16="http://schemas.microsoft.com/office/drawing/2014/main" val="3663692243"/>
                    </a:ext>
                  </a:extLst>
                </a:gridCol>
                <a:gridCol w="1433614">
                  <a:extLst>
                    <a:ext uri="{9D8B030D-6E8A-4147-A177-3AD203B41FA5}">
                      <a16:colId xmlns:a16="http://schemas.microsoft.com/office/drawing/2014/main" val="1196966568"/>
                    </a:ext>
                  </a:extLst>
                </a:gridCol>
                <a:gridCol w="1705819">
                  <a:extLst>
                    <a:ext uri="{9D8B030D-6E8A-4147-A177-3AD203B41FA5}">
                      <a16:colId xmlns:a16="http://schemas.microsoft.com/office/drawing/2014/main" val="3233056086"/>
                    </a:ext>
                  </a:extLst>
                </a:gridCol>
                <a:gridCol w="1933328">
                  <a:extLst>
                    <a:ext uri="{9D8B030D-6E8A-4147-A177-3AD203B41FA5}">
                      <a16:colId xmlns:a16="http://schemas.microsoft.com/office/drawing/2014/main" val="2967290020"/>
                    </a:ext>
                  </a:extLst>
                </a:gridCol>
                <a:gridCol w="1264023">
                  <a:extLst>
                    <a:ext uri="{9D8B030D-6E8A-4147-A177-3AD203B41FA5}">
                      <a16:colId xmlns:a16="http://schemas.microsoft.com/office/drawing/2014/main" val="2871259056"/>
                    </a:ext>
                  </a:extLst>
                </a:gridCol>
                <a:gridCol w="2034988">
                  <a:extLst>
                    <a:ext uri="{9D8B030D-6E8A-4147-A177-3AD203B41FA5}">
                      <a16:colId xmlns:a16="http://schemas.microsoft.com/office/drawing/2014/main" val="676882670"/>
                    </a:ext>
                  </a:extLst>
                </a:gridCol>
                <a:gridCol w="1990166">
                  <a:extLst>
                    <a:ext uri="{9D8B030D-6E8A-4147-A177-3AD203B41FA5}">
                      <a16:colId xmlns:a16="http://schemas.microsoft.com/office/drawing/2014/main" val="1755797283"/>
                    </a:ext>
                  </a:extLst>
                </a:gridCol>
              </a:tblGrid>
              <a:tr h="629244">
                <a:tc>
                  <a:txBody>
                    <a:bodyPr/>
                    <a:lstStyle/>
                    <a:p>
                      <a:r>
                        <a:rPr lang="en-US"/>
                        <a:t>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Line List RTI trigger event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RTI Form start (7-day window)</a:t>
                      </a:r>
                    </a:p>
                  </a:txBody>
                  <a:tcPr/>
                </a:tc>
                <a:tc>
                  <a:txBody>
                    <a:bodyPr/>
                    <a:lstStyle/>
                    <a:p>
                      <a:r>
                        <a:rPr lang="en-US"/>
                        <a:t>RTI outcome </a:t>
                      </a:r>
                    </a:p>
                    <a:p>
                      <a:r>
                        <a:rPr lang="en-US"/>
                        <a:t>(30-day window)</a:t>
                      </a:r>
                    </a:p>
                  </a:txBody>
                  <a:tcPr/>
                </a:tc>
                <a:tc>
                  <a:txBody>
                    <a:bodyPr/>
                    <a:lstStyle/>
                    <a:p>
                      <a:r>
                        <a:rPr lang="en-US"/>
                        <a:t>Track beds, vents</a:t>
                      </a:r>
                    </a:p>
                  </a:txBody>
                  <a:tcPr/>
                </a:tc>
                <a:tc gridSpan="2">
                  <a:txBody>
                    <a:bodyPr/>
                    <a:lstStyle/>
                    <a:p>
                      <a:pPr algn="ctr"/>
                      <a:r>
                        <a:rPr lang="en-US"/>
                        <a:t>Review and Submit to GA EIP</a:t>
                      </a:r>
                    </a:p>
                  </a:txBody>
                  <a:tcPr anchor="ctr"/>
                </a:tc>
                <a:tc hMerge="1">
                  <a:txBody>
                    <a:bodyPr/>
                    <a:lstStyle/>
                    <a:p>
                      <a:r>
                        <a:rPr lang="en-US"/>
                        <a:t>Review and Submit to EIP</a:t>
                      </a:r>
                    </a:p>
                  </a:txBody>
                  <a:tcPr/>
                </a:tc>
                <a:extLst>
                  <a:ext uri="{0D108BD9-81ED-4DB2-BD59-A6C34878D82A}">
                    <a16:rowId xmlns:a16="http://schemas.microsoft.com/office/drawing/2014/main" val="446017982"/>
                  </a:ext>
                </a:extLst>
              </a:tr>
              <a:tr h="254694">
                <a:tc>
                  <a:txBody>
                    <a:bodyPr/>
                    <a:lstStyle/>
                    <a:p>
                      <a:r>
                        <a:rPr lang="en-US" sz="1100"/>
                        <a:t>1</a:t>
                      </a:r>
                    </a:p>
                  </a:txBody>
                  <a:tcPr/>
                </a:tc>
                <a:tc>
                  <a:txBody>
                    <a:bodyPr/>
                    <a:lstStyle/>
                    <a:p>
                      <a:r>
                        <a:rPr lang="en-US" sz="1100"/>
                        <a:t>√ (daily)</a:t>
                      </a:r>
                    </a:p>
                  </a:txBody>
                  <a:tcPr/>
                </a:tc>
                <a:tc>
                  <a:txBody>
                    <a:bodyPr/>
                    <a:lstStyle/>
                    <a:p>
                      <a:endParaRPr lang="en-US" sz="1100"/>
                    </a:p>
                  </a:txBody>
                  <a:tcPr/>
                </a:tc>
                <a:tc>
                  <a:txBody>
                    <a:bodyPr/>
                    <a:lstStyle/>
                    <a:p>
                      <a:endParaRPr lang="en-US" sz="1100"/>
                    </a:p>
                  </a:txBody>
                  <a:tcPr/>
                </a:tc>
                <a:tc>
                  <a:txBody>
                    <a:bodyPr/>
                    <a:lstStyle/>
                    <a:p>
                      <a:r>
                        <a:rPr lang="en-US" sz="1100"/>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091127180"/>
                  </a:ext>
                </a:extLst>
              </a:tr>
              <a:tr h="254694">
                <a:tc>
                  <a:txBody>
                    <a:bodyPr/>
                    <a:lstStyle/>
                    <a:p>
                      <a:r>
                        <a:rPr lang="en-US" sz="110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r>
                        <a:rPr lang="en-US" sz="1100"/>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579214969"/>
                  </a:ext>
                </a:extLst>
              </a:tr>
              <a:tr h="254694">
                <a:tc>
                  <a:txBody>
                    <a:bodyPr/>
                    <a:lstStyle/>
                    <a:p>
                      <a:r>
                        <a:rPr lang="en-US" sz="110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761432630"/>
                  </a:ext>
                </a:extLst>
              </a:tr>
              <a:tr h="254694">
                <a:tc>
                  <a:txBody>
                    <a:bodyPr/>
                    <a:lstStyle/>
                    <a:p>
                      <a:r>
                        <a:rPr lang="en-US" sz="110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320281939"/>
                  </a:ext>
                </a:extLst>
              </a:tr>
              <a:tr h="254694">
                <a:tc>
                  <a:txBody>
                    <a:bodyPr/>
                    <a:lstStyle/>
                    <a:p>
                      <a:r>
                        <a:rPr lang="en-US" sz="110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965107098"/>
                  </a:ext>
                </a:extLst>
              </a:tr>
              <a:tr h="254694">
                <a:tc>
                  <a:txBody>
                    <a:bodyPr/>
                    <a:lstStyle/>
                    <a:p>
                      <a:r>
                        <a:rPr lang="en-US" sz="1100"/>
                        <a: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589631684"/>
                  </a:ext>
                </a:extLst>
              </a:tr>
              <a:tr h="254694">
                <a:tc>
                  <a:txBody>
                    <a:bodyPr/>
                    <a:lstStyle/>
                    <a:p>
                      <a:r>
                        <a:rPr lang="en-US" sz="1100"/>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116882274"/>
                  </a:ext>
                </a:extLst>
              </a:tr>
              <a:tr h="254694">
                <a:tc>
                  <a:txBody>
                    <a:bodyPr/>
                    <a:lstStyle/>
                    <a:p>
                      <a:r>
                        <a:rPr lang="en-US" sz="1100"/>
                        <a:t>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3-4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r>
                        <a:rPr lang="en-US" sz="1100"/>
                        <a:t>Submit Oct Denominator form*</a:t>
                      </a:r>
                    </a:p>
                  </a:txBody>
                  <a:tcPr/>
                </a:tc>
                <a:tc>
                  <a:txBody>
                    <a:bodyPr/>
                    <a:lstStyle/>
                    <a:p>
                      <a:r>
                        <a:rPr lang="en-US" sz="1100"/>
                        <a:t>Submit October cases**</a:t>
                      </a:r>
                    </a:p>
                  </a:txBody>
                  <a:tcPr/>
                </a:tc>
                <a:extLst>
                  <a:ext uri="{0D108BD9-81ED-4DB2-BD59-A6C34878D82A}">
                    <a16:rowId xmlns:a16="http://schemas.microsoft.com/office/drawing/2014/main" val="172734021"/>
                  </a:ext>
                </a:extLst>
              </a:tr>
              <a:tr h="254694">
                <a:tc>
                  <a:txBody>
                    <a:bodyPr/>
                    <a:lstStyle/>
                    <a:p>
                      <a:r>
                        <a:rPr lang="en-US" sz="1100"/>
                        <a:t>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48262861"/>
                  </a:ext>
                </a:extLst>
              </a:tr>
              <a:tr h="254694">
                <a:tc>
                  <a:txBody>
                    <a:bodyPr/>
                    <a:lstStyle/>
                    <a:p>
                      <a:r>
                        <a:rPr lang="en-US" sz="1100"/>
                        <a:t>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5-6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858776804"/>
                  </a:ext>
                </a:extLst>
              </a:tr>
              <a:tr h="254694">
                <a:tc>
                  <a:txBody>
                    <a:bodyPr/>
                    <a:lstStyle/>
                    <a:p>
                      <a:r>
                        <a:rPr lang="en-US" sz="1100"/>
                        <a:t>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3149439959"/>
                  </a:ext>
                </a:extLst>
              </a:tr>
              <a:tr h="252962">
                <a:tc>
                  <a:txBody>
                    <a:bodyPr/>
                    <a:lstStyle/>
                    <a:p>
                      <a:r>
                        <a:rPr lang="en-US" sz="1100"/>
                        <a:t>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 (daily)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7-8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Sum weekly*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Submit Nov Denominator form*</a:t>
                      </a:r>
                    </a:p>
                  </a:txBody>
                  <a:tcPr/>
                </a:tc>
                <a:tc>
                  <a:txBody>
                    <a:bodyPr/>
                    <a:lstStyle/>
                    <a:p>
                      <a:r>
                        <a:rPr lang="en-US" sz="1100"/>
                        <a:t>Submit November cases**</a:t>
                      </a:r>
                    </a:p>
                  </a:txBody>
                  <a:tcPr/>
                </a:tc>
                <a:extLst>
                  <a:ext uri="{0D108BD9-81ED-4DB2-BD59-A6C34878D82A}">
                    <a16:rowId xmlns:a16="http://schemas.microsoft.com/office/drawing/2014/main" val="3268603230"/>
                  </a:ext>
                </a:extLst>
              </a:tr>
              <a:tr h="254694">
                <a:tc>
                  <a:txBody>
                    <a:bodyPr/>
                    <a:lstStyle/>
                    <a:p>
                      <a:r>
                        <a:rPr lang="en-US" sz="1100"/>
                        <a:t>13</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Only If events in last week</a:t>
                      </a:r>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02155253"/>
                  </a:ext>
                </a:extLst>
              </a:tr>
              <a:tr h="254694">
                <a:tc>
                  <a:txBody>
                    <a:bodyPr/>
                    <a:lstStyle/>
                    <a:p>
                      <a:r>
                        <a:rPr lang="en-US" sz="1100"/>
                        <a:t>14</a:t>
                      </a:r>
                    </a:p>
                  </a:txBody>
                  <a:tcPr/>
                </a:tc>
                <a:tc>
                  <a:txBody>
                    <a:bodyPr/>
                    <a:lstStyle/>
                    <a:p>
                      <a:endParaRPr lang="en-US" sz="1100"/>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9-10</a:t>
                      </a:r>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833201885"/>
                  </a:ext>
                </a:extLst>
              </a:tr>
              <a:tr h="254694">
                <a:tc>
                  <a:txBody>
                    <a:bodyPr/>
                    <a:lstStyle/>
                    <a:p>
                      <a:r>
                        <a:rPr lang="en-US" sz="1100"/>
                        <a:t>15</a:t>
                      </a:r>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730599442"/>
                  </a:ext>
                </a:extLst>
              </a:tr>
              <a:tr h="323301">
                <a:tc>
                  <a:txBody>
                    <a:bodyPr/>
                    <a:lstStyle/>
                    <a:p>
                      <a:r>
                        <a:rPr lang="en-US" sz="1100"/>
                        <a:t>16</a:t>
                      </a:r>
                    </a:p>
                  </a:txBody>
                  <a:tcPr/>
                </a:tc>
                <a:tc>
                  <a:txBody>
                    <a:bodyPr/>
                    <a:lstStyle/>
                    <a:p>
                      <a:endParaRPr lang="en-US" sz="1100"/>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Record outcomes weeks 11-12</a:t>
                      </a:r>
                    </a:p>
                  </a:txBody>
                  <a:tcPr/>
                </a:tc>
                <a:tc>
                  <a:txBody>
                    <a:bodyPr/>
                    <a:lstStyle/>
                    <a:p>
                      <a:endParaRPr lang="en-US" sz="11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a:t>Submit Dec Denominator form*</a:t>
                      </a:r>
                    </a:p>
                  </a:txBody>
                  <a:tcPr/>
                </a:tc>
                <a:tc>
                  <a:txBody>
                    <a:bodyPr/>
                    <a:lstStyle/>
                    <a:p>
                      <a:r>
                        <a:rPr lang="en-US" sz="1100"/>
                        <a:t>Submit December cases**</a:t>
                      </a:r>
                    </a:p>
                  </a:txBody>
                  <a:tcPr/>
                </a:tc>
                <a:extLst>
                  <a:ext uri="{0D108BD9-81ED-4DB2-BD59-A6C34878D82A}">
                    <a16:rowId xmlns:a16="http://schemas.microsoft.com/office/drawing/2014/main" val="2805235849"/>
                  </a:ext>
                </a:extLst>
              </a:tr>
            </a:tbl>
          </a:graphicData>
        </a:graphic>
      </p:graphicFrame>
      <p:sp>
        <p:nvSpPr>
          <p:cNvPr id="5" name="TextBox 4">
            <a:extLst>
              <a:ext uri="{FF2B5EF4-FFF2-40B4-BE49-F238E27FC236}">
                <a16:creationId xmlns:a16="http://schemas.microsoft.com/office/drawing/2014/main" id="{E1CD0DB0-E4F2-4949-8163-C66CA8F00618}"/>
              </a:ext>
            </a:extLst>
          </p:cNvPr>
          <p:cNvSpPr txBox="1"/>
          <p:nvPr/>
        </p:nvSpPr>
        <p:spPr>
          <a:xfrm>
            <a:off x="206189" y="6131858"/>
            <a:ext cx="8451544" cy="523220"/>
          </a:xfrm>
          <a:prstGeom prst="rect">
            <a:avLst/>
          </a:prstGeom>
          <a:noFill/>
        </p:spPr>
        <p:txBody>
          <a:bodyPr wrap="none" rtlCol="0">
            <a:spAutoFit/>
          </a:bodyPr>
          <a:lstStyle/>
          <a:p>
            <a:r>
              <a:rPr lang="en-US" sz="1400"/>
              <a:t>*Denominator data can be assimilated daily, weekly or monthly (if automated), and submitted once per month</a:t>
            </a:r>
          </a:p>
          <a:p>
            <a:r>
              <a:rPr lang="en-US" sz="1400"/>
              <a:t>**Submission can be scan and email or </a:t>
            </a:r>
            <a:r>
              <a:rPr lang="en-US" sz="1400" err="1"/>
              <a:t>fedex</a:t>
            </a:r>
            <a:r>
              <a:rPr lang="en-US" sz="1400"/>
              <a:t> TBD</a:t>
            </a:r>
          </a:p>
        </p:txBody>
      </p:sp>
      <p:sp>
        <p:nvSpPr>
          <p:cNvPr id="3" name="TextBox 2">
            <a:extLst>
              <a:ext uri="{FF2B5EF4-FFF2-40B4-BE49-F238E27FC236}">
                <a16:creationId xmlns:a16="http://schemas.microsoft.com/office/drawing/2014/main" id="{34DE9281-A785-40A2-916C-FD4440B6E44D}"/>
              </a:ext>
            </a:extLst>
          </p:cNvPr>
          <p:cNvSpPr txBox="1"/>
          <p:nvPr/>
        </p:nvSpPr>
        <p:spPr>
          <a:xfrm>
            <a:off x="1093433" y="1432634"/>
            <a:ext cx="6294268" cy="4893647"/>
          </a:xfrm>
          <a:prstGeom prst="borderCallout1">
            <a:avLst>
              <a:gd name="adj1" fmla="val 18919"/>
              <a:gd name="adj2" fmla="val 99707"/>
              <a:gd name="adj3" fmla="val 31533"/>
              <a:gd name="adj4" fmla="val 132048"/>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2400"/>
          </a:p>
          <a:p>
            <a:endParaRPr lang="en-US" sz="2400"/>
          </a:p>
          <a:p>
            <a:pPr marL="342900" indent="-342900">
              <a:buFont typeface="Arial" panose="020B0604020202020204" pitchFamily="34" charset="0"/>
              <a:buChar char="•"/>
            </a:pPr>
            <a:r>
              <a:rPr lang="en-US" sz="2400"/>
              <a:t>Starting end of 2</a:t>
            </a:r>
            <a:r>
              <a:rPr lang="en-US" sz="2400" baseline="30000"/>
              <a:t>nd</a:t>
            </a:r>
            <a:r>
              <a:rPr lang="en-US" sz="2400"/>
              <a:t> month, submit monthly</a:t>
            </a:r>
          </a:p>
          <a:p>
            <a:pPr marL="342900" indent="-342900">
              <a:buFont typeface="Arial" panose="020B0604020202020204" pitchFamily="34" charset="0"/>
              <a:buChar char="•"/>
            </a:pPr>
            <a:r>
              <a:rPr lang="en-US" sz="2400"/>
              <a:t>Options include Scanning Forms and Submit Electronically</a:t>
            </a:r>
          </a:p>
          <a:p>
            <a:pPr marL="800100" lvl="1" indent="-342900">
              <a:buFont typeface="Arial" panose="020B0604020202020204" pitchFamily="34" charset="0"/>
              <a:buChar char="•"/>
            </a:pPr>
            <a:r>
              <a:rPr lang="en-US" sz="2400"/>
              <a:t>Via Email – we can review how to encrypt an email if desired</a:t>
            </a:r>
          </a:p>
          <a:p>
            <a:pPr marL="800100" lvl="1" indent="-342900">
              <a:buFont typeface="Arial" panose="020B0604020202020204" pitchFamily="34" charset="0"/>
              <a:buChar char="•"/>
            </a:pPr>
            <a:r>
              <a:rPr lang="en-US" sz="2400"/>
              <a:t>Nearby manual Pick up</a:t>
            </a:r>
          </a:p>
          <a:p>
            <a:pPr marL="342900" indent="-342900">
              <a:buFont typeface="Arial" panose="020B0604020202020204" pitchFamily="34" charset="0"/>
              <a:buChar char="•"/>
            </a:pPr>
            <a:r>
              <a:rPr lang="en-US" sz="2400"/>
              <a:t>Other ideas or concerns</a:t>
            </a:r>
          </a:p>
          <a:p>
            <a:endParaRPr lang="en-US" sz="2400"/>
          </a:p>
          <a:p>
            <a:endParaRPr lang="en-US" sz="2400"/>
          </a:p>
          <a:p>
            <a:endParaRPr lang="en-US" sz="2400"/>
          </a:p>
          <a:p>
            <a:endParaRPr lang="en-US" sz="2400"/>
          </a:p>
        </p:txBody>
      </p:sp>
      <p:sp>
        <p:nvSpPr>
          <p:cNvPr id="7" name="Left Brace 6">
            <a:extLst>
              <a:ext uri="{FF2B5EF4-FFF2-40B4-BE49-F238E27FC236}">
                <a16:creationId xmlns:a16="http://schemas.microsoft.com/office/drawing/2014/main" id="{BABB3303-19DC-475A-A07F-D956C277457D}"/>
              </a:ext>
            </a:extLst>
          </p:cNvPr>
          <p:cNvSpPr/>
          <p:nvPr/>
        </p:nvSpPr>
        <p:spPr>
          <a:xfrm rot="5400000">
            <a:off x="9270879" y="1556812"/>
            <a:ext cx="486052" cy="3284737"/>
          </a:xfrm>
          <a:prstGeom prst="leftBrace">
            <a:avLst>
              <a:gd name="adj1" fmla="val 8333"/>
              <a:gd name="adj2" fmla="val 50545"/>
            </a:avLst>
          </a:prstGeom>
          <a:ln>
            <a:solidFill>
              <a:srgbClr val="C0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39329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FE5A-378B-4DC4-B7C3-888B693B65FF}"/>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3DE944F6-A3F2-4F82-A704-22A448B48F72}"/>
              </a:ext>
            </a:extLst>
          </p:cNvPr>
          <p:cNvSpPr>
            <a:spLocks noGrp="1"/>
          </p:cNvSpPr>
          <p:nvPr>
            <p:ph idx="1"/>
          </p:nvPr>
        </p:nvSpPr>
        <p:spPr>
          <a:xfrm>
            <a:off x="3746376" y="1600201"/>
            <a:ext cx="7836023" cy="4525963"/>
          </a:xfrm>
        </p:spPr>
        <p:txBody>
          <a:bodyPr>
            <a:normAutofit/>
          </a:bodyPr>
          <a:lstStyle/>
          <a:p>
            <a:pPr marL="914400" marR="0" lvl="1"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Can you explain the approach to the NHSN RTI Pilot Surveillance (how to track, what to track, what to report)</a:t>
            </a:r>
          </a:p>
          <a:p>
            <a:pPr marL="914400" marR="0" lvl="1"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Did you access instruction manual and forms for surveillance</a:t>
            </a:r>
          </a:p>
          <a:p>
            <a:pPr marL="914400" marR="0" lvl="1"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Do you think you can correctly abstract and report the required data elements for the forms</a:t>
            </a:r>
          </a:p>
          <a:p>
            <a:pPr marL="914400" marR="0" lvl="1"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Do you know steps you need to take to successfully submit forms to GA EIP partners</a:t>
            </a:r>
          </a:p>
          <a:p>
            <a:pPr marL="914400" marR="0" lvl="1"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Have we found a second training time to run through some case studies</a:t>
            </a:r>
          </a:p>
          <a:p>
            <a:endParaRPr lang="en-US" sz="3600"/>
          </a:p>
        </p:txBody>
      </p:sp>
      <p:pic>
        <p:nvPicPr>
          <p:cNvPr id="5" name="Picture 4" descr="Icon&#10;&#10;Description automatically generated">
            <a:extLst>
              <a:ext uri="{FF2B5EF4-FFF2-40B4-BE49-F238E27FC236}">
                <a16:creationId xmlns:a16="http://schemas.microsoft.com/office/drawing/2014/main" id="{F1996C17-1968-4977-9671-4042978D82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109" y="1417638"/>
            <a:ext cx="3963880" cy="3963880"/>
          </a:xfrm>
          <a:prstGeom prst="rect">
            <a:avLst/>
          </a:prstGeom>
        </p:spPr>
      </p:pic>
      <p:sp>
        <p:nvSpPr>
          <p:cNvPr id="6" name="TextBox 5">
            <a:extLst>
              <a:ext uri="{FF2B5EF4-FFF2-40B4-BE49-F238E27FC236}">
                <a16:creationId xmlns:a16="http://schemas.microsoft.com/office/drawing/2014/main" id="{44F9F968-770E-4554-992A-E65597F77C82}"/>
              </a:ext>
            </a:extLst>
          </p:cNvPr>
          <p:cNvSpPr txBox="1"/>
          <p:nvPr/>
        </p:nvSpPr>
        <p:spPr>
          <a:xfrm>
            <a:off x="119109" y="5478930"/>
            <a:ext cx="3689412" cy="230832"/>
          </a:xfrm>
          <a:prstGeom prst="rect">
            <a:avLst/>
          </a:prstGeom>
          <a:noFill/>
        </p:spPr>
        <p:txBody>
          <a:bodyPr wrap="square" rtlCol="0">
            <a:spAutoFit/>
          </a:bodyPr>
          <a:lstStyle/>
          <a:p>
            <a:r>
              <a:rPr lang="en-US" sz="900">
                <a:hlinkClick r:id="rId3" tooltip="https://owl.excelsior.edu/educator-resources/owl-across-disciplines/owl-across-the-disciplines-grammar-and-usag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7069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E73D-7336-4219-94A1-2CA559AEA6F0}"/>
              </a:ext>
            </a:extLst>
          </p:cNvPr>
          <p:cNvSpPr>
            <a:spLocks noGrp="1"/>
          </p:cNvSpPr>
          <p:nvPr>
            <p:ph type="title"/>
          </p:nvPr>
        </p:nvSpPr>
        <p:spPr>
          <a:xfrm>
            <a:off x="444544" y="47685"/>
            <a:ext cx="10972800" cy="923823"/>
          </a:xfrm>
        </p:spPr>
        <p:txBody>
          <a:bodyPr/>
          <a:lstStyle/>
          <a:p>
            <a:pPr algn="ctr"/>
            <a:r>
              <a:rPr lang="en-US"/>
              <a:t>RTI Triggers </a:t>
            </a:r>
          </a:p>
        </p:txBody>
      </p:sp>
      <p:pic>
        <p:nvPicPr>
          <p:cNvPr id="6" name="Picture 5">
            <a:extLst>
              <a:ext uri="{FF2B5EF4-FFF2-40B4-BE49-F238E27FC236}">
                <a16:creationId xmlns:a16="http://schemas.microsoft.com/office/drawing/2014/main" id="{79719876-D9DA-4101-B48B-BEDC96E94580}"/>
              </a:ext>
            </a:extLst>
          </p:cNvPr>
          <p:cNvPicPr>
            <a:picLocks noChangeAspect="1"/>
          </p:cNvPicPr>
          <p:nvPr/>
        </p:nvPicPr>
        <p:blipFill>
          <a:blip r:embed="rId3"/>
          <a:stretch>
            <a:fillRect/>
          </a:stretch>
        </p:blipFill>
        <p:spPr>
          <a:xfrm>
            <a:off x="856727" y="1249205"/>
            <a:ext cx="10148435" cy="1257328"/>
          </a:xfrm>
          <a:prstGeom prst="rect">
            <a:avLst/>
          </a:prstGeom>
        </p:spPr>
      </p:pic>
      <p:sp>
        <p:nvSpPr>
          <p:cNvPr id="4" name="TextBox 3">
            <a:extLst>
              <a:ext uri="{FF2B5EF4-FFF2-40B4-BE49-F238E27FC236}">
                <a16:creationId xmlns:a16="http://schemas.microsoft.com/office/drawing/2014/main" id="{45B30FFE-5598-4A0D-9B94-908C37D1A6E9}"/>
              </a:ext>
            </a:extLst>
          </p:cNvPr>
          <p:cNvSpPr txBox="1"/>
          <p:nvPr/>
        </p:nvSpPr>
        <p:spPr>
          <a:xfrm>
            <a:off x="2978673" y="2934708"/>
            <a:ext cx="5710904" cy="2308324"/>
          </a:xfrm>
          <a:prstGeom prst="rect">
            <a:avLst/>
          </a:prstGeom>
          <a:noFill/>
        </p:spPr>
        <p:txBody>
          <a:bodyPr wrap="square" rtlCol="0">
            <a:spAutoFit/>
          </a:bodyPr>
          <a:lstStyle/>
          <a:p>
            <a:r>
              <a:rPr lang="en-US" b="1">
                <a:solidFill>
                  <a:srgbClr val="000000"/>
                </a:solidFill>
                <a:latin typeface="Calibri" panose="020F0502020204030204" pitchFamily="34" charset="0"/>
              </a:rPr>
              <a:t>Hierarchy for Available Triggers:</a:t>
            </a:r>
          </a:p>
          <a:p>
            <a:pPr marL="457189" indent="-457189">
              <a:buAutoNum type="arabicPeriod"/>
            </a:pPr>
            <a:r>
              <a:rPr lang="en-US">
                <a:solidFill>
                  <a:srgbClr val="000000"/>
                </a:solidFill>
                <a:latin typeface="Calibri" panose="020F0502020204030204" pitchFamily="34" charset="0"/>
              </a:rPr>
              <a:t>New Respiratory Tract Infection (RTI) Signs or Symptoms (New or Worsening). </a:t>
            </a:r>
          </a:p>
          <a:p>
            <a:pPr marL="457189" indent="-457189">
              <a:buAutoNum type="arabicPeriod"/>
            </a:pPr>
            <a:r>
              <a:rPr lang="en-US">
                <a:solidFill>
                  <a:srgbClr val="000000"/>
                </a:solidFill>
                <a:latin typeface="Calibri" panose="020F0502020204030204" pitchFamily="34" charset="0"/>
              </a:rPr>
              <a:t>Laboratory Result indicating possible RTI</a:t>
            </a:r>
          </a:p>
          <a:p>
            <a:pPr marL="457189" indent="-457189">
              <a:buAutoNum type="arabicPeriod"/>
            </a:pPr>
            <a:r>
              <a:rPr lang="en-US">
                <a:solidFill>
                  <a:srgbClr val="000000"/>
                </a:solidFill>
                <a:latin typeface="Calibri" panose="020F0502020204030204" pitchFamily="34" charset="0"/>
              </a:rPr>
              <a:t>Imaging Result indicating possible RTI</a:t>
            </a:r>
          </a:p>
          <a:p>
            <a:pPr marL="457189" indent="-457189">
              <a:buAutoNum type="arabicPeriod"/>
            </a:pPr>
            <a:r>
              <a:rPr lang="en-US">
                <a:solidFill>
                  <a:srgbClr val="000000"/>
                </a:solidFill>
                <a:latin typeface="Calibri" panose="020F0502020204030204" pitchFamily="34" charset="0"/>
              </a:rPr>
              <a:t>Clinical Diagnoses of a RTI</a:t>
            </a:r>
          </a:p>
          <a:p>
            <a:pPr marL="457189" indent="-457189">
              <a:buAutoNum type="arabicPeriod"/>
            </a:pPr>
            <a:r>
              <a:rPr lang="en-US">
                <a:solidFill>
                  <a:srgbClr val="000000"/>
                </a:solidFill>
                <a:latin typeface="Calibri" panose="020F0502020204030204" pitchFamily="34" charset="0"/>
              </a:rPr>
              <a:t>Antibiotic use for indication of RTI</a:t>
            </a:r>
          </a:p>
          <a:p>
            <a:pPr marL="457189" indent="-457189">
              <a:buAutoNum type="arabicPeriod"/>
            </a:pPr>
            <a:r>
              <a:rPr lang="en-US">
                <a:solidFill>
                  <a:srgbClr val="000000"/>
                </a:solidFill>
                <a:latin typeface="Calibri" panose="020F0502020204030204" pitchFamily="34" charset="0"/>
              </a:rPr>
              <a:t>Antiviral use for possible RTI</a:t>
            </a:r>
          </a:p>
        </p:txBody>
      </p:sp>
    </p:spTree>
    <p:extLst>
      <p:ext uri="{BB962C8B-B14F-4D97-AF65-F5344CB8AC3E}">
        <p14:creationId xmlns:p14="http://schemas.microsoft.com/office/powerpoint/2010/main" val="1520081724"/>
      </p:ext>
    </p:extLst>
  </p:cSld>
  <p:clrMapOvr>
    <a:masterClrMapping/>
  </p:clrMapOvr>
  <p:transition advTm="77507">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BD2D-4AA6-43CA-9341-80F110CBA549}"/>
              </a:ext>
            </a:extLst>
          </p:cNvPr>
          <p:cNvSpPr>
            <a:spLocks noGrp="1"/>
          </p:cNvSpPr>
          <p:nvPr>
            <p:ph type="title"/>
          </p:nvPr>
        </p:nvSpPr>
        <p:spPr>
          <a:xfrm>
            <a:off x="502722" y="125227"/>
            <a:ext cx="10972800" cy="788290"/>
          </a:xfrm>
        </p:spPr>
        <p:txBody>
          <a:bodyPr/>
          <a:lstStyle/>
          <a:p>
            <a:r>
              <a:rPr lang="en-US"/>
              <a:t>Overview of approach to RTI surveillance in NHs</a:t>
            </a:r>
          </a:p>
        </p:txBody>
      </p:sp>
      <p:sp>
        <p:nvSpPr>
          <p:cNvPr id="3" name="Text Placeholder 2">
            <a:extLst>
              <a:ext uri="{FF2B5EF4-FFF2-40B4-BE49-F238E27FC236}">
                <a16:creationId xmlns:a16="http://schemas.microsoft.com/office/drawing/2014/main" id="{EDD92CDE-5517-4BD5-BA49-1D6EE309EE7A}"/>
              </a:ext>
            </a:extLst>
          </p:cNvPr>
          <p:cNvSpPr>
            <a:spLocks noGrp="1"/>
          </p:cNvSpPr>
          <p:nvPr>
            <p:ph type="body" sz="quarter" idx="10"/>
          </p:nvPr>
        </p:nvSpPr>
        <p:spPr>
          <a:xfrm>
            <a:off x="609600" y="913517"/>
            <a:ext cx="10972800" cy="1388037"/>
          </a:xfrm>
        </p:spPr>
        <p:txBody>
          <a:bodyPr/>
          <a:lstStyle/>
          <a:p>
            <a:r>
              <a:rPr lang="en-US" sz="2000"/>
              <a:t>For 3 months starting Oct 1</a:t>
            </a:r>
          </a:p>
          <a:p>
            <a:r>
              <a:rPr lang="en-US" sz="2000"/>
              <a:t>Incorporate normal processes of work to track residents needing further review for RTI (</a:t>
            </a:r>
            <a:r>
              <a:rPr lang="en-US" sz="2000" b="1" u="sng"/>
              <a:t>RTI Triggers</a:t>
            </a:r>
            <a:r>
              <a:rPr lang="en-US" sz="2000"/>
              <a:t>)</a:t>
            </a:r>
          </a:p>
          <a:p>
            <a:r>
              <a:rPr lang="en-US" sz="2000"/>
              <a:t>RTI Triggers include 5 indicators in three groupings: </a:t>
            </a:r>
            <a:r>
              <a:rPr lang="en-US" sz="2000">
                <a:solidFill>
                  <a:schemeClr val="accent1">
                    <a:lumMod val="75000"/>
                  </a:schemeClr>
                </a:solidFill>
              </a:rPr>
              <a:t>clinical change, testing, antibiotic starts</a:t>
            </a:r>
          </a:p>
        </p:txBody>
      </p:sp>
      <p:graphicFrame>
        <p:nvGraphicFramePr>
          <p:cNvPr id="4" name="Diagram 3">
            <a:extLst>
              <a:ext uri="{FF2B5EF4-FFF2-40B4-BE49-F238E27FC236}">
                <a16:creationId xmlns:a16="http://schemas.microsoft.com/office/drawing/2014/main" id="{6D824D41-F8E5-4A65-890D-1770A3A42D58}"/>
              </a:ext>
            </a:extLst>
          </p:cNvPr>
          <p:cNvGraphicFramePr/>
          <p:nvPr/>
        </p:nvGraphicFramePr>
        <p:xfrm>
          <a:off x="111498" y="2515460"/>
          <a:ext cx="9855199" cy="248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481FE6-53FD-49B7-952B-2000EC12F9DE}"/>
              </a:ext>
            </a:extLst>
          </p:cNvPr>
          <p:cNvSpPr txBox="1"/>
          <p:nvPr/>
        </p:nvSpPr>
        <p:spPr>
          <a:xfrm>
            <a:off x="502722" y="4910591"/>
            <a:ext cx="194359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Calibri" panose="020F0502020204030204" pitchFamily="34" charset="0"/>
              </a:rPr>
              <a:t>Track daily and maintain list of residents</a:t>
            </a:r>
          </a:p>
        </p:txBody>
      </p:sp>
      <p:sp>
        <p:nvSpPr>
          <p:cNvPr id="6" name="TextBox 5">
            <a:extLst>
              <a:ext uri="{FF2B5EF4-FFF2-40B4-BE49-F238E27FC236}">
                <a16:creationId xmlns:a16="http://schemas.microsoft.com/office/drawing/2014/main" id="{8E1E33A6-961D-4957-8C07-A4B6EE557576}"/>
              </a:ext>
            </a:extLst>
          </p:cNvPr>
          <p:cNvSpPr txBox="1"/>
          <p:nvPr/>
        </p:nvSpPr>
        <p:spPr>
          <a:xfrm>
            <a:off x="4025738" y="3695359"/>
            <a:ext cx="2208810" cy="646331"/>
          </a:xfrm>
          <a:prstGeom prst="rect">
            <a:avLst/>
          </a:prstGeom>
          <a:noFill/>
          <a:ln>
            <a:solidFill>
              <a:schemeClr val="tx1"/>
            </a:solidFill>
            <a:prstDash val="sysDash"/>
          </a:ln>
        </p:spPr>
        <p:txBody>
          <a:bodyPr wrap="square" rtlCol="0">
            <a:spAutoFit/>
          </a:bodyPr>
          <a:lstStyle/>
          <a:p>
            <a:r>
              <a:rPr lang="en-US">
                <a:solidFill>
                  <a:srgbClr val="000000"/>
                </a:solidFill>
                <a:latin typeface="Calibri" panose="020F0502020204030204" pitchFamily="34" charset="0"/>
              </a:rPr>
              <a:t>Add names to list as these results come in</a:t>
            </a:r>
          </a:p>
        </p:txBody>
      </p:sp>
      <p:sp>
        <p:nvSpPr>
          <p:cNvPr id="8" name="TextBox 7">
            <a:extLst>
              <a:ext uri="{FF2B5EF4-FFF2-40B4-BE49-F238E27FC236}">
                <a16:creationId xmlns:a16="http://schemas.microsoft.com/office/drawing/2014/main" id="{2E306681-C6D9-44D8-BA71-7C7DD7F36393}"/>
              </a:ext>
            </a:extLst>
          </p:cNvPr>
          <p:cNvSpPr txBox="1"/>
          <p:nvPr/>
        </p:nvSpPr>
        <p:spPr>
          <a:xfrm>
            <a:off x="9801100" y="4448487"/>
            <a:ext cx="153389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Calibri" panose="020F0502020204030204" pitchFamily="34" charset="0"/>
              </a:rPr>
              <a:t>Update list weekly for all residents with each RTI trigger</a:t>
            </a:r>
          </a:p>
        </p:txBody>
      </p:sp>
      <p:sp>
        <p:nvSpPr>
          <p:cNvPr id="9" name="TextBox 8">
            <a:extLst>
              <a:ext uri="{FF2B5EF4-FFF2-40B4-BE49-F238E27FC236}">
                <a16:creationId xmlns:a16="http://schemas.microsoft.com/office/drawing/2014/main" id="{B5F1E693-FF8D-4113-8662-ABD611918198}"/>
              </a:ext>
            </a:extLst>
          </p:cNvPr>
          <p:cNvSpPr txBox="1"/>
          <p:nvPr/>
        </p:nvSpPr>
        <p:spPr>
          <a:xfrm>
            <a:off x="7184577" y="3695359"/>
            <a:ext cx="2208810" cy="646331"/>
          </a:xfrm>
          <a:prstGeom prst="rect">
            <a:avLst/>
          </a:prstGeom>
          <a:noFill/>
          <a:ln>
            <a:solidFill>
              <a:schemeClr val="tx1"/>
            </a:solidFill>
            <a:prstDash val="sysDash"/>
          </a:ln>
        </p:spPr>
        <p:txBody>
          <a:bodyPr wrap="square" rtlCol="0">
            <a:spAutoFit/>
          </a:bodyPr>
          <a:lstStyle/>
          <a:p>
            <a:r>
              <a:rPr lang="en-US">
                <a:solidFill>
                  <a:srgbClr val="000000"/>
                </a:solidFill>
                <a:latin typeface="Calibri" panose="020F0502020204030204" pitchFamily="34" charset="0"/>
              </a:rPr>
              <a:t>Add names to list as these results come in</a:t>
            </a:r>
          </a:p>
        </p:txBody>
      </p:sp>
      <p:cxnSp>
        <p:nvCxnSpPr>
          <p:cNvPr id="11" name="Straight Arrow Connector 10">
            <a:extLst>
              <a:ext uri="{FF2B5EF4-FFF2-40B4-BE49-F238E27FC236}">
                <a16:creationId xmlns:a16="http://schemas.microsoft.com/office/drawing/2014/main" id="{1AEAA3BD-04AD-4FB5-9B18-327320A26442}"/>
              </a:ext>
            </a:extLst>
          </p:cNvPr>
          <p:cNvCxnSpPr/>
          <p:nvPr/>
        </p:nvCxnSpPr>
        <p:spPr>
          <a:xfrm>
            <a:off x="2446317" y="5585850"/>
            <a:ext cx="724394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ACD3BB-25EB-4547-96DE-6896BD02D823}"/>
              </a:ext>
            </a:extLst>
          </p:cNvPr>
          <p:cNvCxnSpPr/>
          <p:nvPr/>
        </p:nvCxnSpPr>
        <p:spPr>
          <a:xfrm>
            <a:off x="4667002" y="4540820"/>
            <a:ext cx="0" cy="67705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9EDB46E-D2A8-45D5-B37E-D73BB298DF90}"/>
              </a:ext>
            </a:extLst>
          </p:cNvPr>
          <p:cNvCxnSpPr/>
          <p:nvPr/>
        </p:nvCxnSpPr>
        <p:spPr>
          <a:xfrm>
            <a:off x="7835734" y="4540820"/>
            <a:ext cx="0" cy="677055"/>
          </a:xfrm>
          <a:prstGeom prst="straightConnector1">
            <a:avLst/>
          </a:prstGeom>
          <a:ln w="762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3B9E29-1576-4BAE-9CD0-488C98E2B909}"/>
              </a:ext>
            </a:extLst>
          </p:cNvPr>
          <p:cNvCxnSpPr>
            <a:cxnSpLocks/>
          </p:cNvCxnSpPr>
          <p:nvPr/>
        </p:nvCxnSpPr>
        <p:spPr>
          <a:xfrm>
            <a:off x="1474519" y="3299538"/>
            <a:ext cx="0" cy="14669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7857D6F-9EF0-4F6E-8DF8-2C788B2A936D}"/>
              </a:ext>
            </a:extLst>
          </p:cNvPr>
          <p:cNvSpPr txBox="1"/>
          <p:nvPr/>
        </p:nvSpPr>
        <p:spPr>
          <a:xfrm>
            <a:off x="9801100" y="2361066"/>
            <a:ext cx="1533896" cy="646331"/>
          </a:xfrm>
          <a:prstGeom prst="rect">
            <a:avLst/>
          </a:prstGeom>
          <a:effectLst>
            <a:glow rad="228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solidFill>
                  <a:srgbClr val="000000"/>
                </a:solidFill>
                <a:latin typeface="Calibri" panose="020F0502020204030204" pitchFamily="34" charset="0"/>
              </a:rPr>
              <a:t>1 RTI form per RTI</a:t>
            </a:r>
          </a:p>
        </p:txBody>
      </p:sp>
      <p:cxnSp>
        <p:nvCxnSpPr>
          <p:cNvPr id="17" name="Straight Arrow Connector 16">
            <a:extLst>
              <a:ext uri="{FF2B5EF4-FFF2-40B4-BE49-F238E27FC236}">
                <a16:creationId xmlns:a16="http://schemas.microsoft.com/office/drawing/2014/main" id="{E41E7E6E-A5E7-4465-BE1C-874358BF10E7}"/>
              </a:ext>
            </a:extLst>
          </p:cNvPr>
          <p:cNvCxnSpPr>
            <a:cxnSpLocks/>
          </p:cNvCxnSpPr>
          <p:nvPr/>
        </p:nvCxnSpPr>
        <p:spPr>
          <a:xfrm flipH="1" flipV="1">
            <a:off x="10568048" y="3024374"/>
            <a:ext cx="27710" cy="140326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3AD1E46-D496-455E-A748-AEFEDE7D603E}"/>
              </a:ext>
            </a:extLst>
          </p:cNvPr>
          <p:cNvSpPr txBox="1"/>
          <p:nvPr/>
        </p:nvSpPr>
        <p:spPr>
          <a:xfrm>
            <a:off x="236189" y="6311652"/>
            <a:ext cx="5073761" cy="338554"/>
          </a:xfrm>
          <a:prstGeom prst="rect">
            <a:avLst/>
          </a:prstGeom>
          <a:noFill/>
        </p:spPr>
        <p:txBody>
          <a:bodyPr wrap="none" rtlCol="0">
            <a:spAutoFit/>
          </a:bodyPr>
          <a:lstStyle/>
          <a:p>
            <a:r>
              <a:rPr lang="en-US" sz="1600">
                <a:solidFill>
                  <a:srgbClr val="000000"/>
                </a:solidFill>
                <a:latin typeface="Calibri" panose="020F0502020204030204" pitchFamily="34" charset="0"/>
              </a:rPr>
              <a:t>* (number) reflects RTI trigger number in form instructions</a:t>
            </a:r>
          </a:p>
        </p:txBody>
      </p:sp>
      <p:pic>
        <p:nvPicPr>
          <p:cNvPr id="12" name="Picture 11" descr="Text&#10;&#10;Description automatically generated with medium confidence">
            <a:extLst>
              <a:ext uri="{FF2B5EF4-FFF2-40B4-BE49-F238E27FC236}">
                <a16:creationId xmlns:a16="http://schemas.microsoft.com/office/drawing/2014/main" id="{2F7EAE98-10C6-4A42-B49D-2EC7B6E51AD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0768507" y="5321360"/>
            <a:ext cx="1414030" cy="1159569"/>
          </a:xfrm>
          <a:prstGeom prst="rect">
            <a:avLst/>
          </a:prstGeom>
        </p:spPr>
      </p:pic>
      <p:sp>
        <p:nvSpPr>
          <p:cNvPr id="7" name="TextBox 6">
            <a:extLst>
              <a:ext uri="{FF2B5EF4-FFF2-40B4-BE49-F238E27FC236}">
                <a16:creationId xmlns:a16="http://schemas.microsoft.com/office/drawing/2014/main" id="{30E21658-E861-464D-89B2-46F4631EA7FA}"/>
              </a:ext>
            </a:extLst>
          </p:cNvPr>
          <p:cNvSpPr txBox="1"/>
          <p:nvPr/>
        </p:nvSpPr>
        <p:spPr>
          <a:xfrm>
            <a:off x="1318987" y="1135596"/>
            <a:ext cx="8181437" cy="3416320"/>
          </a:xfrm>
          <a:prstGeom prst="rect">
            <a:avLst/>
          </a:prstGeom>
          <a:solidFill>
            <a:srgbClr val="97BAFF">
              <a:alpha val="87059"/>
            </a:srgbClr>
          </a:solidFill>
        </p:spPr>
        <p:txBody>
          <a:bodyPr wrap="square" rtlCol="0">
            <a:spAutoFit/>
          </a:bodyPr>
          <a:lstStyle/>
          <a:p>
            <a:pPr algn="ctr"/>
            <a:endParaRPr lang="en-US" sz="2400">
              <a:solidFill>
                <a:srgbClr val="000000"/>
              </a:solidFill>
              <a:latin typeface="Calibri" panose="020F0502020204030204" pitchFamily="34" charset="0"/>
            </a:endParaRPr>
          </a:p>
          <a:p>
            <a:pPr algn="ctr"/>
            <a:endParaRPr lang="en-US" sz="2400">
              <a:solidFill>
                <a:srgbClr val="000000"/>
              </a:solidFill>
              <a:latin typeface="Calibri" panose="020F0502020204030204" pitchFamily="34" charset="0"/>
            </a:endParaRPr>
          </a:p>
          <a:p>
            <a:pPr algn="ctr"/>
            <a:endParaRPr lang="en-US" sz="2400">
              <a:solidFill>
                <a:srgbClr val="000000"/>
              </a:solidFill>
              <a:latin typeface="Calibri" panose="020F0502020204030204" pitchFamily="34" charset="0"/>
            </a:endParaRPr>
          </a:p>
          <a:p>
            <a:pPr algn="ctr"/>
            <a:r>
              <a:rPr lang="en-US" sz="2400">
                <a:solidFill>
                  <a:srgbClr val="000000"/>
                </a:solidFill>
                <a:latin typeface="Calibri" panose="020F0502020204030204" pitchFamily="34" charset="0"/>
              </a:rPr>
              <a:t>Exactly How you do this is up to you; but need an ongoing list of resident names and dates of each “Trigger” event you are aware of. Some residents will have more than one trigger event.</a:t>
            </a:r>
          </a:p>
          <a:p>
            <a:pPr algn="ctr"/>
            <a:endParaRPr lang="en-US" sz="2400">
              <a:solidFill>
                <a:srgbClr val="000000"/>
              </a:solidFill>
              <a:latin typeface="Calibri" panose="020F0502020204030204" pitchFamily="34" charset="0"/>
            </a:endParaRPr>
          </a:p>
          <a:p>
            <a:pPr algn="ctr"/>
            <a:endParaRPr lang="en-US" sz="2400">
              <a:solidFill>
                <a:srgbClr val="000000"/>
              </a:solidFill>
              <a:latin typeface="Calibri" panose="020F0502020204030204" pitchFamily="34" charset="0"/>
            </a:endParaRPr>
          </a:p>
          <a:p>
            <a:pPr algn="ctr"/>
            <a:endParaRPr lang="en-US" sz="2400">
              <a:solidFill>
                <a:srgbClr val="000000"/>
              </a:solidFill>
              <a:latin typeface="Calibri" panose="020F0502020204030204" pitchFamily="34" charset="0"/>
            </a:endParaRPr>
          </a:p>
        </p:txBody>
      </p:sp>
    </p:spTree>
    <p:extLst>
      <p:ext uri="{BB962C8B-B14F-4D97-AF65-F5344CB8AC3E}">
        <p14:creationId xmlns:p14="http://schemas.microsoft.com/office/powerpoint/2010/main" val="33722874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BD2D-4AA6-43CA-9341-80F110CBA549}"/>
              </a:ext>
            </a:extLst>
          </p:cNvPr>
          <p:cNvSpPr>
            <a:spLocks noGrp="1"/>
          </p:cNvSpPr>
          <p:nvPr>
            <p:ph type="title"/>
          </p:nvPr>
        </p:nvSpPr>
        <p:spPr>
          <a:xfrm>
            <a:off x="502722" y="125227"/>
            <a:ext cx="10972800" cy="788290"/>
          </a:xfrm>
        </p:spPr>
        <p:txBody>
          <a:bodyPr/>
          <a:lstStyle/>
          <a:p>
            <a:r>
              <a:rPr lang="en-US"/>
              <a:t>Overview of Information Needed for each Resident with RTI</a:t>
            </a:r>
          </a:p>
        </p:txBody>
      </p:sp>
      <p:sp>
        <p:nvSpPr>
          <p:cNvPr id="3" name="Text Placeholder 2">
            <a:extLst>
              <a:ext uri="{FF2B5EF4-FFF2-40B4-BE49-F238E27FC236}">
                <a16:creationId xmlns:a16="http://schemas.microsoft.com/office/drawing/2014/main" id="{EDD92CDE-5517-4BD5-BA49-1D6EE309EE7A}"/>
              </a:ext>
            </a:extLst>
          </p:cNvPr>
          <p:cNvSpPr>
            <a:spLocks noGrp="1"/>
          </p:cNvSpPr>
          <p:nvPr>
            <p:ph type="body" sz="quarter" idx="10"/>
          </p:nvPr>
        </p:nvSpPr>
        <p:spPr>
          <a:xfrm>
            <a:off x="2905126" y="1955292"/>
            <a:ext cx="8235969" cy="4272328"/>
          </a:xfrm>
        </p:spPr>
        <p:txBody>
          <a:bodyPr>
            <a:normAutofit fontScale="85000" lnSpcReduction="20000"/>
          </a:bodyPr>
          <a:lstStyle/>
          <a:p>
            <a:r>
              <a:rPr lang="en-US" sz="2400">
                <a:solidFill>
                  <a:schemeClr val="accent1">
                    <a:lumMod val="75000"/>
                  </a:schemeClr>
                </a:solidFill>
              </a:rPr>
              <a:t>The high priority RTI Trigger is the “event date” for reporting </a:t>
            </a:r>
          </a:p>
          <a:p>
            <a:r>
              <a:rPr lang="en-US" sz="2400">
                <a:solidFill>
                  <a:schemeClr val="accent1">
                    <a:lumMod val="75000"/>
                  </a:schemeClr>
                </a:solidFill>
              </a:rPr>
              <a:t>CDC asks for clinical information for 7 day “</a:t>
            </a:r>
            <a:r>
              <a:rPr lang="en-US" sz="2400" b="1">
                <a:solidFill>
                  <a:schemeClr val="accent1">
                    <a:lumMod val="75000"/>
                  </a:schemeClr>
                </a:solidFill>
              </a:rPr>
              <a:t>Surveillance Window</a:t>
            </a:r>
            <a:r>
              <a:rPr lang="en-US" sz="2400">
                <a:solidFill>
                  <a:schemeClr val="accent1">
                    <a:lumMod val="75000"/>
                  </a:schemeClr>
                </a:solidFill>
              </a:rPr>
              <a:t>”</a:t>
            </a:r>
          </a:p>
          <a:p>
            <a:pPr lvl="1"/>
            <a:r>
              <a:rPr lang="en-US" sz="2400">
                <a:solidFill>
                  <a:schemeClr val="accent1">
                    <a:lumMod val="75000"/>
                  </a:schemeClr>
                </a:solidFill>
              </a:rPr>
              <a:t>Attribution – where was the resident, type of resident at event date</a:t>
            </a:r>
          </a:p>
          <a:p>
            <a:pPr lvl="1"/>
            <a:r>
              <a:rPr lang="en-US" sz="2400">
                <a:solidFill>
                  <a:schemeClr val="accent1">
                    <a:lumMod val="75000"/>
                  </a:schemeClr>
                </a:solidFill>
              </a:rPr>
              <a:t>Vital Signs during surveillance window</a:t>
            </a:r>
          </a:p>
          <a:p>
            <a:pPr lvl="1"/>
            <a:r>
              <a:rPr lang="en-US" sz="2400">
                <a:solidFill>
                  <a:schemeClr val="accent1">
                    <a:lumMod val="75000"/>
                  </a:schemeClr>
                </a:solidFill>
              </a:rPr>
              <a:t>Signs/symptoms, lab testing, imaging (CXR) in surveillance window</a:t>
            </a:r>
          </a:p>
          <a:p>
            <a:pPr lvl="1"/>
            <a:r>
              <a:rPr lang="en-US" sz="2400">
                <a:solidFill>
                  <a:schemeClr val="accent1">
                    <a:lumMod val="75000"/>
                  </a:schemeClr>
                </a:solidFill>
              </a:rPr>
              <a:t>Mental status and functional status changes in surveillance window</a:t>
            </a:r>
          </a:p>
          <a:p>
            <a:pPr lvl="1"/>
            <a:r>
              <a:rPr lang="en-US" sz="2400">
                <a:solidFill>
                  <a:schemeClr val="accent1">
                    <a:lumMod val="75000"/>
                  </a:schemeClr>
                </a:solidFill>
              </a:rPr>
              <a:t>Treatment during surveillance window</a:t>
            </a:r>
          </a:p>
          <a:p>
            <a:r>
              <a:rPr lang="en-US" sz="2400">
                <a:solidFill>
                  <a:schemeClr val="accent1">
                    <a:lumMod val="75000"/>
                  </a:schemeClr>
                </a:solidFill>
              </a:rPr>
              <a:t>Apply a standard definition for the RTI</a:t>
            </a:r>
          </a:p>
          <a:p>
            <a:pPr lvl="1"/>
            <a:r>
              <a:rPr lang="en-US" sz="2400">
                <a:solidFill>
                  <a:schemeClr val="accent1">
                    <a:lumMod val="75000"/>
                  </a:schemeClr>
                </a:solidFill>
              </a:rPr>
              <a:t>PNA vs. LRTI vs. ILI vs. SARS-CoV-2 </a:t>
            </a:r>
          </a:p>
          <a:p>
            <a:r>
              <a:rPr lang="en-US" sz="2400">
                <a:solidFill>
                  <a:schemeClr val="accent1">
                    <a:lumMod val="75000"/>
                  </a:schemeClr>
                </a:solidFill>
              </a:rPr>
              <a:t>Vaccination status of resident (anytime)</a:t>
            </a:r>
          </a:p>
          <a:p>
            <a:r>
              <a:rPr lang="en-US" sz="2400">
                <a:solidFill>
                  <a:schemeClr val="accent1">
                    <a:lumMod val="75000"/>
                  </a:schemeClr>
                </a:solidFill>
              </a:rPr>
              <a:t>Outcome</a:t>
            </a:r>
          </a:p>
          <a:p>
            <a:pPr lvl="1"/>
            <a:r>
              <a:rPr lang="en-US" sz="2400">
                <a:solidFill>
                  <a:schemeClr val="accent1">
                    <a:lumMod val="75000"/>
                  </a:schemeClr>
                </a:solidFill>
              </a:rPr>
              <a:t>Transfer within 7 days</a:t>
            </a:r>
          </a:p>
          <a:p>
            <a:pPr lvl="1"/>
            <a:r>
              <a:rPr lang="en-US" sz="2400">
                <a:solidFill>
                  <a:schemeClr val="accent1">
                    <a:lumMod val="75000"/>
                  </a:schemeClr>
                </a:solidFill>
              </a:rPr>
              <a:t>Died within 30 days</a:t>
            </a:r>
          </a:p>
          <a:p>
            <a:pPr lvl="1"/>
            <a:endParaRPr lang="en-US" sz="700">
              <a:solidFill>
                <a:schemeClr val="accent1">
                  <a:lumMod val="75000"/>
                </a:schemeClr>
              </a:solidFill>
            </a:endParaRPr>
          </a:p>
        </p:txBody>
      </p:sp>
      <p:sp>
        <p:nvSpPr>
          <p:cNvPr id="8" name="TextBox 7">
            <a:extLst>
              <a:ext uri="{FF2B5EF4-FFF2-40B4-BE49-F238E27FC236}">
                <a16:creationId xmlns:a16="http://schemas.microsoft.com/office/drawing/2014/main" id="{2E306681-C6D9-44D8-BA71-7C7DD7F36393}"/>
              </a:ext>
            </a:extLst>
          </p:cNvPr>
          <p:cNvSpPr txBox="1"/>
          <p:nvPr/>
        </p:nvSpPr>
        <p:spPr>
          <a:xfrm>
            <a:off x="403823" y="3719548"/>
            <a:ext cx="153389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Calibri" panose="020F0502020204030204" pitchFamily="34" charset="0"/>
              </a:rPr>
              <a:t>Update list weekly for all residents with each RTI trigger</a:t>
            </a:r>
          </a:p>
        </p:txBody>
      </p:sp>
      <p:sp>
        <p:nvSpPr>
          <p:cNvPr id="16" name="TextBox 15">
            <a:extLst>
              <a:ext uri="{FF2B5EF4-FFF2-40B4-BE49-F238E27FC236}">
                <a16:creationId xmlns:a16="http://schemas.microsoft.com/office/drawing/2014/main" id="{C7857D6F-9EF0-4F6E-8DF8-2C788B2A936D}"/>
              </a:ext>
            </a:extLst>
          </p:cNvPr>
          <p:cNvSpPr txBox="1"/>
          <p:nvPr/>
        </p:nvSpPr>
        <p:spPr>
          <a:xfrm>
            <a:off x="403823" y="1632127"/>
            <a:ext cx="1533896" cy="646331"/>
          </a:xfrm>
          <a:prstGeom prst="rect">
            <a:avLst/>
          </a:prstGeom>
          <a:effectLst>
            <a:glow rad="228600">
              <a:schemeClr val="accent5">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r>
              <a:rPr lang="en-US">
                <a:solidFill>
                  <a:srgbClr val="000000"/>
                </a:solidFill>
                <a:latin typeface="Calibri"/>
                <a:cs typeface="Calibri"/>
              </a:rPr>
              <a:t>1 RTI form per RTI</a:t>
            </a:r>
            <a:endParaRPr lang="en-US">
              <a:solidFill>
                <a:srgbClr val="000000"/>
              </a:solidFill>
              <a:latin typeface="Calibri" panose="020F0502020204030204" pitchFamily="34" charset="0"/>
              <a:cs typeface="Calibri"/>
            </a:endParaRPr>
          </a:p>
        </p:txBody>
      </p:sp>
      <p:cxnSp>
        <p:nvCxnSpPr>
          <p:cNvPr id="17" name="Straight Arrow Connector 16">
            <a:extLst>
              <a:ext uri="{FF2B5EF4-FFF2-40B4-BE49-F238E27FC236}">
                <a16:creationId xmlns:a16="http://schemas.microsoft.com/office/drawing/2014/main" id="{E41E7E6E-A5E7-4465-BE1C-874358BF10E7}"/>
              </a:ext>
            </a:extLst>
          </p:cNvPr>
          <p:cNvCxnSpPr>
            <a:cxnSpLocks/>
          </p:cNvCxnSpPr>
          <p:nvPr/>
        </p:nvCxnSpPr>
        <p:spPr>
          <a:xfrm flipH="1" flipV="1">
            <a:off x="1170771" y="2295435"/>
            <a:ext cx="27710" cy="140326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with medium confidence">
            <a:extLst>
              <a:ext uri="{FF2B5EF4-FFF2-40B4-BE49-F238E27FC236}">
                <a16:creationId xmlns:a16="http://schemas.microsoft.com/office/drawing/2014/main" id="{2F7EAE98-10C6-4A42-B49D-2EC7B6E51A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230" y="4592421"/>
            <a:ext cx="1414030" cy="1159569"/>
          </a:xfrm>
          <a:prstGeom prst="rect">
            <a:avLst/>
          </a:prstGeom>
        </p:spPr>
      </p:pic>
      <p:graphicFrame>
        <p:nvGraphicFramePr>
          <p:cNvPr id="7" name="Table 17">
            <a:extLst>
              <a:ext uri="{FF2B5EF4-FFF2-40B4-BE49-F238E27FC236}">
                <a16:creationId xmlns:a16="http://schemas.microsoft.com/office/drawing/2014/main" id="{5EDC247A-9E8D-44FC-9BA3-3081F9A65571}"/>
              </a:ext>
            </a:extLst>
          </p:cNvPr>
          <p:cNvGraphicFramePr>
            <a:graphicFrameLocks noGrp="1"/>
          </p:cNvGraphicFramePr>
          <p:nvPr>
            <p:extLst>
              <p:ext uri="{D42A27DB-BD31-4B8C-83A1-F6EECF244321}">
                <p14:modId xmlns:p14="http://schemas.microsoft.com/office/powerpoint/2010/main" val="3158265711"/>
              </p:ext>
            </p:extLst>
          </p:nvPr>
        </p:nvGraphicFramePr>
        <p:xfrm>
          <a:off x="8874236" y="1078144"/>
          <a:ext cx="2847110" cy="370840"/>
        </p:xfrm>
        <a:graphic>
          <a:graphicData uri="http://schemas.openxmlformats.org/drawingml/2006/table">
            <a:tbl>
              <a:tblPr firstRow="1" bandRow="1">
                <a:tableStyleId>{5C22544A-7EE6-4342-B048-85BDC9FD1C3A}</a:tableStyleId>
              </a:tblPr>
              <a:tblGrid>
                <a:gridCol w="353291">
                  <a:extLst>
                    <a:ext uri="{9D8B030D-6E8A-4147-A177-3AD203B41FA5}">
                      <a16:colId xmlns:a16="http://schemas.microsoft.com/office/drawing/2014/main" val="548124611"/>
                    </a:ext>
                  </a:extLst>
                </a:gridCol>
                <a:gridCol w="332048">
                  <a:extLst>
                    <a:ext uri="{9D8B030D-6E8A-4147-A177-3AD203B41FA5}">
                      <a16:colId xmlns:a16="http://schemas.microsoft.com/office/drawing/2014/main" val="1333627807"/>
                    </a:ext>
                  </a:extLst>
                </a:gridCol>
                <a:gridCol w="208280">
                  <a:extLst>
                    <a:ext uri="{9D8B030D-6E8A-4147-A177-3AD203B41FA5}">
                      <a16:colId xmlns:a16="http://schemas.microsoft.com/office/drawing/2014/main" val="328593872"/>
                    </a:ext>
                  </a:extLst>
                </a:gridCol>
                <a:gridCol w="245225">
                  <a:extLst>
                    <a:ext uri="{9D8B030D-6E8A-4147-A177-3AD203B41FA5}">
                      <a16:colId xmlns:a16="http://schemas.microsoft.com/office/drawing/2014/main" val="2654000296"/>
                    </a:ext>
                  </a:extLst>
                </a:gridCol>
                <a:gridCol w="284711">
                  <a:extLst>
                    <a:ext uri="{9D8B030D-6E8A-4147-A177-3AD203B41FA5}">
                      <a16:colId xmlns:a16="http://schemas.microsoft.com/office/drawing/2014/main" val="1310683650"/>
                    </a:ext>
                  </a:extLst>
                </a:gridCol>
                <a:gridCol w="284711">
                  <a:extLst>
                    <a:ext uri="{9D8B030D-6E8A-4147-A177-3AD203B41FA5}">
                      <a16:colId xmlns:a16="http://schemas.microsoft.com/office/drawing/2014/main" val="220357086"/>
                    </a:ext>
                  </a:extLst>
                </a:gridCol>
                <a:gridCol w="284711">
                  <a:extLst>
                    <a:ext uri="{9D8B030D-6E8A-4147-A177-3AD203B41FA5}">
                      <a16:colId xmlns:a16="http://schemas.microsoft.com/office/drawing/2014/main" val="107358126"/>
                    </a:ext>
                  </a:extLst>
                </a:gridCol>
                <a:gridCol w="284711">
                  <a:extLst>
                    <a:ext uri="{9D8B030D-6E8A-4147-A177-3AD203B41FA5}">
                      <a16:colId xmlns:a16="http://schemas.microsoft.com/office/drawing/2014/main" val="2351167322"/>
                    </a:ext>
                  </a:extLst>
                </a:gridCol>
                <a:gridCol w="284711">
                  <a:extLst>
                    <a:ext uri="{9D8B030D-6E8A-4147-A177-3AD203B41FA5}">
                      <a16:colId xmlns:a16="http://schemas.microsoft.com/office/drawing/2014/main" val="1620079093"/>
                    </a:ext>
                  </a:extLst>
                </a:gridCol>
                <a:gridCol w="284711">
                  <a:extLst>
                    <a:ext uri="{9D8B030D-6E8A-4147-A177-3AD203B41FA5}">
                      <a16:colId xmlns:a16="http://schemas.microsoft.com/office/drawing/2014/main" val="2065502717"/>
                    </a:ext>
                  </a:extLst>
                </a:gridCol>
              </a:tblGrid>
              <a:tr h="370840">
                <a:tc>
                  <a:txBody>
                    <a:bodyPr/>
                    <a:lstStyle/>
                    <a:p>
                      <a:r>
                        <a:rPr lang="en-US" sz="1400"/>
                        <a:t>-2</a:t>
                      </a:r>
                    </a:p>
                  </a:txBody>
                  <a:tcPr/>
                </a:tc>
                <a:tc>
                  <a:txBody>
                    <a:bodyPr/>
                    <a:lstStyle/>
                    <a:p>
                      <a:r>
                        <a:rPr lang="en-US" sz="1400"/>
                        <a:t>-1</a:t>
                      </a:r>
                    </a:p>
                  </a:txBody>
                  <a:tcPr/>
                </a:tc>
                <a:tc>
                  <a:txBody>
                    <a:bodyPr/>
                    <a:lstStyle/>
                    <a:p>
                      <a:r>
                        <a:rPr lang="en-US" sz="1400"/>
                        <a:t>1</a:t>
                      </a:r>
                    </a:p>
                  </a:txBody>
                  <a:tcPr/>
                </a:tc>
                <a:tc>
                  <a:txBody>
                    <a:bodyPr/>
                    <a:lstStyle/>
                    <a:p>
                      <a:r>
                        <a:rPr lang="en-US" sz="1400"/>
                        <a:t>2</a:t>
                      </a:r>
                    </a:p>
                  </a:txBody>
                  <a:tcPr/>
                </a:tc>
                <a:tc>
                  <a:txBody>
                    <a:bodyPr/>
                    <a:lstStyle/>
                    <a:p>
                      <a:r>
                        <a:rPr lang="en-US" sz="1400"/>
                        <a:t>3</a:t>
                      </a:r>
                    </a:p>
                  </a:txBody>
                  <a:tcPr/>
                </a:tc>
                <a:tc>
                  <a:txBody>
                    <a:bodyPr/>
                    <a:lstStyle/>
                    <a:p>
                      <a:r>
                        <a:rPr lang="en-US" sz="1400"/>
                        <a:t>4</a:t>
                      </a:r>
                    </a:p>
                  </a:txBody>
                  <a:tcPr/>
                </a:tc>
                <a:tc>
                  <a:txBody>
                    <a:bodyPr/>
                    <a:lstStyle/>
                    <a:p>
                      <a:r>
                        <a:rPr lang="en-US" sz="1400"/>
                        <a:t>5</a:t>
                      </a:r>
                    </a:p>
                  </a:txBody>
                  <a:tcPr/>
                </a:tc>
                <a:tc>
                  <a:txBody>
                    <a:bodyPr/>
                    <a:lstStyle/>
                    <a:p>
                      <a:r>
                        <a:rPr lang="en-US" sz="1400"/>
                        <a:t>6</a:t>
                      </a:r>
                    </a:p>
                  </a:txBody>
                  <a:tcPr/>
                </a:tc>
                <a:tc>
                  <a:txBody>
                    <a:bodyPr/>
                    <a:lstStyle/>
                    <a:p>
                      <a:r>
                        <a:rPr lang="en-US" sz="1400"/>
                        <a:t>7</a:t>
                      </a:r>
                    </a:p>
                  </a:txBody>
                  <a:tcPr/>
                </a:tc>
                <a:tc>
                  <a:txBody>
                    <a:bodyPr/>
                    <a:lstStyle/>
                    <a:p>
                      <a:r>
                        <a:rPr lang="en-US" sz="1400"/>
                        <a:t>8</a:t>
                      </a:r>
                    </a:p>
                  </a:txBody>
                  <a:tcPr/>
                </a:tc>
                <a:extLst>
                  <a:ext uri="{0D108BD9-81ED-4DB2-BD59-A6C34878D82A}">
                    <a16:rowId xmlns:a16="http://schemas.microsoft.com/office/drawing/2014/main" val="2555525202"/>
                  </a:ext>
                </a:extLst>
              </a:tr>
            </a:tbl>
          </a:graphicData>
        </a:graphic>
      </p:graphicFrame>
      <p:cxnSp>
        <p:nvCxnSpPr>
          <p:cNvPr id="20" name="Straight Arrow Connector 19">
            <a:extLst>
              <a:ext uri="{FF2B5EF4-FFF2-40B4-BE49-F238E27FC236}">
                <a16:creationId xmlns:a16="http://schemas.microsoft.com/office/drawing/2014/main" id="{EF1C0A4D-99C2-41D5-8A08-1E0DFF86B6C4}"/>
              </a:ext>
            </a:extLst>
          </p:cNvPr>
          <p:cNvCxnSpPr/>
          <p:nvPr/>
        </p:nvCxnSpPr>
        <p:spPr>
          <a:xfrm flipV="1">
            <a:off x="9632772" y="1442229"/>
            <a:ext cx="0" cy="6035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79F1F2-0172-4A09-8297-5B72F38BECF6}"/>
              </a:ext>
            </a:extLst>
          </p:cNvPr>
          <p:cNvCxnSpPr/>
          <p:nvPr/>
        </p:nvCxnSpPr>
        <p:spPr>
          <a:xfrm flipV="1">
            <a:off x="10770647" y="1691879"/>
            <a:ext cx="0" cy="6035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E7A5C4-6DD9-4BBF-B094-C813DBE2AE06}"/>
              </a:ext>
            </a:extLst>
          </p:cNvPr>
          <p:cNvSpPr/>
          <p:nvPr/>
        </p:nvSpPr>
        <p:spPr>
          <a:xfrm>
            <a:off x="9783131" y="937867"/>
            <a:ext cx="1880755" cy="718610"/>
          </a:xfrm>
          <a:prstGeom prst="rect">
            <a:avLst/>
          </a:prstGeom>
          <a:solidFill>
            <a:srgbClr val="4DEF8B">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666B61C-73FC-4FCF-8144-3C3A8CB34656}"/>
              </a:ext>
            </a:extLst>
          </p:cNvPr>
          <p:cNvCxnSpPr>
            <a:cxnSpLocks/>
          </p:cNvCxnSpPr>
          <p:nvPr/>
        </p:nvCxnSpPr>
        <p:spPr>
          <a:xfrm>
            <a:off x="10483165" y="2278458"/>
            <a:ext cx="287482"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95349"/>
      </p:ext>
    </p:extLst>
  </p:cSld>
  <p:clrMapOvr>
    <a:masterClrMapping/>
  </p:clrMapOvr>
  <p:transition>
    <p:fade/>
  </p:transition>
</p:sld>
</file>

<file path=ppt/theme/theme1.xml><?xml version="1.0" encoding="utf-8"?>
<a:theme xmlns:a="http://schemas.openxmlformats.org/drawingml/2006/main" name="DOM 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M theme 1" id="{F98B86C3-ECFC-4FA0-B9CE-A104C4BF852B}" vid="{8D443EA3-AA69-4DF7-B6E8-8169979DF0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62</Slides>
  <Notes>31</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DOM theme 1</vt:lpstr>
      <vt:lpstr>NHSN Respiratory Tract Infection Pilot Surveillance Activity:   Training 101</vt:lpstr>
      <vt:lpstr>What is the activity?</vt:lpstr>
      <vt:lpstr>Project Overview for LTCF</vt:lpstr>
      <vt:lpstr>Rough Timeline of Project</vt:lpstr>
      <vt:lpstr>Training Objectives</vt:lpstr>
      <vt:lpstr>Overview of approach to RTI surveillance in NHs</vt:lpstr>
      <vt:lpstr>RTI Triggers </vt:lpstr>
      <vt:lpstr>Overview of approach to RTI surveillance in NHs</vt:lpstr>
      <vt:lpstr>Overview of Information Needed for each Resident with RTI</vt:lpstr>
      <vt:lpstr>Operational Manual</vt:lpstr>
      <vt:lpstr>Operational Manual</vt:lpstr>
      <vt:lpstr>Operational Manual</vt:lpstr>
      <vt:lpstr>Check Access to Documentation</vt:lpstr>
      <vt:lpstr>Respiratory Tract Infection Prospective Event Form</vt:lpstr>
      <vt:lpstr>Respiratory Tract Infection: “Triggers”</vt:lpstr>
      <vt:lpstr>RTI Triggers </vt:lpstr>
      <vt:lpstr>Knowledge Check</vt:lpstr>
      <vt:lpstr>RTI Triggers </vt:lpstr>
      <vt:lpstr>Knowledge Check</vt:lpstr>
      <vt:lpstr>Respiratory Tract Infection: Resident Characteristics</vt:lpstr>
      <vt:lpstr>Resident Characteristics </vt:lpstr>
      <vt:lpstr>ID Naming Conventions</vt:lpstr>
      <vt:lpstr>ID Naming Conventions</vt:lpstr>
      <vt:lpstr>Respiratory Tract Infection: Event Information </vt:lpstr>
      <vt:lpstr>RTI Event Information</vt:lpstr>
      <vt:lpstr>Respiratory Tract Infection: Vital Signs </vt:lpstr>
      <vt:lpstr>Vital Signs</vt:lpstr>
      <vt:lpstr>Knowledge Check</vt:lpstr>
      <vt:lpstr>Respiratory Tract Infection: Signs and Symptoms</vt:lpstr>
      <vt:lpstr>Respiratory Tract Infection Signs and Symptoms</vt:lpstr>
      <vt:lpstr>  Signs and Symptoms: Acute Change in Mental Status from Baseline  </vt:lpstr>
      <vt:lpstr>  Signs and Symptoms: Acute Change in Functional Status </vt:lpstr>
      <vt:lpstr>Knowledge Check</vt:lpstr>
      <vt:lpstr>Respiratory Tract Infection: Lung Exam and Imaging</vt:lpstr>
      <vt:lpstr>Lung Exam and Imaging</vt:lpstr>
      <vt:lpstr>Respiratory Tract Infection: Leukocytosis</vt:lpstr>
      <vt:lpstr>Leukocytosis</vt:lpstr>
      <vt:lpstr>Knowledge Check</vt:lpstr>
      <vt:lpstr>Respiratory Tract Infection: Viral and Bacterial Results</vt:lpstr>
      <vt:lpstr>Positive Viral Test Results and Sputum Culture</vt:lpstr>
      <vt:lpstr>Respiratory Tract Infection: RTI Diagnosis</vt:lpstr>
      <vt:lpstr>Respiratory Tract Infection Diagnosis</vt:lpstr>
      <vt:lpstr>PowerPoint Presentation</vt:lpstr>
      <vt:lpstr>Respiratory Tract Infection: Treatment</vt:lpstr>
      <vt:lpstr>Treatment and Treatment Options </vt:lpstr>
      <vt:lpstr>Vaccination Status</vt:lpstr>
      <vt:lpstr>Additional Respiratory Tract Infection Outcomes</vt:lpstr>
      <vt:lpstr>Key Points</vt:lpstr>
      <vt:lpstr>Review Proposed Facility and Resident ID</vt:lpstr>
      <vt:lpstr>Reasonable Weekly Approach for Oct 1 start</vt:lpstr>
      <vt:lpstr>Next up</vt:lpstr>
      <vt:lpstr>Operational Manual</vt:lpstr>
      <vt:lpstr>RTI Surveillance Denominator Form</vt:lpstr>
      <vt:lpstr>Total Resident Days: Manual Example</vt:lpstr>
      <vt:lpstr>Total Resident Days: Electronic Capture Example</vt:lpstr>
      <vt:lpstr>Key Points – New Antibiotic Starts </vt:lpstr>
      <vt:lpstr>Denominator Form: Antibiotic Starts for RTI</vt:lpstr>
      <vt:lpstr>Example – August </vt:lpstr>
      <vt:lpstr>Example – September </vt:lpstr>
      <vt:lpstr>Ventilator Days</vt:lpstr>
      <vt:lpstr>Submission of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cp:revision>
  <dcterms:created xsi:type="dcterms:W3CDTF">2021-08-19T14:47:03Z</dcterms:created>
  <dcterms:modified xsi:type="dcterms:W3CDTF">2021-09-16T13:56:45Z</dcterms:modified>
</cp:coreProperties>
</file>