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0">
          <p15:clr>
            <a:srgbClr val="A4A3A4"/>
          </p15:clr>
        </p15:guide>
        <p15:guide id="2" pos="304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16662"/>
    <a:srgbClr val="122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518" y="72"/>
      </p:cViewPr>
      <p:guideLst>
        <p:guide orient="horz" pos="1280"/>
        <p:guide pos="304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D3E1C-DA91-450C-A5D0-AA0ECEB9F9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4CB01-E19D-44D5-AD57-9BFC45C95001}">
      <dgm:prSet phldrT="[Text]"/>
      <dgm:spPr/>
      <dgm:t>
        <a:bodyPr/>
        <a:lstStyle/>
        <a:p>
          <a:r>
            <a:rPr lang="en-US" b="1" dirty="0"/>
            <a:t>MOC Practice Assessment Needed</a:t>
          </a:r>
        </a:p>
      </dgm:t>
    </dgm:pt>
    <dgm:pt modelId="{218CA961-383D-4C07-A7B3-2C2A40CC11B3}" type="parTrans" cxnId="{D73E6336-D7E9-4F84-8296-CBF5FBAC18DE}">
      <dgm:prSet/>
      <dgm:spPr/>
      <dgm:t>
        <a:bodyPr/>
        <a:lstStyle/>
        <a:p>
          <a:endParaRPr lang="en-US"/>
        </a:p>
      </dgm:t>
    </dgm:pt>
    <dgm:pt modelId="{33B87B50-C0AB-4EE9-A051-2447B26DF576}" type="sibTrans" cxnId="{D73E6336-D7E9-4F84-8296-CBF5FBAC18DE}">
      <dgm:prSet/>
      <dgm:spPr/>
      <dgm:t>
        <a:bodyPr/>
        <a:lstStyle/>
        <a:p>
          <a:endParaRPr lang="en-US"/>
        </a:p>
      </dgm:t>
    </dgm:pt>
    <dgm:pt modelId="{6B92C0CF-A980-43D2-8F4D-6250E1220013}">
      <dgm:prSet phldrT="[Text]"/>
      <dgm:spPr/>
      <dgm:t>
        <a:bodyPr/>
        <a:lstStyle/>
        <a:p>
          <a:r>
            <a:rPr lang="en-US" b="1"/>
            <a:t>Don't have local data</a:t>
          </a:r>
        </a:p>
      </dgm:t>
    </dgm:pt>
    <dgm:pt modelId="{AC77A35D-6FD5-4BBE-B0F4-7D3ACEE08887}" type="parTrans" cxnId="{EF71A0C1-252F-47AE-A9D8-8EFAFE5610D1}">
      <dgm:prSet/>
      <dgm:spPr/>
      <dgm:t>
        <a:bodyPr/>
        <a:lstStyle/>
        <a:p>
          <a:endParaRPr lang="en-US"/>
        </a:p>
      </dgm:t>
    </dgm:pt>
    <dgm:pt modelId="{003B2FF3-3954-4DDE-AD99-C6F34AF4D05C}" type="sibTrans" cxnId="{EF71A0C1-252F-47AE-A9D8-8EFAFE5610D1}">
      <dgm:prSet/>
      <dgm:spPr/>
      <dgm:t>
        <a:bodyPr/>
        <a:lstStyle/>
        <a:p>
          <a:endParaRPr lang="en-US"/>
        </a:p>
      </dgm:t>
    </dgm:pt>
    <dgm:pt modelId="{64DD05F8-FE3E-4CFC-A06D-CEBB4006021B}">
      <dgm:prSet phldrT="[Text]"/>
      <dgm:spPr/>
      <dgm:t>
        <a:bodyPr/>
        <a:lstStyle/>
        <a:p>
          <a:r>
            <a:rPr lang="en-US" b="1"/>
            <a:t>Have local data sources</a:t>
          </a:r>
        </a:p>
      </dgm:t>
    </dgm:pt>
    <dgm:pt modelId="{0C0CA135-1EAC-4B38-B2DE-7FEBC0056572}" type="parTrans" cxnId="{19BA70EA-602C-4107-854D-B7AA78D9ECB3}">
      <dgm:prSet/>
      <dgm:spPr/>
      <dgm:t>
        <a:bodyPr/>
        <a:lstStyle/>
        <a:p>
          <a:endParaRPr lang="en-US"/>
        </a:p>
      </dgm:t>
    </dgm:pt>
    <dgm:pt modelId="{809CDE8F-33F6-437F-A9C7-B6D3978E2E50}" type="sibTrans" cxnId="{19BA70EA-602C-4107-854D-B7AA78D9ECB3}">
      <dgm:prSet/>
      <dgm:spPr/>
      <dgm:t>
        <a:bodyPr/>
        <a:lstStyle/>
        <a:p>
          <a:endParaRPr lang="en-US"/>
        </a:p>
      </dgm:t>
    </dgm:pt>
    <dgm:pt modelId="{E1927C32-2D78-4ECC-BD33-CEF4C2C41C99}">
      <dgm:prSet/>
      <dgm:spPr/>
      <dgm:t>
        <a:bodyPr/>
        <a:lstStyle/>
        <a:p>
          <a:r>
            <a:rPr lang="en-US" b="1"/>
            <a:t>ABIM PIM</a:t>
          </a:r>
        </a:p>
      </dgm:t>
    </dgm:pt>
    <dgm:pt modelId="{0F5ACF39-D8A3-45C3-AA1B-7406556D79DA}" type="parTrans" cxnId="{236E747B-F9C6-4C96-B3A9-B56BFB4D75D1}">
      <dgm:prSet/>
      <dgm:spPr/>
      <dgm:t>
        <a:bodyPr/>
        <a:lstStyle/>
        <a:p>
          <a:endParaRPr lang="en-US"/>
        </a:p>
      </dgm:t>
    </dgm:pt>
    <dgm:pt modelId="{E0EBA9D4-1293-44D7-AF5E-6ECACC514F89}" type="sibTrans" cxnId="{236E747B-F9C6-4C96-B3A9-B56BFB4D75D1}">
      <dgm:prSet/>
      <dgm:spPr/>
      <dgm:t>
        <a:bodyPr/>
        <a:lstStyle/>
        <a:p>
          <a:endParaRPr lang="en-US"/>
        </a:p>
      </dgm:t>
    </dgm:pt>
    <dgm:pt modelId="{855B6A08-7D21-4A5D-BB62-18C2C638F294}">
      <dgm:prSet/>
      <dgm:spPr/>
      <dgm:t>
        <a:bodyPr/>
        <a:lstStyle/>
        <a:p>
          <a:r>
            <a:rPr lang="en-US" b="1"/>
            <a:t>AQI Pathway</a:t>
          </a:r>
        </a:p>
      </dgm:t>
    </dgm:pt>
    <dgm:pt modelId="{98FA93C8-099E-4E2C-983E-977FE0002D78}" type="parTrans" cxnId="{D223B049-AB37-4893-9CCA-5DDFD3F52FD4}">
      <dgm:prSet/>
      <dgm:spPr/>
      <dgm:t>
        <a:bodyPr/>
        <a:lstStyle/>
        <a:p>
          <a:endParaRPr lang="en-US"/>
        </a:p>
      </dgm:t>
    </dgm:pt>
    <dgm:pt modelId="{5CA97FEC-A09C-46E1-932E-E209F141C843}" type="sibTrans" cxnId="{D223B049-AB37-4893-9CCA-5DDFD3F52FD4}">
      <dgm:prSet/>
      <dgm:spPr/>
      <dgm:t>
        <a:bodyPr/>
        <a:lstStyle/>
        <a:p>
          <a:endParaRPr lang="en-US"/>
        </a:p>
      </dgm:t>
    </dgm:pt>
    <dgm:pt modelId="{6034F2A8-5421-4CFA-BFBF-5A30A2A3ADC1}">
      <dgm:prSet/>
      <dgm:spPr/>
      <dgm:t>
        <a:bodyPr/>
        <a:lstStyle/>
        <a:p>
          <a:r>
            <a:rPr lang="en-US" b="1" dirty="0"/>
            <a:t>Self-directed or Completed project ABIM PIM </a:t>
          </a:r>
        </a:p>
        <a:p>
          <a:r>
            <a:rPr lang="en-US" b="1" dirty="0"/>
            <a:t>(predefined measures)</a:t>
          </a:r>
        </a:p>
      </dgm:t>
    </dgm:pt>
    <dgm:pt modelId="{4CBF2093-B77C-4AC6-ADC9-59FEF1A9F349}" type="parTrans" cxnId="{5779DDD3-945C-4595-A704-16D39565A645}">
      <dgm:prSet/>
      <dgm:spPr/>
      <dgm:t>
        <a:bodyPr/>
        <a:lstStyle/>
        <a:p>
          <a:endParaRPr lang="en-US"/>
        </a:p>
      </dgm:t>
    </dgm:pt>
    <dgm:pt modelId="{0053C2E1-70E1-400C-90A1-F84420C382E6}" type="sibTrans" cxnId="{5779DDD3-945C-4595-A704-16D39565A645}">
      <dgm:prSet/>
      <dgm:spPr/>
      <dgm:t>
        <a:bodyPr/>
        <a:lstStyle/>
        <a:p>
          <a:endParaRPr lang="en-US"/>
        </a:p>
      </dgm:t>
    </dgm:pt>
    <dgm:pt modelId="{44C5D635-2CB7-4BB0-8F2E-EC5C385E141B}">
      <dgm:prSet/>
      <dgm:spPr/>
      <dgm:t>
        <a:bodyPr/>
        <a:lstStyle/>
        <a:p>
          <a:r>
            <a:rPr lang="en-US" b="1" dirty="0"/>
            <a:t>Emory Medicine as Portfolio Sponsor </a:t>
          </a:r>
        </a:p>
        <a:p>
          <a:r>
            <a:rPr lang="en-US" b="1" dirty="0"/>
            <a:t>(EHC, TEC, Grady, VA measures)</a:t>
          </a:r>
        </a:p>
      </dgm:t>
    </dgm:pt>
    <dgm:pt modelId="{746631F6-E6B2-41BB-B7E4-3870E01FD695}" type="parTrans" cxnId="{10E363EE-314E-47D0-829B-53FE712AE0CF}">
      <dgm:prSet/>
      <dgm:spPr/>
      <dgm:t>
        <a:bodyPr/>
        <a:lstStyle/>
        <a:p>
          <a:endParaRPr lang="en-US"/>
        </a:p>
      </dgm:t>
    </dgm:pt>
    <dgm:pt modelId="{8F324DA3-7217-4619-B419-A3C48AEAA257}" type="sibTrans" cxnId="{10E363EE-314E-47D0-829B-53FE712AE0CF}">
      <dgm:prSet/>
      <dgm:spPr/>
      <dgm:t>
        <a:bodyPr/>
        <a:lstStyle/>
        <a:p>
          <a:endParaRPr lang="en-US"/>
        </a:p>
      </dgm:t>
    </dgm:pt>
    <dgm:pt modelId="{510AD5DA-3A17-4E50-A384-E378C7245510}" type="pres">
      <dgm:prSet presAssocID="{A37D3E1C-DA91-450C-A5D0-AA0ECEB9F9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955C21-85C6-4F5D-9328-B2A0D79B0F12}" type="pres">
      <dgm:prSet presAssocID="{4914CB01-E19D-44D5-AD57-9BFC45C95001}" presName="hierRoot1" presStyleCnt="0"/>
      <dgm:spPr/>
    </dgm:pt>
    <dgm:pt modelId="{B692FFDC-2E1D-44B2-BB76-4E6BB3D70D95}" type="pres">
      <dgm:prSet presAssocID="{4914CB01-E19D-44D5-AD57-9BFC45C95001}" presName="composite" presStyleCnt="0"/>
      <dgm:spPr/>
    </dgm:pt>
    <dgm:pt modelId="{80F83380-56CE-4E65-AD71-438A0C790A30}" type="pres">
      <dgm:prSet presAssocID="{4914CB01-E19D-44D5-AD57-9BFC45C95001}" presName="background" presStyleLbl="node0" presStyleIdx="0" presStyleCnt="1"/>
      <dgm:spPr/>
    </dgm:pt>
    <dgm:pt modelId="{3E63D0EF-BEA8-4BFD-ABAE-F3514DE8AEF3}" type="pres">
      <dgm:prSet presAssocID="{4914CB01-E19D-44D5-AD57-9BFC45C95001}" presName="text" presStyleLbl="fgAcc0" presStyleIdx="0" presStyleCnt="1">
        <dgm:presLayoutVars>
          <dgm:chPref val="3"/>
        </dgm:presLayoutVars>
      </dgm:prSet>
      <dgm:spPr/>
    </dgm:pt>
    <dgm:pt modelId="{11F881F8-65C1-4A24-B2C0-B9A5A373B13A}" type="pres">
      <dgm:prSet presAssocID="{4914CB01-E19D-44D5-AD57-9BFC45C95001}" presName="hierChild2" presStyleCnt="0"/>
      <dgm:spPr/>
    </dgm:pt>
    <dgm:pt modelId="{E94DE779-B0B7-48E3-89DC-054DFC16CA61}" type="pres">
      <dgm:prSet presAssocID="{AC77A35D-6FD5-4BBE-B0F4-7D3ACEE08887}" presName="Name10" presStyleLbl="parChTrans1D2" presStyleIdx="0" presStyleCnt="2"/>
      <dgm:spPr/>
    </dgm:pt>
    <dgm:pt modelId="{5A48E930-9DC6-4DE9-88AD-B7CE8524E7BC}" type="pres">
      <dgm:prSet presAssocID="{6B92C0CF-A980-43D2-8F4D-6250E1220013}" presName="hierRoot2" presStyleCnt="0"/>
      <dgm:spPr/>
    </dgm:pt>
    <dgm:pt modelId="{A5CADBFF-C69F-42FB-AE4A-313D2A8B0453}" type="pres">
      <dgm:prSet presAssocID="{6B92C0CF-A980-43D2-8F4D-6250E1220013}" presName="composite2" presStyleCnt="0"/>
      <dgm:spPr/>
    </dgm:pt>
    <dgm:pt modelId="{5065E2AB-8E1B-4FBA-9E91-11B576475839}" type="pres">
      <dgm:prSet presAssocID="{6B92C0CF-A980-43D2-8F4D-6250E1220013}" presName="background2" presStyleLbl="node2" presStyleIdx="0" presStyleCnt="2"/>
      <dgm:spPr/>
    </dgm:pt>
    <dgm:pt modelId="{EDE06C11-0536-4204-BCD0-BCD9B4DFDA78}" type="pres">
      <dgm:prSet presAssocID="{6B92C0CF-A980-43D2-8F4D-6250E1220013}" presName="text2" presStyleLbl="fgAcc2" presStyleIdx="0" presStyleCnt="2">
        <dgm:presLayoutVars>
          <dgm:chPref val="3"/>
        </dgm:presLayoutVars>
      </dgm:prSet>
      <dgm:spPr/>
    </dgm:pt>
    <dgm:pt modelId="{D956BDAA-5723-4026-A40A-4721DD43EA80}" type="pres">
      <dgm:prSet presAssocID="{6B92C0CF-A980-43D2-8F4D-6250E1220013}" presName="hierChild3" presStyleCnt="0"/>
      <dgm:spPr/>
    </dgm:pt>
    <dgm:pt modelId="{1D3C48AF-0B2C-4748-97C2-DBEFBC1881CE}" type="pres">
      <dgm:prSet presAssocID="{0F5ACF39-D8A3-45C3-AA1B-7406556D79DA}" presName="Name17" presStyleLbl="parChTrans1D3" presStyleIdx="0" presStyleCnt="4"/>
      <dgm:spPr/>
    </dgm:pt>
    <dgm:pt modelId="{FC7C434B-C480-4D79-A32D-D4882A08A3AB}" type="pres">
      <dgm:prSet presAssocID="{E1927C32-2D78-4ECC-BD33-CEF4C2C41C99}" presName="hierRoot3" presStyleCnt="0"/>
      <dgm:spPr/>
    </dgm:pt>
    <dgm:pt modelId="{3EFA8EE1-1FAC-4CD7-9EA4-979FB133411C}" type="pres">
      <dgm:prSet presAssocID="{E1927C32-2D78-4ECC-BD33-CEF4C2C41C99}" presName="composite3" presStyleCnt="0"/>
      <dgm:spPr/>
    </dgm:pt>
    <dgm:pt modelId="{DCD949AD-7037-41D6-85CC-1C22B59D93A3}" type="pres">
      <dgm:prSet presAssocID="{E1927C32-2D78-4ECC-BD33-CEF4C2C41C99}" presName="background3" presStyleLbl="node3" presStyleIdx="0" presStyleCnt="4"/>
      <dgm:spPr/>
    </dgm:pt>
    <dgm:pt modelId="{0D78F172-4C6A-400C-BB81-28B89C4D1C76}" type="pres">
      <dgm:prSet presAssocID="{E1927C32-2D78-4ECC-BD33-CEF4C2C41C99}" presName="text3" presStyleLbl="fgAcc3" presStyleIdx="0" presStyleCnt="4">
        <dgm:presLayoutVars>
          <dgm:chPref val="3"/>
        </dgm:presLayoutVars>
      </dgm:prSet>
      <dgm:spPr/>
    </dgm:pt>
    <dgm:pt modelId="{80860B6C-75E6-4E73-8854-6DCD4FB67BF6}" type="pres">
      <dgm:prSet presAssocID="{E1927C32-2D78-4ECC-BD33-CEF4C2C41C99}" presName="hierChild4" presStyleCnt="0"/>
      <dgm:spPr/>
    </dgm:pt>
    <dgm:pt modelId="{0C77E5AD-3181-478F-A16C-86BA4A27C773}" type="pres">
      <dgm:prSet presAssocID="{98FA93C8-099E-4E2C-983E-977FE0002D78}" presName="Name17" presStyleLbl="parChTrans1D3" presStyleIdx="1" presStyleCnt="4"/>
      <dgm:spPr/>
    </dgm:pt>
    <dgm:pt modelId="{6BA94DEC-0769-435E-9F96-0EA0BB9F9130}" type="pres">
      <dgm:prSet presAssocID="{855B6A08-7D21-4A5D-BB62-18C2C638F294}" presName="hierRoot3" presStyleCnt="0"/>
      <dgm:spPr/>
    </dgm:pt>
    <dgm:pt modelId="{546D120F-5D7D-4F94-83C2-52DE6ECDD680}" type="pres">
      <dgm:prSet presAssocID="{855B6A08-7D21-4A5D-BB62-18C2C638F294}" presName="composite3" presStyleCnt="0"/>
      <dgm:spPr/>
    </dgm:pt>
    <dgm:pt modelId="{9759FAB3-BF7A-4733-B60C-35DD0D7A0221}" type="pres">
      <dgm:prSet presAssocID="{855B6A08-7D21-4A5D-BB62-18C2C638F294}" presName="background3" presStyleLbl="node3" presStyleIdx="1" presStyleCnt="4"/>
      <dgm:spPr/>
    </dgm:pt>
    <dgm:pt modelId="{7A2F57CE-B0C9-41D4-9081-90059E472E6F}" type="pres">
      <dgm:prSet presAssocID="{855B6A08-7D21-4A5D-BB62-18C2C638F294}" presName="text3" presStyleLbl="fgAcc3" presStyleIdx="1" presStyleCnt="4">
        <dgm:presLayoutVars>
          <dgm:chPref val="3"/>
        </dgm:presLayoutVars>
      </dgm:prSet>
      <dgm:spPr/>
    </dgm:pt>
    <dgm:pt modelId="{0BB6153A-7D53-401B-8B42-A6B2E2FDCF69}" type="pres">
      <dgm:prSet presAssocID="{855B6A08-7D21-4A5D-BB62-18C2C638F294}" presName="hierChild4" presStyleCnt="0"/>
      <dgm:spPr/>
    </dgm:pt>
    <dgm:pt modelId="{F0B54C22-8BC0-4B43-8AA5-0BE332B7B8A1}" type="pres">
      <dgm:prSet presAssocID="{0C0CA135-1EAC-4B38-B2DE-7FEBC0056572}" presName="Name10" presStyleLbl="parChTrans1D2" presStyleIdx="1" presStyleCnt="2"/>
      <dgm:spPr/>
    </dgm:pt>
    <dgm:pt modelId="{CE8A6B4C-DD49-48C7-8DA7-24B9A7E7B8C9}" type="pres">
      <dgm:prSet presAssocID="{64DD05F8-FE3E-4CFC-A06D-CEBB4006021B}" presName="hierRoot2" presStyleCnt="0"/>
      <dgm:spPr/>
    </dgm:pt>
    <dgm:pt modelId="{E23580FF-60BD-436D-806B-10E44D09772E}" type="pres">
      <dgm:prSet presAssocID="{64DD05F8-FE3E-4CFC-A06D-CEBB4006021B}" presName="composite2" presStyleCnt="0"/>
      <dgm:spPr/>
    </dgm:pt>
    <dgm:pt modelId="{37B12373-6B98-415A-9E89-273A7FC2B7F4}" type="pres">
      <dgm:prSet presAssocID="{64DD05F8-FE3E-4CFC-A06D-CEBB4006021B}" presName="background2" presStyleLbl="node2" presStyleIdx="1" presStyleCnt="2"/>
      <dgm:spPr/>
    </dgm:pt>
    <dgm:pt modelId="{AC129F62-48BA-4C53-BD69-F05A1957D843}" type="pres">
      <dgm:prSet presAssocID="{64DD05F8-FE3E-4CFC-A06D-CEBB4006021B}" presName="text2" presStyleLbl="fgAcc2" presStyleIdx="1" presStyleCnt="2">
        <dgm:presLayoutVars>
          <dgm:chPref val="3"/>
        </dgm:presLayoutVars>
      </dgm:prSet>
      <dgm:spPr/>
    </dgm:pt>
    <dgm:pt modelId="{0F5E4613-44A0-41AB-A94A-FB30F9C54FCD}" type="pres">
      <dgm:prSet presAssocID="{64DD05F8-FE3E-4CFC-A06D-CEBB4006021B}" presName="hierChild3" presStyleCnt="0"/>
      <dgm:spPr/>
    </dgm:pt>
    <dgm:pt modelId="{0EC9F366-022E-4198-AB9F-37B4C119729B}" type="pres">
      <dgm:prSet presAssocID="{4CBF2093-B77C-4AC6-ADC9-59FEF1A9F349}" presName="Name17" presStyleLbl="parChTrans1D3" presStyleIdx="2" presStyleCnt="4"/>
      <dgm:spPr/>
    </dgm:pt>
    <dgm:pt modelId="{D93C12E7-EE16-4C3F-BB9C-D3D1F65B069C}" type="pres">
      <dgm:prSet presAssocID="{6034F2A8-5421-4CFA-BFBF-5A30A2A3ADC1}" presName="hierRoot3" presStyleCnt="0"/>
      <dgm:spPr/>
    </dgm:pt>
    <dgm:pt modelId="{92345704-B1F9-4686-8B09-72F0848EEA31}" type="pres">
      <dgm:prSet presAssocID="{6034F2A8-5421-4CFA-BFBF-5A30A2A3ADC1}" presName="composite3" presStyleCnt="0"/>
      <dgm:spPr/>
    </dgm:pt>
    <dgm:pt modelId="{46173722-A85E-461E-9A49-8400A9524B6A}" type="pres">
      <dgm:prSet presAssocID="{6034F2A8-5421-4CFA-BFBF-5A30A2A3ADC1}" presName="background3" presStyleLbl="node3" presStyleIdx="2" presStyleCnt="4"/>
      <dgm:spPr/>
    </dgm:pt>
    <dgm:pt modelId="{538B9B6B-E44D-43DF-ABC4-735A9E29D040}" type="pres">
      <dgm:prSet presAssocID="{6034F2A8-5421-4CFA-BFBF-5A30A2A3ADC1}" presName="text3" presStyleLbl="fgAcc3" presStyleIdx="2" presStyleCnt="4">
        <dgm:presLayoutVars>
          <dgm:chPref val="3"/>
        </dgm:presLayoutVars>
      </dgm:prSet>
      <dgm:spPr/>
    </dgm:pt>
    <dgm:pt modelId="{9DC0F5C8-563F-4875-A6C5-0D37F7BBA804}" type="pres">
      <dgm:prSet presAssocID="{6034F2A8-5421-4CFA-BFBF-5A30A2A3ADC1}" presName="hierChild4" presStyleCnt="0"/>
      <dgm:spPr/>
    </dgm:pt>
    <dgm:pt modelId="{598902FE-112E-40DF-A7DE-4C4F9259D1E2}" type="pres">
      <dgm:prSet presAssocID="{746631F6-E6B2-41BB-B7E4-3870E01FD695}" presName="Name17" presStyleLbl="parChTrans1D3" presStyleIdx="3" presStyleCnt="4"/>
      <dgm:spPr/>
    </dgm:pt>
    <dgm:pt modelId="{A6FFC21E-83E3-4DD1-A74B-4521434DA967}" type="pres">
      <dgm:prSet presAssocID="{44C5D635-2CB7-4BB0-8F2E-EC5C385E141B}" presName="hierRoot3" presStyleCnt="0"/>
      <dgm:spPr/>
    </dgm:pt>
    <dgm:pt modelId="{FDCE0C31-AC7B-4CAF-A9B7-B219017B9335}" type="pres">
      <dgm:prSet presAssocID="{44C5D635-2CB7-4BB0-8F2E-EC5C385E141B}" presName="composite3" presStyleCnt="0"/>
      <dgm:spPr/>
    </dgm:pt>
    <dgm:pt modelId="{3C661245-B570-4B35-A970-2841103DDEF7}" type="pres">
      <dgm:prSet presAssocID="{44C5D635-2CB7-4BB0-8F2E-EC5C385E141B}" presName="background3" presStyleLbl="node3" presStyleIdx="3" presStyleCnt="4"/>
      <dgm:spPr/>
    </dgm:pt>
    <dgm:pt modelId="{A3AFFD9F-5EB8-4764-83F0-68E570B12866}" type="pres">
      <dgm:prSet presAssocID="{44C5D635-2CB7-4BB0-8F2E-EC5C385E141B}" presName="text3" presStyleLbl="fgAcc3" presStyleIdx="3" presStyleCnt="4">
        <dgm:presLayoutVars>
          <dgm:chPref val="3"/>
        </dgm:presLayoutVars>
      </dgm:prSet>
      <dgm:spPr/>
    </dgm:pt>
    <dgm:pt modelId="{1E3D41F4-67AE-46F1-A679-F5A114E933B3}" type="pres">
      <dgm:prSet presAssocID="{44C5D635-2CB7-4BB0-8F2E-EC5C385E141B}" presName="hierChild4" presStyleCnt="0"/>
      <dgm:spPr/>
    </dgm:pt>
  </dgm:ptLst>
  <dgm:cxnLst>
    <dgm:cxn modelId="{4D6BD909-3AD5-4B22-A817-6B893F7A960D}" type="presOf" srcId="{98FA93C8-099E-4E2C-983E-977FE0002D78}" destId="{0C77E5AD-3181-478F-A16C-86BA4A27C773}" srcOrd="0" destOrd="0" presId="urn:microsoft.com/office/officeart/2005/8/layout/hierarchy1"/>
    <dgm:cxn modelId="{79AFF20C-C852-45F0-9B1C-04C6F4045D76}" type="presOf" srcId="{4CBF2093-B77C-4AC6-ADC9-59FEF1A9F349}" destId="{0EC9F366-022E-4198-AB9F-37B4C119729B}" srcOrd="0" destOrd="0" presId="urn:microsoft.com/office/officeart/2005/8/layout/hierarchy1"/>
    <dgm:cxn modelId="{03740F25-102B-4C75-8722-6E445BA625BB}" type="presOf" srcId="{44C5D635-2CB7-4BB0-8F2E-EC5C385E141B}" destId="{A3AFFD9F-5EB8-4764-83F0-68E570B12866}" srcOrd="0" destOrd="0" presId="urn:microsoft.com/office/officeart/2005/8/layout/hierarchy1"/>
    <dgm:cxn modelId="{7D810330-5F9B-44D2-8703-D09A0C0A1BC8}" type="presOf" srcId="{746631F6-E6B2-41BB-B7E4-3870E01FD695}" destId="{598902FE-112E-40DF-A7DE-4C4F9259D1E2}" srcOrd="0" destOrd="0" presId="urn:microsoft.com/office/officeart/2005/8/layout/hierarchy1"/>
    <dgm:cxn modelId="{D73E6336-D7E9-4F84-8296-CBF5FBAC18DE}" srcId="{A37D3E1C-DA91-450C-A5D0-AA0ECEB9F960}" destId="{4914CB01-E19D-44D5-AD57-9BFC45C95001}" srcOrd="0" destOrd="0" parTransId="{218CA961-383D-4C07-A7B3-2C2A40CC11B3}" sibTransId="{33B87B50-C0AB-4EE9-A051-2447B26DF576}"/>
    <dgm:cxn modelId="{3DCCF567-4239-4F8B-98DD-96BDE05A483C}" type="presOf" srcId="{0F5ACF39-D8A3-45C3-AA1B-7406556D79DA}" destId="{1D3C48AF-0B2C-4748-97C2-DBEFBC1881CE}" srcOrd="0" destOrd="0" presId="urn:microsoft.com/office/officeart/2005/8/layout/hierarchy1"/>
    <dgm:cxn modelId="{D223B049-AB37-4893-9CCA-5DDFD3F52FD4}" srcId="{6B92C0CF-A980-43D2-8F4D-6250E1220013}" destId="{855B6A08-7D21-4A5D-BB62-18C2C638F294}" srcOrd="1" destOrd="0" parTransId="{98FA93C8-099E-4E2C-983E-977FE0002D78}" sibTransId="{5CA97FEC-A09C-46E1-932E-E209F141C843}"/>
    <dgm:cxn modelId="{FC31314B-572B-4676-AE76-98FF28857652}" type="presOf" srcId="{AC77A35D-6FD5-4BBE-B0F4-7D3ACEE08887}" destId="{E94DE779-B0B7-48E3-89DC-054DFC16CA61}" srcOrd="0" destOrd="0" presId="urn:microsoft.com/office/officeart/2005/8/layout/hierarchy1"/>
    <dgm:cxn modelId="{1C607851-8DD8-4191-8CA3-464FF09658D6}" type="presOf" srcId="{0C0CA135-1EAC-4B38-B2DE-7FEBC0056572}" destId="{F0B54C22-8BC0-4B43-8AA5-0BE332B7B8A1}" srcOrd="0" destOrd="0" presId="urn:microsoft.com/office/officeart/2005/8/layout/hierarchy1"/>
    <dgm:cxn modelId="{6769BB75-19CE-467D-A307-6A27E79ADBEA}" type="presOf" srcId="{6B92C0CF-A980-43D2-8F4D-6250E1220013}" destId="{EDE06C11-0536-4204-BCD0-BCD9B4DFDA78}" srcOrd="0" destOrd="0" presId="urn:microsoft.com/office/officeart/2005/8/layout/hierarchy1"/>
    <dgm:cxn modelId="{236E747B-F9C6-4C96-B3A9-B56BFB4D75D1}" srcId="{6B92C0CF-A980-43D2-8F4D-6250E1220013}" destId="{E1927C32-2D78-4ECC-BD33-CEF4C2C41C99}" srcOrd="0" destOrd="0" parTransId="{0F5ACF39-D8A3-45C3-AA1B-7406556D79DA}" sibTransId="{E0EBA9D4-1293-44D7-AF5E-6ECACC514F89}"/>
    <dgm:cxn modelId="{E20DE790-E8C6-477B-8E0A-C237CC434511}" type="presOf" srcId="{64DD05F8-FE3E-4CFC-A06D-CEBB4006021B}" destId="{AC129F62-48BA-4C53-BD69-F05A1957D843}" srcOrd="0" destOrd="0" presId="urn:microsoft.com/office/officeart/2005/8/layout/hierarchy1"/>
    <dgm:cxn modelId="{B618ECAC-BA7E-44F0-9ABE-053822FDB089}" type="presOf" srcId="{E1927C32-2D78-4ECC-BD33-CEF4C2C41C99}" destId="{0D78F172-4C6A-400C-BB81-28B89C4D1C76}" srcOrd="0" destOrd="0" presId="urn:microsoft.com/office/officeart/2005/8/layout/hierarchy1"/>
    <dgm:cxn modelId="{0C346BB7-CCFE-4EF8-BAC2-7618F8003203}" type="presOf" srcId="{4914CB01-E19D-44D5-AD57-9BFC45C95001}" destId="{3E63D0EF-BEA8-4BFD-ABAE-F3514DE8AEF3}" srcOrd="0" destOrd="0" presId="urn:microsoft.com/office/officeart/2005/8/layout/hierarchy1"/>
    <dgm:cxn modelId="{4FD684BF-32F9-451B-AF17-DFF43CD64BFE}" type="presOf" srcId="{855B6A08-7D21-4A5D-BB62-18C2C638F294}" destId="{7A2F57CE-B0C9-41D4-9081-90059E472E6F}" srcOrd="0" destOrd="0" presId="urn:microsoft.com/office/officeart/2005/8/layout/hierarchy1"/>
    <dgm:cxn modelId="{EF71A0C1-252F-47AE-A9D8-8EFAFE5610D1}" srcId="{4914CB01-E19D-44D5-AD57-9BFC45C95001}" destId="{6B92C0CF-A980-43D2-8F4D-6250E1220013}" srcOrd="0" destOrd="0" parTransId="{AC77A35D-6FD5-4BBE-B0F4-7D3ACEE08887}" sibTransId="{003B2FF3-3954-4DDE-AD99-C6F34AF4D05C}"/>
    <dgm:cxn modelId="{D97EADD3-8FEA-4FC9-9823-40F505E11E08}" type="presOf" srcId="{A37D3E1C-DA91-450C-A5D0-AA0ECEB9F960}" destId="{510AD5DA-3A17-4E50-A384-E378C7245510}" srcOrd="0" destOrd="0" presId="urn:microsoft.com/office/officeart/2005/8/layout/hierarchy1"/>
    <dgm:cxn modelId="{5779DDD3-945C-4595-A704-16D39565A645}" srcId="{64DD05F8-FE3E-4CFC-A06D-CEBB4006021B}" destId="{6034F2A8-5421-4CFA-BFBF-5A30A2A3ADC1}" srcOrd="0" destOrd="0" parTransId="{4CBF2093-B77C-4AC6-ADC9-59FEF1A9F349}" sibTransId="{0053C2E1-70E1-400C-90A1-F84420C382E6}"/>
    <dgm:cxn modelId="{19BA70EA-602C-4107-854D-B7AA78D9ECB3}" srcId="{4914CB01-E19D-44D5-AD57-9BFC45C95001}" destId="{64DD05F8-FE3E-4CFC-A06D-CEBB4006021B}" srcOrd="1" destOrd="0" parTransId="{0C0CA135-1EAC-4B38-B2DE-7FEBC0056572}" sibTransId="{809CDE8F-33F6-437F-A9C7-B6D3978E2E50}"/>
    <dgm:cxn modelId="{10E363EE-314E-47D0-829B-53FE712AE0CF}" srcId="{64DD05F8-FE3E-4CFC-A06D-CEBB4006021B}" destId="{44C5D635-2CB7-4BB0-8F2E-EC5C385E141B}" srcOrd="1" destOrd="0" parTransId="{746631F6-E6B2-41BB-B7E4-3870E01FD695}" sibTransId="{8F324DA3-7217-4619-B419-A3C48AEAA257}"/>
    <dgm:cxn modelId="{3D165FFE-CC36-4999-9670-1B10A3BC6970}" type="presOf" srcId="{6034F2A8-5421-4CFA-BFBF-5A30A2A3ADC1}" destId="{538B9B6B-E44D-43DF-ABC4-735A9E29D040}" srcOrd="0" destOrd="0" presId="urn:microsoft.com/office/officeart/2005/8/layout/hierarchy1"/>
    <dgm:cxn modelId="{8F27B795-A465-4E29-814A-127AFA67CF9F}" type="presParOf" srcId="{510AD5DA-3A17-4E50-A384-E378C7245510}" destId="{75955C21-85C6-4F5D-9328-B2A0D79B0F12}" srcOrd="0" destOrd="0" presId="urn:microsoft.com/office/officeart/2005/8/layout/hierarchy1"/>
    <dgm:cxn modelId="{E859F3E1-2BFC-43FC-9D03-1DEC35FC30A4}" type="presParOf" srcId="{75955C21-85C6-4F5D-9328-B2A0D79B0F12}" destId="{B692FFDC-2E1D-44B2-BB76-4E6BB3D70D95}" srcOrd="0" destOrd="0" presId="urn:microsoft.com/office/officeart/2005/8/layout/hierarchy1"/>
    <dgm:cxn modelId="{619AF4FD-CD09-4EBD-8401-FA28CA1659D1}" type="presParOf" srcId="{B692FFDC-2E1D-44B2-BB76-4E6BB3D70D95}" destId="{80F83380-56CE-4E65-AD71-438A0C790A30}" srcOrd="0" destOrd="0" presId="urn:microsoft.com/office/officeart/2005/8/layout/hierarchy1"/>
    <dgm:cxn modelId="{53E41C1D-F145-410B-B67C-199E36B664E0}" type="presParOf" srcId="{B692FFDC-2E1D-44B2-BB76-4E6BB3D70D95}" destId="{3E63D0EF-BEA8-4BFD-ABAE-F3514DE8AEF3}" srcOrd="1" destOrd="0" presId="urn:microsoft.com/office/officeart/2005/8/layout/hierarchy1"/>
    <dgm:cxn modelId="{F7E303F8-AF2E-4D22-99D0-CA3281F08336}" type="presParOf" srcId="{75955C21-85C6-4F5D-9328-B2A0D79B0F12}" destId="{11F881F8-65C1-4A24-B2C0-B9A5A373B13A}" srcOrd="1" destOrd="0" presId="urn:microsoft.com/office/officeart/2005/8/layout/hierarchy1"/>
    <dgm:cxn modelId="{9C554118-24EB-45FF-A933-57D8119B457E}" type="presParOf" srcId="{11F881F8-65C1-4A24-B2C0-B9A5A373B13A}" destId="{E94DE779-B0B7-48E3-89DC-054DFC16CA61}" srcOrd="0" destOrd="0" presId="urn:microsoft.com/office/officeart/2005/8/layout/hierarchy1"/>
    <dgm:cxn modelId="{6A75DDC0-4991-4915-8F22-51341BDFF373}" type="presParOf" srcId="{11F881F8-65C1-4A24-B2C0-B9A5A373B13A}" destId="{5A48E930-9DC6-4DE9-88AD-B7CE8524E7BC}" srcOrd="1" destOrd="0" presId="urn:microsoft.com/office/officeart/2005/8/layout/hierarchy1"/>
    <dgm:cxn modelId="{698E0D36-8C76-4C6B-8F0E-9F5520F55E74}" type="presParOf" srcId="{5A48E930-9DC6-4DE9-88AD-B7CE8524E7BC}" destId="{A5CADBFF-C69F-42FB-AE4A-313D2A8B0453}" srcOrd="0" destOrd="0" presId="urn:microsoft.com/office/officeart/2005/8/layout/hierarchy1"/>
    <dgm:cxn modelId="{1AFD0F90-7FF6-4A46-83C6-006C9F955C3F}" type="presParOf" srcId="{A5CADBFF-C69F-42FB-AE4A-313D2A8B0453}" destId="{5065E2AB-8E1B-4FBA-9E91-11B576475839}" srcOrd="0" destOrd="0" presId="urn:microsoft.com/office/officeart/2005/8/layout/hierarchy1"/>
    <dgm:cxn modelId="{D439D300-DDF3-44B3-97C6-9C13A11189B1}" type="presParOf" srcId="{A5CADBFF-C69F-42FB-AE4A-313D2A8B0453}" destId="{EDE06C11-0536-4204-BCD0-BCD9B4DFDA78}" srcOrd="1" destOrd="0" presId="urn:microsoft.com/office/officeart/2005/8/layout/hierarchy1"/>
    <dgm:cxn modelId="{7C700D32-A47F-4D7B-B5B8-B0AAAABA878D}" type="presParOf" srcId="{5A48E930-9DC6-4DE9-88AD-B7CE8524E7BC}" destId="{D956BDAA-5723-4026-A40A-4721DD43EA80}" srcOrd="1" destOrd="0" presId="urn:microsoft.com/office/officeart/2005/8/layout/hierarchy1"/>
    <dgm:cxn modelId="{36240673-2012-443B-A381-B6A95F7722CB}" type="presParOf" srcId="{D956BDAA-5723-4026-A40A-4721DD43EA80}" destId="{1D3C48AF-0B2C-4748-97C2-DBEFBC1881CE}" srcOrd="0" destOrd="0" presId="urn:microsoft.com/office/officeart/2005/8/layout/hierarchy1"/>
    <dgm:cxn modelId="{9F1328F1-B2EE-4D1A-B3CF-C30407079047}" type="presParOf" srcId="{D956BDAA-5723-4026-A40A-4721DD43EA80}" destId="{FC7C434B-C480-4D79-A32D-D4882A08A3AB}" srcOrd="1" destOrd="0" presId="urn:microsoft.com/office/officeart/2005/8/layout/hierarchy1"/>
    <dgm:cxn modelId="{0175595F-B97A-4D7C-A3FF-701B68A03ECF}" type="presParOf" srcId="{FC7C434B-C480-4D79-A32D-D4882A08A3AB}" destId="{3EFA8EE1-1FAC-4CD7-9EA4-979FB133411C}" srcOrd="0" destOrd="0" presId="urn:microsoft.com/office/officeart/2005/8/layout/hierarchy1"/>
    <dgm:cxn modelId="{CCA1F435-9872-4F0B-A3CB-0FB44D12E5A9}" type="presParOf" srcId="{3EFA8EE1-1FAC-4CD7-9EA4-979FB133411C}" destId="{DCD949AD-7037-41D6-85CC-1C22B59D93A3}" srcOrd="0" destOrd="0" presId="urn:microsoft.com/office/officeart/2005/8/layout/hierarchy1"/>
    <dgm:cxn modelId="{6574CD7A-9C4B-4CCC-A0D5-0B6F819AD455}" type="presParOf" srcId="{3EFA8EE1-1FAC-4CD7-9EA4-979FB133411C}" destId="{0D78F172-4C6A-400C-BB81-28B89C4D1C76}" srcOrd="1" destOrd="0" presId="urn:microsoft.com/office/officeart/2005/8/layout/hierarchy1"/>
    <dgm:cxn modelId="{13882056-6F22-4FF9-987F-F6EB4D6CFD66}" type="presParOf" srcId="{FC7C434B-C480-4D79-A32D-D4882A08A3AB}" destId="{80860B6C-75E6-4E73-8854-6DCD4FB67BF6}" srcOrd="1" destOrd="0" presId="urn:microsoft.com/office/officeart/2005/8/layout/hierarchy1"/>
    <dgm:cxn modelId="{F88DB3F6-C24A-4923-81D3-EFCB7B66A042}" type="presParOf" srcId="{D956BDAA-5723-4026-A40A-4721DD43EA80}" destId="{0C77E5AD-3181-478F-A16C-86BA4A27C773}" srcOrd="2" destOrd="0" presId="urn:microsoft.com/office/officeart/2005/8/layout/hierarchy1"/>
    <dgm:cxn modelId="{70A9AA18-1F17-4292-94CA-375FB142C0D5}" type="presParOf" srcId="{D956BDAA-5723-4026-A40A-4721DD43EA80}" destId="{6BA94DEC-0769-435E-9F96-0EA0BB9F9130}" srcOrd="3" destOrd="0" presId="urn:microsoft.com/office/officeart/2005/8/layout/hierarchy1"/>
    <dgm:cxn modelId="{FE25BCA9-ACC4-4001-8D5F-29252B30C851}" type="presParOf" srcId="{6BA94DEC-0769-435E-9F96-0EA0BB9F9130}" destId="{546D120F-5D7D-4F94-83C2-52DE6ECDD680}" srcOrd="0" destOrd="0" presId="urn:microsoft.com/office/officeart/2005/8/layout/hierarchy1"/>
    <dgm:cxn modelId="{9139DB76-B0B4-40A0-9820-C60BEF6F98AF}" type="presParOf" srcId="{546D120F-5D7D-4F94-83C2-52DE6ECDD680}" destId="{9759FAB3-BF7A-4733-B60C-35DD0D7A0221}" srcOrd="0" destOrd="0" presId="urn:microsoft.com/office/officeart/2005/8/layout/hierarchy1"/>
    <dgm:cxn modelId="{B02F7ACA-741F-4EAC-B55E-977CA1BF1A23}" type="presParOf" srcId="{546D120F-5D7D-4F94-83C2-52DE6ECDD680}" destId="{7A2F57CE-B0C9-41D4-9081-90059E472E6F}" srcOrd="1" destOrd="0" presId="urn:microsoft.com/office/officeart/2005/8/layout/hierarchy1"/>
    <dgm:cxn modelId="{41E90979-8399-4807-8255-6765125B4BE2}" type="presParOf" srcId="{6BA94DEC-0769-435E-9F96-0EA0BB9F9130}" destId="{0BB6153A-7D53-401B-8B42-A6B2E2FDCF69}" srcOrd="1" destOrd="0" presId="urn:microsoft.com/office/officeart/2005/8/layout/hierarchy1"/>
    <dgm:cxn modelId="{E947AFC5-99BE-45AD-B1C6-B21B263B3FB3}" type="presParOf" srcId="{11F881F8-65C1-4A24-B2C0-B9A5A373B13A}" destId="{F0B54C22-8BC0-4B43-8AA5-0BE332B7B8A1}" srcOrd="2" destOrd="0" presId="urn:microsoft.com/office/officeart/2005/8/layout/hierarchy1"/>
    <dgm:cxn modelId="{C065812E-F72A-424B-830D-AAA33F929960}" type="presParOf" srcId="{11F881F8-65C1-4A24-B2C0-B9A5A373B13A}" destId="{CE8A6B4C-DD49-48C7-8DA7-24B9A7E7B8C9}" srcOrd="3" destOrd="0" presId="urn:microsoft.com/office/officeart/2005/8/layout/hierarchy1"/>
    <dgm:cxn modelId="{6DF38C6B-BCA9-4869-9CA6-5E19DC88E2CD}" type="presParOf" srcId="{CE8A6B4C-DD49-48C7-8DA7-24B9A7E7B8C9}" destId="{E23580FF-60BD-436D-806B-10E44D09772E}" srcOrd="0" destOrd="0" presId="urn:microsoft.com/office/officeart/2005/8/layout/hierarchy1"/>
    <dgm:cxn modelId="{A88629ED-B7DD-4034-BBF8-53F4D7EFBAB5}" type="presParOf" srcId="{E23580FF-60BD-436D-806B-10E44D09772E}" destId="{37B12373-6B98-415A-9E89-273A7FC2B7F4}" srcOrd="0" destOrd="0" presId="urn:microsoft.com/office/officeart/2005/8/layout/hierarchy1"/>
    <dgm:cxn modelId="{5C58F084-2196-47D6-A813-F6210FD9E39A}" type="presParOf" srcId="{E23580FF-60BD-436D-806B-10E44D09772E}" destId="{AC129F62-48BA-4C53-BD69-F05A1957D843}" srcOrd="1" destOrd="0" presId="urn:microsoft.com/office/officeart/2005/8/layout/hierarchy1"/>
    <dgm:cxn modelId="{0C20729F-9105-4982-8728-E67A42379E9E}" type="presParOf" srcId="{CE8A6B4C-DD49-48C7-8DA7-24B9A7E7B8C9}" destId="{0F5E4613-44A0-41AB-A94A-FB30F9C54FCD}" srcOrd="1" destOrd="0" presId="urn:microsoft.com/office/officeart/2005/8/layout/hierarchy1"/>
    <dgm:cxn modelId="{DCDFCEDB-C19B-4F47-99F5-F2E202AAF4D1}" type="presParOf" srcId="{0F5E4613-44A0-41AB-A94A-FB30F9C54FCD}" destId="{0EC9F366-022E-4198-AB9F-37B4C119729B}" srcOrd="0" destOrd="0" presId="urn:microsoft.com/office/officeart/2005/8/layout/hierarchy1"/>
    <dgm:cxn modelId="{0668AE96-015F-4964-85CB-745DC6684619}" type="presParOf" srcId="{0F5E4613-44A0-41AB-A94A-FB30F9C54FCD}" destId="{D93C12E7-EE16-4C3F-BB9C-D3D1F65B069C}" srcOrd="1" destOrd="0" presId="urn:microsoft.com/office/officeart/2005/8/layout/hierarchy1"/>
    <dgm:cxn modelId="{527B5EC2-104D-41A0-88C1-E4371E6E90E9}" type="presParOf" srcId="{D93C12E7-EE16-4C3F-BB9C-D3D1F65B069C}" destId="{92345704-B1F9-4686-8B09-72F0848EEA31}" srcOrd="0" destOrd="0" presId="urn:microsoft.com/office/officeart/2005/8/layout/hierarchy1"/>
    <dgm:cxn modelId="{0D3456FD-2912-462E-BD99-AF80FA93D248}" type="presParOf" srcId="{92345704-B1F9-4686-8B09-72F0848EEA31}" destId="{46173722-A85E-461E-9A49-8400A9524B6A}" srcOrd="0" destOrd="0" presId="urn:microsoft.com/office/officeart/2005/8/layout/hierarchy1"/>
    <dgm:cxn modelId="{EEEE3693-5C3D-4ED0-937B-09E7CC92B45B}" type="presParOf" srcId="{92345704-B1F9-4686-8B09-72F0848EEA31}" destId="{538B9B6B-E44D-43DF-ABC4-735A9E29D040}" srcOrd="1" destOrd="0" presId="urn:microsoft.com/office/officeart/2005/8/layout/hierarchy1"/>
    <dgm:cxn modelId="{F1A75453-AB95-4038-9B85-A1FC392F6FDE}" type="presParOf" srcId="{D93C12E7-EE16-4C3F-BB9C-D3D1F65B069C}" destId="{9DC0F5C8-563F-4875-A6C5-0D37F7BBA804}" srcOrd="1" destOrd="0" presId="urn:microsoft.com/office/officeart/2005/8/layout/hierarchy1"/>
    <dgm:cxn modelId="{C8CCD6B7-920E-4C79-A801-FC0E47C8B86D}" type="presParOf" srcId="{0F5E4613-44A0-41AB-A94A-FB30F9C54FCD}" destId="{598902FE-112E-40DF-A7DE-4C4F9259D1E2}" srcOrd="2" destOrd="0" presId="urn:microsoft.com/office/officeart/2005/8/layout/hierarchy1"/>
    <dgm:cxn modelId="{021E8ECC-2F35-45DE-BF33-F0FEC8DADB4B}" type="presParOf" srcId="{0F5E4613-44A0-41AB-A94A-FB30F9C54FCD}" destId="{A6FFC21E-83E3-4DD1-A74B-4521434DA967}" srcOrd="3" destOrd="0" presId="urn:microsoft.com/office/officeart/2005/8/layout/hierarchy1"/>
    <dgm:cxn modelId="{A9E3E336-0AD3-4886-9E60-4856F34D86C5}" type="presParOf" srcId="{A6FFC21E-83E3-4DD1-A74B-4521434DA967}" destId="{FDCE0C31-AC7B-4CAF-A9B7-B219017B9335}" srcOrd="0" destOrd="0" presId="urn:microsoft.com/office/officeart/2005/8/layout/hierarchy1"/>
    <dgm:cxn modelId="{F20C6F0B-C98F-40B6-A034-00432AB33F59}" type="presParOf" srcId="{FDCE0C31-AC7B-4CAF-A9B7-B219017B9335}" destId="{3C661245-B570-4B35-A970-2841103DDEF7}" srcOrd="0" destOrd="0" presId="urn:microsoft.com/office/officeart/2005/8/layout/hierarchy1"/>
    <dgm:cxn modelId="{D7181007-BEE9-496D-BB41-FAD470FF2A6C}" type="presParOf" srcId="{FDCE0C31-AC7B-4CAF-A9B7-B219017B9335}" destId="{A3AFFD9F-5EB8-4764-83F0-68E570B12866}" srcOrd="1" destOrd="0" presId="urn:microsoft.com/office/officeart/2005/8/layout/hierarchy1"/>
    <dgm:cxn modelId="{E16112A9-AD09-41B8-89A9-5E6930B55843}" type="presParOf" srcId="{A6FFC21E-83E3-4DD1-A74B-4521434DA967}" destId="{1E3D41F4-67AE-46F1-A679-F5A114E933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902FE-112E-40DF-A7DE-4C4F9259D1E2}">
      <dsp:nvSpPr>
        <dsp:cNvPr id="0" name=""/>
        <dsp:cNvSpPr/>
      </dsp:nvSpPr>
      <dsp:spPr>
        <a:xfrm>
          <a:off x="6297219" y="3286291"/>
          <a:ext cx="1081908" cy="514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82"/>
              </a:lnTo>
              <a:lnTo>
                <a:pt x="1081908" y="350882"/>
              </a:lnTo>
              <a:lnTo>
                <a:pt x="1081908" y="5148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9F366-022E-4198-AB9F-37B4C119729B}">
      <dsp:nvSpPr>
        <dsp:cNvPr id="0" name=""/>
        <dsp:cNvSpPr/>
      </dsp:nvSpPr>
      <dsp:spPr>
        <a:xfrm>
          <a:off x="5215311" y="3286291"/>
          <a:ext cx="1081908" cy="514890"/>
        </a:xfrm>
        <a:custGeom>
          <a:avLst/>
          <a:gdLst/>
          <a:ahLst/>
          <a:cxnLst/>
          <a:rect l="0" t="0" r="0" b="0"/>
          <a:pathLst>
            <a:path>
              <a:moveTo>
                <a:pt x="1081908" y="0"/>
              </a:moveTo>
              <a:lnTo>
                <a:pt x="1081908" y="350882"/>
              </a:lnTo>
              <a:lnTo>
                <a:pt x="0" y="350882"/>
              </a:lnTo>
              <a:lnTo>
                <a:pt x="0" y="5148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54C22-8BC0-4B43-8AA5-0BE332B7B8A1}">
      <dsp:nvSpPr>
        <dsp:cNvPr id="0" name=""/>
        <dsp:cNvSpPr/>
      </dsp:nvSpPr>
      <dsp:spPr>
        <a:xfrm>
          <a:off x="4133402" y="1647199"/>
          <a:ext cx="2163816" cy="514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82"/>
              </a:lnTo>
              <a:lnTo>
                <a:pt x="2163816" y="350882"/>
              </a:lnTo>
              <a:lnTo>
                <a:pt x="2163816" y="514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7E5AD-3181-478F-A16C-86BA4A27C773}">
      <dsp:nvSpPr>
        <dsp:cNvPr id="0" name=""/>
        <dsp:cNvSpPr/>
      </dsp:nvSpPr>
      <dsp:spPr>
        <a:xfrm>
          <a:off x="1969585" y="3286291"/>
          <a:ext cx="1081908" cy="514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82"/>
              </a:lnTo>
              <a:lnTo>
                <a:pt x="1081908" y="350882"/>
              </a:lnTo>
              <a:lnTo>
                <a:pt x="1081908" y="5148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C48AF-0B2C-4748-97C2-DBEFBC1881CE}">
      <dsp:nvSpPr>
        <dsp:cNvPr id="0" name=""/>
        <dsp:cNvSpPr/>
      </dsp:nvSpPr>
      <dsp:spPr>
        <a:xfrm>
          <a:off x="887677" y="3286291"/>
          <a:ext cx="1081908" cy="514890"/>
        </a:xfrm>
        <a:custGeom>
          <a:avLst/>
          <a:gdLst/>
          <a:ahLst/>
          <a:cxnLst/>
          <a:rect l="0" t="0" r="0" b="0"/>
          <a:pathLst>
            <a:path>
              <a:moveTo>
                <a:pt x="1081908" y="0"/>
              </a:moveTo>
              <a:lnTo>
                <a:pt x="1081908" y="350882"/>
              </a:lnTo>
              <a:lnTo>
                <a:pt x="0" y="350882"/>
              </a:lnTo>
              <a:lnTo>
                <a:pt x="0" y="5148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DE779-B0B7-48E3-89DC-054DFC16CA61}">
      <dsp:nvSpPr>
        <dsp:cNvPr id="0" name=""/>
        <dsp:cNvSpPr/>
      </dsp:nvSpPr>
      <dsp:spPr>
        <a:xfrm>
          <a:off x="1969585" y="1647199"/>
          <a:ext cx="2163816" cy="514890"/>
        </a:xfrm>
        <a:custGeom>
          <a:avLst/>
          <a:gdLst/>
          <a:ahLst/>
          <a:cxnLst/>
          <a:rect l="0" t="0" r="0" b="0"/>
          <a:pathLst>
            <a:path>
              <a:moveTo>
                <a:pt x="2163816" y="0"/>
              </a:moveTo>
              <a:lnTo>
                <a:pt x="2163816" y="350882"/>
              </a:lnTo>
              <a:lnTo>
                <a:pt x="0" y="350882"/>
              </a:lnTo>
              <a:lnTo>
                <a:pt x="0" y="514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83380-56CE-4E65-AD71-438A0C790A30}">
      <dsp:nvSpPr>
        <dsp:cNvPr id="0" name=""/>
        <dsp:cNvSpPr/>
      </dsp:nvSpPr>
      <dsp:spPr>
        <a:xfrm>
          <a:off x="3248204" y="522998"/>
          <a:ext cx="1770395" cy="112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3D0EF-BEA8-4BFD-ABAE-F3514DE8AEF3}">
      <dsp:nvSpPr>
        <dsp:cNvPr id="0" name=""/>
        <dsp:cNvSpPr/>
      </dsp:nvSpPr>
      <dsp:spPr>
        <a:xfrm>
          <a:off x="3444915" y="709873"/>
          <a:ext cx="1770395" cy="112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MOC Practice Assessment Needed</a:t>
          </a:r>
        </a:p>
      </dsp:txBody>
      <dsp:txXfrm>
        <a:off x="3477842" y="742800"/>
        <a:ext cx="1704541" cy="1058347"/>
      </dsp:txXfrm>
    </dsp:sp>
    <dsp:sp modelId="{5065E2AB-8E1B-4FBA-9E91-11B576475839}">
      <dsp:nvSpPr>
        <dsp:cNvPr id="0" name=""/>
        <dsp:cNvSpPr/>
      </dsp:nvSpPr>
      <dsp:spPr>
        <a:xfrm>
          <a:off x="1084387" y="2162089"/>
          <a:ext cx="1770395" cy="112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06C11-0536-4204-BCD0-BCD9B4DFDA78}">
      <dsp:nvSpPr>
        <dsp:cNvPr id="0" name=""/>
        <dsp:cNvSpPr/>
      </dsp:nvSpPr>
      <dsp:spPr>
        <a:xfrm>
          <a:off x="1281098" y="2348964"/>
          <a:ext cx="1770395" cy="112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Don't have local data</a:t>
          </a:r>
        </a:p>
      </dsp:txBody>
      <dsp:txXfrm>
        <a:off x="1314025" y="2381891"/>
        <a:ext cx="1704541" cy="1058347"/>
      </dsp:txXfrm>
    </dsp:sp>
    <dsp:sp modelId="{DCD949AD-7037-41D6-85CC-1C22B59D93A3}">
      <dsp:nvSpPr>
        <dsp:cNvPr id="0" name=""/>
        <dsp:cNvSpPr/>
      </dsp:nvSpPr>
      <dsp:spPr>
        <a:xfrm>
          <a:off x="2479" y="3801181"/>
          <a:ext cx="1770395" cy="112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8F172-4C6A-400C-BB81-28B89C4D1C76}">
      <dsp:nvSpPr>
        <dsp:cNvPr id="0" name=""/>
        <dsp:cNvSpPr/>
      </dsp:nvSpPr>
      <dsp:spPr>
        <a:xfrm>
          <a:off x="199190" y="3988056"/>
          <a:ext cx="1770395" cy="112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ABIM PIM</a:t>
          </a:r>
        </a:p>
      </dsp:txBody>
      <dsp:txXfrm>
        <a:off x="232117" y="4020983"/>
        <a:ext cx="1704541" cy="1058347"/>
      </dsp:txXfrm>
    </dsp:sp>
    <dsp:sp modelId="{9759FAB3-BF7A-4733-B60C-35DD0D7A0221}">
      <dsp:nvSpPr>
        <dsp:cNvPr id="0" name=""/>
        <dsp:cNvSpPr/>
      </dsp:nvSpPr>
      <dsp:spPr>
        <a:xfrm>
          <a:off x="2166296" y="3801181"/>
          <a:ext cx="1770395" cy="112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F57CE-B0C9-41D4-9081-90059E472E6F}">
      <dsp:nvSpPr>
        <dsp:cNvPr id="0" name=""/>
        <dsp:cNvSpPr/>
      </dsp:nvSpPr>
      <dsp:spPr>
        <a:xfrm>
          <a:off x="2363007" y="3988056"/>
          <a:ext cx="1770395" cy="112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AQI Pathway</a:t>
          </a:r>
        </a:p>
      </dsp:txBody>
      <dsp:txXfrm>
        <a:off x="2395934" y="4020983"/>
        <a:ext cx="1704541" cy="1058347"/>
      </dsp:txXfrm>
    </dsp:sp>
    <dsp:sp modelId="{37B12373-6B98-415A-9E89-273A7FC2B7F4}">
      <dsp:nvSpPr>
        <dsp:cNvPr id="0" name=""/>
        <dsp:cNvSpPr/>
      </dsp:nvSpPr>
      <dsp:spPr>
        <a:xfrm>
          <a:off x="5412021" y="2162089"/>
          <a:ext cx="1770395" cy="112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29F62-48BA-4C53-BD69-F05A1957D843}">
      <dsp:nvSpPr>
        <dsp:cNvPr id="0" name=""/>
        <dsp:cNvSpPr/>
      </dsp:nvSpPr>
      <dsp:spPr>
        <a:xfrm>
          <a:off x="5608732" y="2348964"/>
          <a:ext cx="1770395" cy="112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Have local data sources</a:t>
          </a:r>
        </a:p>
      </dsp:txBody>
      <dsp:txXfrm>
        <a:off x="5641659" y="2381891"/>
        <a:ext cx="1704541" cy="1058347"/>
      </dsp:txXfrm>
    </dsp:sp>
    <dsp:sp modelId="{46173722-A85E-461E-9A49-8400A9524B6A}">
      <dsp:nvSpPr>
        <dsp:cNvPr id="0" name=""/>
        <dsp:cNvSpPr/>
      </dsp:nvSpPr>
      <dsp:spPr>
        <a:xfrm>
          <a:off x="4330113" y="3801181"/>
          <a:ext cx="1770395" cy="112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B9B6B-E44D-43DF-ABC4-735A9E29D040}">
      <dsp:nvSpPr>
        <dsp:cNvPr id="0" name=""/>
        <dsp:cNvSpPr/>
      </dsp:nvSpPr>
      <dsp:spPr>
        <a:xfrm>
          <a:off x="4526823" y="3988056"/>
          <a:ext cx="1770395" cy="112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Self-directed or Completed project ABIM PIM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(predefined measures)</a:t>
          </a:r>
        </a:p>
      </dsp:txBody>
      <dsp:txXfrm>
        <a:off x="4559750" y="4020983"/>
        <a:ext cx="1704541" cy="1058347"/>
      </dsp:txXfrm>
    </dsp:sp>
    <dsp:sp modelId="{3C661245-B570-4B35-A970-2841103DDEF7}">
      <dsp:nvSpPr>
        <dsp:cNvPr id="0" name=""/>
        <dsp:cNvSpPr/>
      </dsp:nvSpPr>
      <dsp:spPr>
        <a:xfrm>
          <a:off x="6493930" y="3801181"/>
          <a:ext cx="1770395" cy="112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FFD9F-5EB8-4764-83F0-68E570B12866}">
      <dsp:nvSpPr>
        <dsp:cNvPr id="0" name=""/>
        <dsp:cNvSpPr/>
      </dsp:nvSpPr>
      <dsp:spPr>
        <a:xfrm>
          <a:off x="6690640" y="3988056"/>
          <a:ext cx="1770395" cy="112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Emory Medicine as Portfolio Sponsor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(EHC, TEC, Grady, VA measures)</a:t>
          </a:r>
        </a:p>
      </dsp:txBody>
      <dsp:txXfrm>
        <a:off x="6723567" y="4020983"/>
        <a:ext cx="1704541" cy="1058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0C742-6825-294C-9395-267EEE79BEC8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59D1E-CF83-4C43-B5EB-A8E078174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30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C3022-8394-4946-B7C6-71155A6C15B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742A-E92F-344E-BC44-0FC3BF58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7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0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4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6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0463-0B81-4B39-AF70-244FE6C7AB0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C87C-42C5-4A4E-867C-0CCBC6AEB7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moryHealthcare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2656" y="5919452"/>
            <a:ext cx="1474144" cy="5105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19452"/>
            <a:ext cx="1717343" cy="7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7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Maintenance of Certification, part IV</a:t>
            </a:r>
            <a:br>
              <a:rPr lang="en-US" dirty="0"/>
            </a:br>
            <a:r>
              <a:rPr lang="en-US" dirty="0"/>
              <a:t>Practice Assessment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Getting credit for local practice improvement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Nathan Spell, MD</a:t>
            </a:r>
          </a:p>
          <a:p>
            <a:r>
              <a:rPr lang="en-US" dirty="0"/>
              <a:t>Chief Quality Officer, EUH</a:t>
            </a:r>
          </a:p>
          <a:p>
            <a:r>
              <a:rPr lang="en-US" dirty="0"/>
              <a:t>Vice Chair for Quality and Clinical Effectiveness, Dept. of Medicine</a:t>
            </a:r>
          </a:p>
        </p:txBody>
      </p:sp>
    </p:spTree>
    <p:extLst>
      <p:ext uri="{BB962C8B-B14F-4D97-AF65-F5344CB8AC3E}">
        <p14:creationId xmlns:p14="http://schemas.microsoft.com/office/powerpoint/2010/main" val="69240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 Requirements*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550679"/>
              </p:ext>
            </p:extLst>
          </p:nvPr>
        </p:nvGraphicFramePr>
        <p:xfrm>
          <a:off x="457200" y="1600200"/>
          <a:ext cx="8229600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 a secure</a:t>
                      </a:r>
                      <a:r>
                        <a:rPr lang="en-US" baseline="0" dirty="0"/>
                        <a:t> exam (worth 20 points)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10 years, after year 6 of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  <a:r>
                        <a:rPr lang="en-US" baseline="0" dirty="0"/>
                        <a:t> some activity to earn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Accumulate 100 points,</a:t>
                      </a:r>
                      <a:r>
                        <a:rPr lang="en-US" baseline="0" dirty="0"/>
                        <a:t> which must include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Practice assessment </a:t>
                      </a:r>
                      <a:r>
                        <a:rPr lang="en-US" baseline="0" dirty="0"/>
                        <a:t>(at least 20 points)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Medical knowledge (at least 20 points)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Patient safety (may be included in one of above)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Practice survey (voice of patient) (may be included in one of above)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aseline="0" dirty="0"/>
                        <a:t>And pay a lot of money for the pleasure of doing 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3680" y="54319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400" dirty="0"/>
              <a:t>* Under re-evaluation by ABIM and subject to modification</a:t>
            </a:r>
          </a:p>
        </p:txBody>
      </p:sp>
    </p:spTree>
    <p:extLst>
      <p:ext uri="{BB962C8B-B14F-4D97-AF65-F5344CB8AC3E}">
        <p14:creationId xmlns:p14="http://schemas.microsoft.com/office/powerpoint/2010/main" val="239401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8300143"/>
              </p:ext>
            </p:extLst>
          </p:nvPr>
        </p:nvGraphicFramePr>
        <p:xfrm>
          <a:off x="457200" y="-17936"/>
          <a:ext cx="8463516" cy="563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6978" y="5160120"/>
            <a:ext cx="131018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400" dirty="0"/>
              <a:t>Order through </a:t>
            </a:r>
          </a:p>
          <a:p>
            <a:r>
              <a:rPr lang="en-US" sz="1400" dirty="0"/>
              <a:t>abim.org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4690" y="5148743"/>
            <a:ext cx="1744605" cy="11155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400" dirty="0"/>
              <a:t>ABIM-approved </a:t>
            </a:r>
          </a:p>
          <a:p>
            <a:r>
              <a:rPr lang="en-US" sz="1400" dirty="0"/>
              <a:t>materials from other </a:t>
            </a:r>
          </a:p>
          <a:p>
            <a:r>
              <a:rPr lang="en-US" sz="1400" dirty="0"/>
              <a:t>professional societies </a:t>
            </a:r>
          </a:p>
          <a:p>
            <a:r>
              <a:rPr lang="en-US" sz="1400" dirty="0"/>
              <a:t>or registries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0130" y="5148743"/>
            <a:ext cx="1758216" cy="1306645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en-US" sz="1400" dirty="0"/>
              <a:t>On-line application </a:t>
            </a:r>
          </a:p>
          <a:p>
            <a:r>
              <a:rPr lang="en-US" sz="1400" dirty="0"/>
              <a:t>and submit data at </a:t>
            </a:r>
          </a:p>
          <a:p>
            <a:r>
              <a:rPr lang="en-US" sz="1400" dirty="0"/>
              <a:t>abim.org.  May </a:t>
            </a:r>
          </a:p>
          <a:p>
            <a:r>
              <a:rPr lang="en-US" sz="1400" dirty="0"/>
              <a:t>propose own </a:t>
            </a:r>
          </a:p>
          <a:p>
            <a:r>
              <a:rPr lang="en-US" sz="1400" dirty="0"/>
              <a:t>measure for ABIM </a:t>
            </a:r>
          </a:p>
          <a:p>
            <a:r>
              <a:rPr lang="en-US" sz="1400" dirty="0"/>
              <a:t>approval.*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9730" y="5151015"/>
            <a:ext cx="1758216" cy="130664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400" dirty="0"/>
              <a:t>Local approval by </a:t>
            </a:r>
          </a:p>
          <a:p>
            <a:r>
              <a:rPr lang="en-US" sz="1400" dirty="0"/>
              <a:t>sponsoring institution</a:t>
            </a:r>
          </a:p>
          <a:p>
            <a:r>
              <a:rPr lang="en-US" sz="1400" dirty="0"/>
              <a:t>(not yet at Emory)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6133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dirty="0"/>
              <a:t>* </a:t>
            </a:r>
            <a:r>
              <a:rPr lang="en-US" sz="1400" dirty="0"/>
              <a:t>Requires processing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9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Self-directed or Completed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Self-directed Project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0766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Prospective</a:t>
            </a:r>
          </a:p>
          <a:p>
            <a:r>
              <a:rPr lang="en-US" dirty="0"/>
              <a:t>Baseline data &lt;12 mos. 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Completed Project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140766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Retrospective</a:t>
            </a:r>
          </a:p>
          <a:p>
            <a:r>
              <a:rPr lang="en-US" dirty="0"/>
              <a:t>Project completed w/in last 24 months</a:t>
            </a:r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3582535"/>
            <a:ext cx="8229600" cy="21426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on at least 25 patients</a:t>
            </a:r>
          </a:p>
          <a:p>
            <a:r>
              <a:rPr lang="en-US" dirty="0"/>
              <a:t>Data for at least 3 measures from ABIM Measures Library</a:t>
            </a:r>
          </a:p>
          <a:p>
            <a:r>
              <a:rPr lang="en-US" i="1" dirty="0"/>
              <a:t>Can propose your own metric for improvement if one of these is not appropriate for your situation</a:t>
            </a:r>
          </a:p>
          <a:p>
            <a:r>
              <a:rPr lang="en-US" dirty="0"/>
              <a:t>Can be done as a group</a:t>
            </a:r>
          </a:p>
        </p:txBody>
      </p:sp>
    </p:spTree>
    <p:extLst>
      <p:ext uri="{BB962C8B-B14F-4D97-AF65-F5344CB8AC3E}">
        <p14:creationId xmlns:p14="http://schemas.microsoft.com/office/powerpoint/2010/main" val="222127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15" y="1742104"/>
            <a:ext cx="5907951" cy="12133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  Enroll in MOC and pay fees, if not yet done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Practice Assessment</a:t>
            </a:r>
          </a:p>
          <a:p>
            <a:pPr marL="400050" lvl="1" indent="0">
              <a:buNone/>
            </a:pPr>
            <a:r>
              <a:rPr lang="en-US" sz="1600" dirty="0"/>
              <a:t>Self-directed or Completed project PIM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Order for yourself or a group</a:t>
            </a:r>
          </a:p>
          <a:p>
            <a:pPr marL="400050" lvl="1" indent="0">
              <a:buNone/>
            </a:pPr>
            <a:r>
              <a:rPr lang="en-US" sz="1600" dirty="0"/>
              <a:t>If Group, one person initiates</a:t>
            </a:r>
          </a:p>
          <a:p>
            <a:pPr marL="400050" lvl="1" indent="0">
              <a:buNone/>
            </a:pPr>
            <a:r>
              <a:rPr lang="en-US" sz="1600" dirty="0"/>
              <a:t>Will need to name participants, with ABIM #’s</a:t>
            </a:r>
          </a:p>
          <a:p>
            <a:pPr marL="400050" lvl="1" indent="0">
              <a:buNone/>
            </a:pPr>
            <a:r>
              <a:rPr lang="en-US" sz="1600" dirty="0"/>
              <a:t>Each participant must be enrolled in MOC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7836" r="13357" b="35448"/>
          <a:stretch/>
        </p:blipFill>
        <p:spPr bwMode="auto">
          <a:xfrm>
            <a:off x="4407981" y="3073201"/>
            <a:ext cx="4265558" cy="19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13387" r="30858" b="25606"/>
          <a:stretch/>
        </p:blipFill>
        <p:spPr bwMode="auto">
          <a:xfrm>
            <a:off x="5404813" y="3579534"/>
            <a:ext cx="2939238" cy="283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740"/>
            <a:ext cx="3216842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2000" dirty="0"/>
              <a:t>Enter info to initiate the module</a:t>
            </a:r>
          </a:p>
          <a:p>
            <a:pPr marL="514350" indent="-514350">
              <a:buAutoNum type="arabicPeriod" startAt="4"/>
            </a:pPr>
            <a:r>
              <a:rPr lang="en-US" sz="2000" dirty="0"/>
              <a:t>Select 3 quality measures from the Measures Library on which you have local data or are able to gather by review of patient charts.</a:t>
            </a:r>
          </a:p>
          <a:p>
            <a:pPr marL="514350" indent="-514350">
              <a:buAutoNum type="arabicPeriod" startAt="4"/>
            </a:pPr>
            <a:r>
              <a:rPr lang="en-US" sz="2000" dirty="0"/>
              <a:t>Choose a measure to improve and reassess after improvement (option to propose your own measure, too)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29" y="1464120"/>
            <a:ext cx="5569825" cy="41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7.  If doing as a group, each member will have to log in, enter data, describe the process, and describe/attest to his or her personal involvement in the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08" y="1946013"/>
            <a:ext cx="5900863" cy="44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end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Earn 20 points toward MOC and satisfy the Practice Assessment requirement</a:t>
            </a:r>
          </a:p>
          <a:p>
            <a:r>
              <a:rPr lang="en-US" dirty="0"/>
              <a:t>Earn 20 credits of CME</a:t>
            </a:r>
          </a:p>
        </p:txBody>
      </p:sp>
    </p:spTree>
    <p:extLst>
      <p:ext uri="{BB962C8B-B14F-4D97-AF65-F5344CB8AC3E}">
        <p14:creationId xmlns:p14="http://schemas.microsoft.com/office/powerpoint/2010/main" val="331187118"/>
      </p:ext>
    </p:extLst>
  </p:cSld>
  <p:clrMapOvr>
    <a:masterClrMapping/>
  </p:clrMapOvr>
</p:sld>
</file>

<file path=ppt/theme/theme1.xml><?xml version="1.0" encoding="utf-8"?>
<a:theme xmlns:a="http://schemas.openxmlformats.org/drawingml/2006/main" name="EHC.EmoryMed templa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EHC.EmoryMed templatel</Template>
  <TotalTime>517</TotalTime>
  <Words>450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EHC.EmoryMed templatel</vt:lpstr>
      <vt:lpstr>Maintenance of Certification, part IV Practice Assessment  Getting credit for local practice improvement</vt:lpstr>
      <vt:lpstr>MOC Requirements*</vt:lpstr>
      <vt:lpstr>PowerPoint Presentation</vt:lpstr>
      <vt:lpstr>Self-directed or Completed Project</vt:lpstr>
      <vt:lpstr>Instructions</vt:lpstr>
      <vt:lpstr>Instructions, continued</vt:lpstr>
      <vt:lpstr>Instructions, continued</vt:lpstr>
      <vt:lpstr>In the end . . .</vt:lpstr>
    </vt:vector>
  </TitlesOfParts>
  <Company>Emory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of Certification, part IV Practice Assessment  Getting credit for local practice improvement</dc:title>
  <dc:creator>emdsno</dc:creator>
  <cp:lastModifiedBy>Powers, Lauren</cp:lastModifiedBy>
  <cp:revision>18</cp:revision>
  <cp:lastPrinted>2013-07-05T20:16:36Z</cp:lastPrinted>
  <dcterms:created xsi:type="dcterms:W3CDTF">2014-09-12T15:25:10Z</dcterms:created>
  <dcterms:modified xsi:type="dcterms:W3CDTF">2020-02-19T19:38:38Z</dcterms:modified>
</cp:coreProperties>
</file>