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292" r:id="rId5"/>
    <p:sldId id="293" r:id="rId6"/>
    <p:sldId id="297" r:id="rId7"/>
    <p:sldId id="294" r:id="rId8"/>
    <p:sldId id="296" r:id="rId9"/>
    <p:sldId id="295" r:id="rId10"/>
    <p:sldId id="298" r:id="rId11"/>
    <p:sldId id="301" r:id="rId12"/>
    <p:sldId id="302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ck, Kimberly Jo" userId="3cb608ae-5796-455d-abc2-1423f33a6ab1" providerId="ADAL" clId="{875CE2E5-1877-454E-9B6D-4EE67625E92A}"/>
    <pc:docChg chg="modSld">
      <pc:chgData name="Eck, Kimberly Jo" userId="3cb608ae-5796-455d-abc2-1423f33a6ab1" providerId="ADAL" clId="{875CE2E5-1877-454E-9B6D-4EE67625E92A}" dt="2025-04-04T14:29:35.671" v="20" actId="20577"/>
      <pc:docMkLst>
        <pc:docMk/>
      </pc:docMkLst>
      <pc:sldChg chg="modSp mod">
        <pc:chgData name="Eck, Kimberly Jo" userId="3cb608ae-5796-455d-abc2-1423f33a6ab1" providerId="ADAL" clId="{875CE2E5-1877-454E-9B6D-4EE67625E92A}" dt="2025-04-04T14:29:35.671" v="20" actId="20577"/>
        <pc:sldMkLst>
          <pc:docMk/>
          <pc:sldMk cId="1315899408" sldId="301"/>
        </pc:sldMkLst>
        <pc:spChg chg="mod">
          <ac:chgData name="Eck, Kimberly Jo" userId="3cb608ae-5796-455d-abc2-1423f33a6ab1" providerId="ADAL" clId="{875CE2E5-1877-454E-9B6D-4EE67625E92A}" dt="2025-04-04T14:29:28.554" v="11" actId="20577"/>
          <ac:spMkLst>
            <pc:docMk/>
            <pc:sldMk cId="1315899408" sldId="301"/>
            <ac:spMk id="3" creationId="{84A44A80-0FCC-BB59-302F-D528B23970B0}"/>
          </ac:spMkLst>
        </pc:spChg>
        <pc:spChg chg="mod">
          <ac:chgData name="Eck, Kimberly Jo" userId="3cb608ae-5796-455d-abc2-1423f33a6ab1" providerId="ADAL" clId="{875CE2E5-1877-454E-9B6D-4EE67625E92A}" dt="2025-04-04T14:29:35.671" v="20" actId="20577"/>
          <ac:spMkLst>
            <pc:docMk/>
            <pc:sldMk cId="1315899408" sldId="301"/>
            <ac:spMk id="4" creationId="{2960F13A-0564-1DF7-13E9-572D119B1E9F}"/>
          </ac:spMkLst>
        </pc:spChg>
      </pc:sldChg>
    </pc:docChg>
  </pc:docChgLst>
  <pc:docChgLst>
    <pc:chgData name="Eck, Kimberly Jo" userId="3cb608ae-5796-455d-abc2-1423f33a6ab1" providerId="ADAL" clId="{7538796D-2053-4863-B261-389E42C590D7}"/>
    <pc:docChg chg="custSel addSld modSld">
      <pc:chgData name="Eck, Kimberly Jo" userId="3cb608ae-5796-455d-abc2-1423f33a6ab1" providerId="ADAL" clId="{7538796D-2053-4863-B261-389E42C590D7}" dt="2025-03-05T16:00:41.345" v="388" actId="478"/>
      <pc:docMkLst>
        <pc:docMk/>
      </pc:docMkLst>
      <pc:sldChg chg="modSp mod">
        <pc:chgData name="Eck, Kimberly Jo" userId="3cb608ae-5796-455d-abc2-1423f33a6ab1" providerId="ADAL" clId="{7538796D-2053-4863-B261-389E42C590D7}" dt="2025-03-05T15:55:58.237" v="31" actId="20577"/>
        <pc:sldMkLst>
          <pc:docMk/>
          <pc:sldMk cId="119675360" sldId="293"/>
        </pc:sldMkLst>
        <pc:spChg chg="mod">
          <ac:chgData name="Eck, Kimberly Jo" userId="3cb608ae-5796-455d-abc2-1423f33a6ab1" providerId="ADAL" clId="{7538796D-2053-4863-B261-389E42C590D7}" dt="2025-03-05T15:55:58.237" v="31" actId="20577"/>
          <ac:spMkLst>
            <pc:docMk/>
            <pc:sldMk cId="119675360" sldId="293"/>
            <ac:spMk id="2" creationId="{8BB25EB6-2712-4F04-B390-294F5013EB12}"/>
          </ac:spMkLst>
        </pc:spChg>
      </pc:sldChg>
      <pc:sldChg chg="delSp mod">
        <pc:chgData name="Eck, Kimberly Jo" userId="3cb608ae-5796-455d-abc2-1423f33a6ab1" providerId="ADAL" clId="{7538796D-2053-4863-B261-389E42C590D7}" dt="2025-03-05T16:00:41.345" v="388" actId="478"/>
        <pc:sldMkLst>
          <pc:docMk/>
          <pc:sldMk cId="4002641151" sldId="295"/>
        </pc:sldMkLst>
      </pc:sldChg>
      <pc:sldChg chg="modSp mod">
        <pc:chgData name="Eck, Kimberly Jo" userId="3cb608ae-5796-455d-abc2-1423f33a6ab1" providerId="ADAL" clId="{7538796D-2053-4863-B261-389E42C590D7}" dt="2025-03-05T15:56:35.481" v="57" actId="20577"/>
        <pc:sldMkLst>
          <pc:docMk/>
          <pc:sldMk cId="527749911" sldId="296"/>
        </pc:sldMkLst>
        <pc:spChg chg="mod">
          <ac:chgData name="Eck, Kimberly Jo" userId="3cb608ae-5796-455d-abc2-1423f33a6ab1" providerId="ADAL" clId="{7538796D-2053-4863-B261-389E42C590D7}" dt="2025-03-05T15:56:35.481" v="57" actId="20577"/>
          <ac:spMkLst>
            <pc:docMk/>
            <pc:sldMk cId="527749911" sldId="296"/>
            <ac:spMk id="16" creationId="{EF7A73D9-E057-8AEA-11E8-77DD912F4B00}"/>
          </ac:spMkLst>
        </pc:spChg>
      </pc:sldChg>
      <pc:sldChg chg="addSp delSp modSp add mod">
        <pc:chgData name="Eck, Kimberly Jo" userId="3cb608ae-5796-455d-abc2-1423f33a6ab1" providerId="ADAL" clId="{7538796D-2053-4863-B261-389E42C590D7}" dt="2025-03-05T16:00:18.103" v="387" actId="1076"/>
        <pc:sldMkLst>
          <pc:docMk/>
          <pc:sldMk cId="1006548437" sldId="302"/>
        </pc:sldMkLst>
        <pc:spChg chg="mod">
          <ac:chgData name="Eck, Kimberly Jo" userId="3cb608ae-5796-455d-abc2-1423f33a6ab1" providerId="ADAL" clId="{7538796D-2053-4863-B261-389E42C590D7}" dt="2025-03-05T15:56:58.955" v="73" actId="20577"/>
          <ac:spMkLst>
            <pc:docMk/>
            <pc:sldMk cId="1006548437" sldId="302"/>
            <ac:spMk id="3" creationId="{2501C867-D4DE-35AC-A45B-E78DB07E84D2}"/>
          </ac:spMkLst>
        </pc:spChg>
        <pc:spChg chg="mod">
          <ac:chgData name="Eck, Kimberly Jo" userId="3cb608ae-5796-455d-abc2-1423f33a6ab1" providerId="ADAL" clId="{7538796D-2053-4863-B261-389E42C590D7}" dt="2025-03-05T16:00:15.731" v="386" actId="20577"/>
          <ac:spMkLst>
            <pc:docMk/>
            <pc:sldMk cId="1006548437" sldId="302"/>
            <ac:spMk id="4" creationId="{5D4739EF-4BDD-1610-1B09-17060D9E3858}"/>
          </ac:spMkLst>
        </pc:spChg>
        <pc:picChg chg="add mod">
          <ac:chgData name="Eck, Kimberly Jo" userId="3cb608ae-5796-455d-abc2-1423f33a6ab1" providerId="ADAL" clId="{7538796D-2053-4863-B261-389E42C590D7}" dt="2025-03-05T16:00:18.103" v="387" actId="1076"/>
          <ac:picMkLst>
            <pc:docMk/>
            <pc:sldMk cId="1006548437" sldId="302"/>
            <ac:picMk id="6" creationId="{AA49A40B-E956-507B-5A38-8AFEC7E75CC2}"/>
          </ac:picMkLst>
        </pc:picChg>
      </pc:sldChg>
    </pc:docChg>
  </pc:docChgLst>
  <pc:docChgLst>
    <pc:chgData name="Eck, Kimberly Jo" userId="3cb608ae-5796-455d-abc2-1423f33a6ab1" providerId="ADAL" clId="{29A5D1CA-4D43-49FE-9D7A-D0C697416E07}"/>
    <pc:docChg chg="undo custSel delSld modSld sldOrd">
      <pc:chgData name="Eck, Kimberly Jo" userId="3cb608ae-5796-455d-abc2-1423f33a6ab1" providerId="ADAL" clId="{29A5D1CA-4D43-49FE-9D7A-D0C697416E07}" dt="2024-08-23T17:41:37.675" v="981" actId="20577"/>
      <pc:docMkLst>
        <pc:docMk/>
      </pc:docMkLst>
      <pc:sldChg chg="addSp modSp mod">
        <pc:chgData name="Eck, Kimberly Jo" userId="3cb608ae-5796-455d-abc2-1423f33a6ab1" providerId="ADAL" clId="{29A5D1CA-4D43-49FE-9D7A-D0C697416E07}" dt="2024-08-23T17:36:40.257" v="376" actId="20577"/>
        <pc:sldMkLst>
          <pc:docMk/>
          <pc:sldMk cId="4051833592" sldId="294"/>
        </pc:sldMkLst>
      </pc:sldChg>
      <pc:sldChg chg="addSp delSp modSp mod">
        <pc:chgData name="Eck, Kimberly Jo" userId="3cb608ae-5796-455d-abc2-1423f33a6ab1" providerId="ADAL" clId="{29A5D1CA-4D43-49FE-9D7A-D0C697416E07}" dt="2024-08-23T17:31:49.492" v="110" actId="20577"/>
        <pc:sldMkLst>
          <pc:docMk/>
          <pc:sldMk cId="4002641151" sldId="295"/>
        </pc:sldMkLst>
      </pc:sldChg>
      <pc:sldChg chg="addSp delSp modSp mod ord delAnim">
        <pc:chgData name="Eck, Kimberly Jo" userId="3cb608ae-5796-455d-abc2-1423f33a6ab1" providerId="ADAL" clId="{29A5D1CA-4D43-49FE-9D7A-D0C697416E07}" dt="2024-08-23T17:41:00.396" v="904" actId="20577"/>
        <pc:sldMkLst>
          <pc:docMk/>
          <pc:sldMk cId="527749911" sldId="296"/>
        </pc:sldMkLst>
      </pc:sldChg>
      <pc:sldChg chg="modSp mod">
        <pc:chgData name="Eck, Kimberly Jo" userId="3cb608ae-5796-455d-abc2-1423f33a6ab1" providerId="ADAL" clId="{29A5D1CA-4D43-49FE-9D7A-D0C697416E07}" dt="2024-08-23T17:41:37.675" v="981" actId="20577"/>
        <pc:sldMkLst>
          <pc:docMk/>
          <pc:sldMk cId="434447959" sldId="297"/>
        </pc:sldMkLst>
      </pc:sldChg>
      <pc:sldChg chg="del">
        <pc:chgData name="Eck, Kimberly Jo" userId="3cb608ae-5796-455d-abc2-1423f33a6ab1" providerId="ADAL" clId="{29A5D1CA-4D43-49FE-9D7A-D0C697416E07}" dt="2024-08-23T17:33:46.054" v="184" actId="2696"/>
        <pc:sldMkLst>
          <pc:docMk/>
          <pc:sldMk cId="1179168869" sldId="299"/>
        </pc:sldMkLst>
      </pc:sldChg>
      <pc:sldChg chg="delSp del ord">
        <pc:chgData name="Eck, Kimberly Jo" userId="3cb608ae-5796-455d-abc2-1423f33a6ab1" providerId="ADAL" clId="{29A5D1CA-4D43-49FE-9D7A-D0C697416E07}" dt="2024-08-23T17:37:47.005" v="395" actId="2696"/>
        <pc:sldMkLst>
          <pc:docMk/>
          <pc:sldMk cId="384574538" sldId="301"/>
        </pc:sldMkLst>
      </pc:sldChg>
    </pc:docChg>
  </pc:docChgLst>
  <pc:docChgLst>
    <pc:chgData name="Eck, Kimberly Jo" userId="3cb608ae-5796-455d-abc2-1423f33a6ab1" providerId="ADAL" clId="{32014CB0-804E-4A42-B7CB-6946D6307E15}"/>
    <pc:docChg chg="custSel addSld modSld">
      <pc:chgData name="Eck, Kimberly Jo" userId="3cb608ae-5796-455d-abc2-1423f33a6ab1" providerId="ADAL" clId="{32014CB0-804E-4A42-B7CB-6946D6307E15}" dt="2024-10-14T18:48:11.113" v="185" actId="20577"/>
      <pc:docMkLst>
        <pc:docMk/>
      </pc:docMkLst>
      <pc:sldChg chg="modSp mod">
        <pc:chgData name="Eck, Kimberly Jo" userId="3cb608ae-5796-455d-abc2-1423f33a6ab1" providerId="ADAL" clId="{32014CB0-804E-4A42-B7CB-6946D6307E15}" dt="2024-10-14T18:48:11.113" v="185" actId="20577"/>
        <pc:sldMkLst>
          <pc:docMk/>
          <pc:sldMk cId="119675360" sldId="293"/>
        </pc:sldMkLst>
      </pc:sldChg>
      <pc:sldChg chg="modSp mod">
        <pc:chgData name="Eck, Kimberly Jo" userId="3cb608ae-5796-455d-abc2-1423f33a6ab1" providerId="ADAL" clId="{32014CB0-804E-4A42-B7CB-6946D6307E15}" dt="2024-10-14T17:17:24.764" v="107" actId="313"/>
        <pc:sldMkLst>
          <pc:docMk/>
          <pc:sldMk cId="4002641151" sldId="295"/>
        </pc:sldMkLst>
      </pc:sldChg>
      <pc:sldChg chg="add">
        <pc:chgData name="Eck, Kimberly Jo" userId="3cb608ae-5796-455d-abc2-1423f33a6ab1" providerId="ADAL" clId="{32014CB0-804E-4A42-B7CB-6946D6307E15}" dt="2024-10-14T17:29:11.491" v="108"/>
        <pc:sldMkLst>
          <pc:docMk/>
          <pc:sldMk cId="1315899408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A9D69-95F0-D549-819F-279178CEA0B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DC411-C78F-6E49-85A9-F64DCD33B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9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9E5A8E-5C4C-C843-B5B6-52598DB4251A}"/>
              </a:ext>
            </a:extLst>
          </p:cNvPr>
          <p:cNvSpPr/>
          <p:nvPr userDrawn="1"/>
        </p:nvSpPr>
        <p:spPr>
          <a:xfrm>
            <a:off x="0" y="0"/>
            <a:ext cx="12192000" cy="6877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 descr="A picture containing photo, holding, young, girl&#10;&#10;Description automatically generated">
            <a:extLst>
              <a:ext uri="{FF2B5EF4-FFF2-40B4-BE49-F238E27FC236}">
                <a16:creationId xmlns:a16="http://schemas.microsoft.com/office/drawing/2014/main" id="{90FFBBF2-7DEC-1644-9D11-868F81DA4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53915"/>
            <a:ext cx="12192000" cy="15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9F3C6E-84A3-C048-912B-A9D81D04A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7E64C-8B26-6146-A008-7B130BD91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685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9380D6-09D6-AE41-838C-6AD4507FC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1320801"/>
            <a:ext cx="11201400" cy="46608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Single Paragraph Text Box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D8309BD-7B41-4FF8-AE62-290D6C255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0" y="472711"/>
            <a:ext cx="11201400" cy="584203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231090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262EB1-B536-424A-9A71-B55DC90DB218}"/>
              </a:ext>
            </a:extLst>
          </p:cNvPr>
          <p:cNvSpPr/>
          <p:nvPr userDrawn="1"/>
        </p:nvSpPr>
        <p:spPr>
          <a:xfrm>
            <a:off x="580452" y="2200275"/>
            <a:ext cx="2538184" cy="3439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5AFB8-3FD3-0643-8412-8D75C3B225DB}"/>
              </a:ext>
            </a:extLst>
          </p:cNvPr>
          <p:cNvSpPr/>
          <p:nvPr userDrawn="1"/>
        </p:nvSpPr>
        <p:spPr>
          <a:xfrm>
            <a:off x="580452" y="2200275"/>
            <a:ext cx="2538184" cy="533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F4478-29EA-D94F-A385-368E79479ABC}"/>
              </a:ext>
            </a:extLst>
          </p:cNvPr>
          <p:cNvSpPr/>
          <p:nvPr userDrawn="1"/>
        </p:nvSpPr>
        <p:spPr>
          <a:xfrm>
            <a:off x="3333628" y="2200275"/>
            <a:ext cx="2538184" cy="3439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29C036-DD25-964D-BB01-A4AC3AD54995}"/>
              </a:ext>
            </a:extLst>
          </p:cNvPr>
          <p:cNvSpPr/>
          <p:nvPr userDrawn="1"/>
        </p:nvSpPr>
        <p:spPr>
          <a:xfrm>
            <a:off x="3333628" y="2200275"/>
            <a:ext cx="2538184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26ED04-9C86-CD4F-B2F8-DC5BD132342A}"/>
              </a:ext>
            </a:extLst>
          </p:cNvPr>
          <p:cNvSpPr/>
          <p:nvPr userDrawn="1"/>
        </p:nvSpPr>
        <p:spPr>
          <a:xfrm>
            <a:off x="6086804" y="2200275"/>
            <a:ext cx="2538184" cy="3439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285A8C-679A-724A-B17B-2E202C97283F}"/>
              </a:ext>
            </a:extLst>
          </p:cNvPr>
          <p:cNvSpPr/>
          <p:nvPr userDrawn="1"/>
        </p:nvSpPr>
        <p:spPr>
          <a:xfrm>
            <a:off x="6086804" y="2200275"/>
            <a:ext cx="2538184" cy="5334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543B8E-9DA8-FE43-AE2F-2E84427329E5}"/>
              </a:ext>
            </a:extLst>
          </p:cNvPr>
          <p:cNvSpPr/>
          <p:nvPr userDrawn="1"/>
        </p:nvSpPr>
        <p:spPr>
          <a:xfrm>
            <a:off x="8839980" y="2200275"/>
            <a:ext cx="2538184" cy="3439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EA0DB9-AA5B-1641-B880-576B8E40F7A6}"/>
              </a:ext>
            </a:extLst>
          </p:cNvPr>
          <p:cNvSpPr/>
          <p:nvPr userDrawn="1"/>
        </p:nvSpPr>
        <p:spPr>
          <a:xfrm>
            <a:off x="8839980" y="2200275"/>
            <a:ext cx="2538184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D9DAC1F-EDEF-EF4E-952A-C1570EFCC417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80452" y="2200276"/>
            <a:ext cx="253818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A937B87-4754-D14B-9F2C-7FE0042CEEC1}"/>
              </a:ext>
            </a:extLst>
          </p:cNvPr>
          <p:cNvSpPr txBox="1">
            <a:spLocks/>
          </p:cNvSpPr>
          <p:nvPr userDrawn="1"/>
        </p:nvSpPr>
        <p:spPr>
          <a:xfrm>
            <a:off x="3333628" y="2200275"/>
            <a:ext cx="2538184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EDA17FA-6AC3-A54F-ABFC-58F4BA6CE6EE}"/>
              </a:ext>
            </a:extLst>
          </p:cNvPr>
          <p:cNvSpPr txBox="1">
            <a:spLocks/>
          </p:cNvSpPr>
          <p:nvPr userDrawn="1"/>
        </p:nvSpPr>
        <p:spPr>
          <a:xfrm>
            <a:off x="6086804" y="2200275"/>
            <a:ext cx="2538184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3DA64A9-4F87-C142-B793-7C7078A9E566}"/>
              </a:ext>
            </a:extLst>
          </p:cNvPr>
          <p:cNvSpPr txBox="1">
            <a:spLocks/>
          </p:cNvSpPr>
          <p:nvPr userDrawn="1"/>
        </p:nvSpPr>
        <p:spPr>
          <a:xfrm>
            <a:off x="8839980" y="2200275"/>
            <a:ext cx="2538184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956E31-AE92-CA49-B215-1003A3107E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452" y="2733674"/>
            <a:ext cx="2538184" cy="2905687"/>
          </a:xfrm>
        </p:spPr>
        <p:txBody>
          <a:bodyPr lIns="182880" tIns="182880" rIns="182880" bIns="182880"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 </a:t>
            </a:r>
            <a:r>
              <a:rPr lang="en-US" sz="1200" err="1"/>
              <a:t>aliquam</a:t>
            </a:r>
            <a:r>
              <a:rPr lang="en-US" sz="1200"/>
              <a:t> </a:t>
            </a:r>
            <a:r>
              <a:rPr lang="en-US" sz="1200" err="1"/>
              <a:t>erat</a:t>
            </a:r>
            <a:r>
              <a:rPr lang="en-US" sz="1200"/>
              <a:t> </a:t>
            </a:r>
            <a:r>
              <a:rPr lang="en-US" sz="1200" err="1"/>
              <a:t>volutpat</a:t>
            </a:r>
            <a:r>
              <a:rPr lang="en-US" sz="1200"/>
              <a:t>. Ut </a:t>
            </a:r>
            <a:r>
              <a:rPr lang="en-US" sz="1200" err="1"/>
              <a:t>wisi</a:t>
            </a:r>
            <a:r>
              <a:rPr lang="en-US" sz="1200"/>
              <a:t> </a:t>
            </a:r>
            <a:r>
              <a:rPr lang="en-US" sz="1200" err="1"/>
              <a:t>enim</a:t>
            </a:r>
            <a:r>
              <a:rPr lang="en-US" sz="1200"/>
              <a:t> ad minim </a:t>
            </a:r>
            <a:r>
              <a:rPr lang="en-US" sz="1200" err="1"/>
              <a:t>veniam</a:t>
            </a:r>
            <a:r>
              <a:rPr lang="en-US" sz="1200"/>
              <a:t>, </a:t>
            </a:r>
            <a:r>
              <a:rPr lang="en-US" sz="1200" err="1"/>
              <a:t>quis</a:t>
            </a:r>
            <a:r>
              <a:rPr lang="en-US" sz="1200"/>
              <a:t> </a:t>
            </a:r>
            <a:r>
              <a:rPr lang="en-US" sz="1200" err="1"/>
              <a:t>nostrud</a:t>
            </a:r>
            <a:r>
              <a:rPr lang="en-US" sz="1200"/>
              <a:t> </a:t>
            </a:r>
            <a:r>
              <a:rPr lang="en-US" sz="1200" err="1"/>
              <a:t>exerci</a:t>
            </a:r>
            <a:r>
              <a:rPr lang="en-US" sz="1200"/>
              <a:t> </a:t>
            </a:r>
            <a:r>
              <a:rPr lang="en-US" sz="1200" err="1"/>
              <a:t>tation</a:t>
            </a:r>
            <a:r>
              <a:rPr lang="en-US" sz="1200"/>
              <a:t> </a:t>
            </a:r>
            <a:r>
              <a:rPr lang="en-US" sz="1200" err="1"/>
              <a:t>ullamcorper</a:t>
            </a:r>
            <a:r>
              <a:rPr lang="en-US" sz="1200"/>
              <a:t> </a:t>
            </a:r>
            <a:r>
              <a:rPr lang="en-US" sz="1200" err="1"/>
              <a:t>suscipit</a:t>
            </a:r>
            <a:r>
              <a:rPr lang="en-US" sz="1200"/>
              <a:t> </a:t>
            </a:r>
            <a:r>
              <a:rPr lang="en-US" sz="1200" err="1"/>
              <a:t>lobortis</a:t>
            </a:r>
            <a:r>
              <a:rPr lang="en-US" sz="1200"/>
              <a:t> </a:t>
            </a:r>
            <a:r>
              <a:rPr lang="en-US" sz="1200" err="1"/>
              <a:t>nisl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aliquip</a:t>
            </a:r>
            <a:r>
              <a:rPr lang="en-US" sz="1200"/>
              <a:t> ex </a:t>
            </a:r>
            <a:r>
              <a:rPr lang="en-US" sz="1200" err="1"/>
              <a:t>ea</a:t>
            </a:r>
            <a:r>
              <a:rPr lang="en-US" sz="1200"/>
              <a:t> </a:t>
            </a:r>
            <a:r>
              <a:rPr lang="en-US" sz="1200" err="1"/>
              <a:t>commodo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. Duis </a:t>
            </a:r>
            <a:r>
              <a:rPr lang="en-US" sz="1200" err="1"/>
              <a:t>autem</a:t>
            </a:r>
            <a:r>
              <a:rPr lang="en-US" sz="1200"/>
              <a:t> vel </a:t>
            </a:r>
            <a:r>
              <a:rPr lang="en-US" sz="1200" err="1"/>
              <a:t>eum</a:t>
            </a:r>
            <a:r>
              <a:rPr lang="en-US" sz="1200"/>
              <a:t> </a:t>
            </a:r>
            <a:r>
              <a:rPr lang="en-US" sz="1200" err="1"/>
              <a:t>iriure</a:t>
            </a:r>
            <a:r>
              <a:rPr lang="en-US" sz="1200"/>
              <a:t> dolor in </a:t>
            </a:r>
            <a:r>
              <a:rPr lang="en-US" sz="1200" err="1"/>
              <a:t>hendrerit</a:t>
            </a:r>
            <a:r>
              <a:rPr lang="en-US" sz="1200"/>
              <a:t> in </a:t>
            </a:r>
            <a:r>
              <a:rPr lang="en-US" sz="1200" err="1"/>
              <a:t>vulputate</a:t>
            </a:r>
            <a:r>
              <a:rPr lang="en-US" sz="1200"/>
              <a:t> </a:t>
            </a:r>
            <a:r>
              <a:rPr lang="en-US" sz="1200" err="1"/>
              <a:t>velit</a:t>
            </a:r>
            <a:r>
              <a:rPr lang="en-US" sz="1200"/>
              <a:t> </a:t>
            </a:r>
            <a:r>
              <a:rPr lang="en-US" sz="1200" err="1"/>
              <a:t>esse</a:t>
            </a:r>
            <a:r>
              <a:rPr lang="en-US" sz="1200"/>
              <a:t> </a:t>
            </a:r>
            <a:r>
              <a:rPr lang="en-US" sz="1200" err="1"/>
              <a:t>molestie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, vel </a:t>
            </a:r>
            <a:r>
              <a:rPr lang="en-US" sz="1200" err="1"/>
              <a:t>illu</a:t>
            </a:r>
            <a:r>
              <a:rPr lang="en-US" sz="1200"/>
              <a:t>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68BC2EC-B488-954B-B035-2E705FFB4A4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33628" y="2733674"/>
            <a:ext cx="2538184" cy="2905687"/>
          </a:xfrm>
        </p:spPr>
        <p:txBody>
          <a:bodyPr lIns="182880" tIns="182880" rIns="182880" bIns="182880"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 </a:t>
            </a:r>
            <a:r>
              <a:rPr lang="en-US" sz="1200" err="1"/>
              <a:t>aliquam</a:t>
            </a:r>
            <a:r>
              <a:rPr lang="en-US" sz="1200"/>
              <a:t> </a:t>
            </a:r>
            <a:r>
              <a:rPr lang="en-US" sz="1200" err="1"/>
              <a:t>erat</a:t>
            </a:r>
            <a:r>
              <a:rPr lang="en-US" sz="1200"/>
              <a:t> </a:t>
            </a:r>
            <a:r>
              <a:rPr lang="en-US" sz="1200" err="1"/>
              <a:t>volutpat</a:t>
            </a:r>
            <a:r>
              <a:rPr lang="en-US" sz="1200"/>
              <a:t>. Ut </a:t>
            </a:r>
            <a:r>
              <a:rPr lang="en-US" sz="1200" err="1"/>
              <a:t>wisi</a:t>
            </a:r>
            <a:r>
              <a:rPr lang="en-US" sz="1200"/>
              <a:t> </a:t>
            </a:r>
            <a:r>
              <a:rPr lang="en-US" sz="1200" err="1"/>
              <a:t>enim</a:t>
            </a:r>
            <a:r>
              <a:rPr lang="en-US" sz="1200"/>
              <a:t> ad minim </a:t>
            </a:r>
            <a:r>
              <a:rPr lang="en-US" sz="1200" err="1"/>
              <a:t>veniam</a:t>
            </a:r>
            <a:r>
              <a:rPr lang="en-US" sz="1200"/>
              <a:t>, </a:t>
            </a:r>
            <a:r>
              <a:rPr lang="en-US" sz="1200" err="1"/>
              <a:t>quis</a:t>
            </a:r>
            <a:r>
              <a:rPr lang="en-US" sz="1200"/>
              <a:t> </a:t>
            </a:r>
            <a:r>
              <a:rPr lang="en-US" sz="1200" err="1"/>
              <a:t>nostrud</a:t>
            </a:r>
            <a:r>
              <a:rPr lang="en-US" sz="1200"/>
              <a:t> </a:t>
            </a:r>
            <a:r>
              <a:rPr lang="en-US" sz="1200" err="1"/>
              <a:t>exerci</a:t>
            </a:r>
            <a:r>
              <a:rPr lang="en-US" sz="1200"/>
              <a:t> </a:t>
            </a:r>
            <a:r>
              <a:rPr lang="en-US" sz="1200" err="1"/>
              <a:t>tation</a:t>
            </a:r>
            <a:r>
              <a:rPr lang="en-US" sz="1200"/>
              <a:t> </a:t>
            </a:r>
            <a:r>
              <a:rPr lang="en-US" sz="1200" err="1"/>
              <a:t>ullamcorper</a:t>
            </a:r>
            <a:r>
              <a:rPr lang="en-US" sz="1200"/>
              <a:t> </a:t>
            </a:r>
            <a:r>
              <a:rPr lang="en-US" sz="1200" err="1"/>
              <a:t>suscipit</a:t>
            </a:r>
            <a:r>
              <a:rPr lang="en-US" sz="1200"/>
              <a:t> </a:t>
            </a:r>
            <a:r>
              <a:rPr lang="en-US" sz="1200" err="1"/>
              <a:t>lobortis</a:t>
            </a:r>
            <a:r>
              <a:rPr lang="en-US" sz="1200"/>
              <a:t> </a:t>
            </a:r>
            <a:r>
              <a:rPr lang="en-US" sz="1200" err="1"/>
              <a:t>nisl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aliquip</a:t>
            </a:r>
            <a:r>
              <a:rPr lang="en-US" sz="1200"/>
              <a:t> ex </a:t>
            </a:r>
            <a:r>
              <a:rPr lang="en-US" sz="1200" err="1"/>
              <a:t>ea</a:t>
            </a:r>
            <a:r>
              <a:rPr lang="en-US" sz="1200"/>
              <a:t> </a:t>
            </a:r>
            <a:r>
              <a:rPr lang="en-US" sz="1200" err="1"/>
              <a:t>commodo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. Duis </a:t>
            </a:r>
            <a:r>
              <a:rPr lang="en-US" sz="1200" err="1"/>
              <a:t>autem</a:t>
            </a:r>
            <a:r>
              <a:rPr lang="en-US" sz="1200"/>
              <a:t> vel </a:t>
            </a:r>
            <a:r>
              <a:rPr lang="en-US" sz="1200" err="1"/>
              <a:t>eum</a:t>
            </a:r>
            <a:r>
              <a:rPr lang="en-US" sz="1200"/>
              <a:t> </a:t>
            </a:r>
            <a:r>
              <a:rPr lang="en-US" sz="1200" err="1"/>
              <a:t>iriure</a:t>
            </a:r>
            <a:r>
              <a:rPr lang="en-US" sz="1200"/>
              <a:t> dolor in </a:t>
            </a:r>
            <a:r>
              <a:rPr lang="en-US" sz="1200" err="1"/>
              <a:t>hendrerit</a:t>
            </a:r>
            <a:r>
              <a:rPr lang="en-US" sz="1200"/>
              <a:t> in </a:t>
            </a:r>
            <a:r>
              <a:rPr lang="en-US" sz="1200" err="1"/>
              <a:t>vulputate</a:t>
            </a:r>
            <a:r>
              <a:rPr lang="en-US" sz="1200"/>
              <a:t> </a:t>
            </a:r>
            <a:r>
              <a:rPr lang="en-US" sz="1200" err="1"/>
              <a:t>velit</a:t>
            </a:r>
            <a:r>
              <a:rPr lang="en-US" sz="1200"/>
              <a:t> </a:t>
            </a:r>
            <a:r>
              <a:rPr lang="en-US" sz="1200" err="1"/>
              <a:t>esse</a:t>
            </a:r>
            <a:r>
              <a:rPr lang="en-US" sz="1200"/>
              <a:t> </a:t>
            </a:r>
            <a:r>
              <a:rPr lang="en-US" sz="1200" err="1"/>
              <a:t>molestie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, vel </a:t>
            </a:r>
            <a:r>
              <a:rPr lang="en-US" sz="1200" err="1"/>
              <a:t>illu</a:t>
            </a:r>
            <a:r>
              <a:rPr lang="en-US" sz="1200"/>
              <a:t>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8B7AA52-746B-5448-A070-13BDBD68383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86804" y="2733674"/>
            <a:ext cx="2538184" cy="2905687"/>
          </a:xfrm>
        </p:spPr>
        <p:txBody>
          <a:bodyPr lIns="182880" tIns="182880" rIns="182880" bIns="182880"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 </a:t>
            </a:r>
            <a:r>
              <a:rPr lang="en-US" sz="1200" err="1"/>
              <a:t>aliquam</a:t>
            </a:r>
            <a:r>
              <a:rPr lang="en-US" sz="1200"/>
              <a:t> </a:t>
            </a:r>
            <a:r>
              <a:rPr lang="en-US" sz="1200" err="1"/>
              <a:t>erat</a:t>
            </a:r>
            <a:r>
              <a:rPr lang="en-US" sz="1200"/>
              <a:t> </a:t>
            </a:r>
            <a:r>
              <a:rPr lang="en-US" sz="1200" err="1"/>
              <a:t>volutpat</a:t>
            </a:r>
            <a:r>
              <a:rPr lang="en-US" sz="1200"/>
              <a:t>. Ut </a:t>
            </a:r>
            <a:r>
              <a:rPr lang="en-US" sz="1200" err="1"/>
              <a:t>wisi</a:t>
            </a:r>
            <a:r>
              <a:rPr lang="en-US" sz="1200"/>
              <a:t> </a:t>
            </a:r>
            <a:r>
              <a:rPr lang="en-US" sz="1200" err="1"/>
              <a:t>enim</a:t>
            </a:r>
            <a:r>
              <a:rPr lang="en-US" sz="1200"/>
              <a:t> ad minim </a:t>
            </a:r>
            <a:r>
              <a:rPr lang="en-US" sz="1200" err="1"/>
              <a:t>veniam</a:t>
            </a:r>
            <a:r>
              <a:rPr lang="en-US" sz="1200"/>
              <a:t>, </a:t>
            </a:r>
            <a:r>
              <a:rPr lang="en-US" sz="1200" err="1"/>
              <a:t>quis</a:t>
            </a:r>
            <a:r>
              <a:rPr lang="en-US" sz="1200"/>
              <a:t> </a:t>
            </a:r>
            <a:r>
              <a:rPr lang="en-US" sz="1200" err="1"/>
              <a:t>nostrud</a:t>
            </a:r>
            <a:r>
              <a:rPr lang="en-US" sz="1200"/>
              <a:t> </a:t>
            </a:r>
            <a:r>
              <a:rPr lang="en-US" sz="1200" err="1"/>
              <a:t>exerci</a:t>
            </a:r>
            <a:r>
              <a:rPr lang="en-US" sz="1200"/>
              <a:t> </a:t>
            </a:r>
            <a:r>
              <a:rPr lang="en-US" sz="1200" err="1"/>
              <a:t>tation</a:t>
            </a:r>
            <a:r>
              <a:rPr lang="en-US" sz="1200"/>
              <a:t> </a:t>
            </a:r>
            <a:r>
              <a:rPr lang="en-US" sz="1200" err="1"/>
              <a:t>ullamcorper</a:t>
            </a:r>
            <a:r>
              <a:rPr lang="en-US" sz="1200"/>
              <a:t> </a:t>
            </a:r>
            <a:r>
              <a:rPr lang="en-US" sz="1200" err="1"/>
              <a:t>suscipit</a:t>
            </a:r>
            <a:r>
              <a:rPr lang="en-US" sz="1200"/>
              <a:t> </a:t>
            </a:r>
            <a:r>
              <a:rPr lang="en-US" sz="1200" err="1"/>
              <a:t>lobortis</a:t>
            </a:r>
            <a:r>
              <a:rPr lang="en-US" sz="1200"/>
              <a:t> </a:t>
            </a:r>
            <a:r>
              <a:rPr lang="en-US" sz="1200" err="1"/>
              <a:t>nisl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aliquip</a:t>
            </a:r>
            <a:r>
              <a:rPr lang="en-US" sz="1200"/>
              <a:t> ex </a:t>
            </a:r>
            <a:r>
              <a:rPr lang="en-US" sz="1200" err="1"/>
              <a:t>ea</a:t>
            </a:r>
            <a:r>
              <a:rPr lang="en-US" sz="1200"/>
              <a:t> </a:t>
            </a:r>
            <a:r>
              <a:rPr lang="en-US" sz="1200" err="1"/>
              <a:t>commodo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. Duis </a:t>
            </a:r>
            <a:r>
              <a:rPr lang="en-US" sz="1200" err="1"/>
              <a:t>autem</a:t>
            </a:r>
            <a:r>
              <a:rPr lang="en-US" sz="1200"/>
              <a:t> vel </a:t>
            </a:r>
            <a:r>
              <a:rPr lang="en-US" sz="1200" err="1"/>
              <a:t>eum</a:t>
            </a:r>
            <a:r>
              <a:rPr lang="en-US" sz="1200"/>
              <a:t> </a:t>
            </a:r>
            <a:r>
              <a:rPr lang="en-US" sz="1200" err="1"/>
              <a:t>iriure</a:t>
            </a:r>
            <a:r>
              <a:rPr lang="en-US" sz="1200"/>
              <a:t> dolor in </a:t>
            </a:r>
            <a:r>
              <a:rPr lang="en-US" sz="1200" err="1"/>
              <a:t>hendrerit</a:t>
            </a:r>
            <a:r>
              <a:rPr lang="en-US" sz="1200"/>
              <a:t> in </a:t>
            </a:r>
            <a:r>
              <a:rPr lang="en-US" sz="1200" err="1"/>
              <a:t>vulputate</a:t>
            </a:r>
            <a:r>
              <a:rPr lang="en-US" sz="1200"/>
              <a:t> </a:t>
            </a:r>
            <a:r>
              <a:rPr lang="en-US" sz="1200" err="1"/>
              <a:t>velit</a:t>
            </a:r>
            <a:r>
              <a:rPr lang="en-US" sz="1200"/>
              <a:t> </a:t>
            </a:r>
            <a:r>
              <a:rPr lang="en-US" sz="1200" err="1"/>
              <a:t>esse</a:t>
            </a:r>
            <a:r>
              <a:rPr lang="en-US" sz="1200"/>
              <a:t> </a:t>
            </a:r>
            <a:r>
              <a:rPr lang="en-US" sz="1200" err="1"/>
              <a:t>molestie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, vel </a:t>
            </a:r>
            <a:r>
              <a:rPr lang="en-US" sz="1200" err="1"/>
              <a:t>illu</a:t>
            </a:r>
            <a:r>
              <a:rPr lang="en-US" sz="1200"/>
              <a:t>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56CDA10-D519-7547-B1DB-1379E26D436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39980" y="2733674"/>
            <a:ext cx="2538184" cy="2905687"/>
          </a:xfrm>
        </p:spPr>
        <p:txBody>
          <a:bodyPr lIns="182880" tIns="182880" rIns="182880" bIns="182880"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 </a:t>
            </a:r>
            <a:r>
              <a:rPr lang="en-US" sz="1200" err="1"/>
              <a:t>aliquam</a:t>
            </a:r>
            <a:r>
              <a:rPr lang="en-US" sz="1200"/>
              <a:t> </a:t>
            </a:r>
            <a:r>
              <a:rPr lang="en-US" sz="1200" err="1"/>
              <a:t>erat</a:t>
            </a:r>
            <a:r>
              <a:rPr lang="en-US" sz="1200"/>
              <a:t> </a:t>
            </a:r>
            <a:r>
              <a:rPr lang="en-US" sz="1200" err="1"/>
              <a:t>volutpat</a:t>
            </a:r>
            <a:r>
              <a:rPr lang="en-US" sz="1200"/>
              <a:t>. Ut </a:t>
            </a:r>
            <a:r>
              <a:rPr lang="en-US" sz="1200" err="1"/>
              <a:t>wisi</a:t>
            </a:r>
            <a:r>
              <a:rPr lang="en-US" sz="1200"/>
              <a:t> </a:t>
            </a:r>
            <a:r>
              <a:rPr lang="en-US" sz="1200" err="1"/>
              <a:t>enim</a:t>
            </a:r>
            <a:r>
              <a:rPr lang="en-US" sz="1200"/>
              <a:t> ad minim </a:t>
            </a:r>
            <a:r>
              <a:rPr lang="en-US" sz="1200" err="1"/>
              <a:t>veniam</a:t>
            </a:r>
            <a:r>
              <a:rPr lang="en-US" sz="1200"/>
              <a:t>, </a:t>
            </a:r>
            <a:r>
              <a:rPr lang="en-US" sz="1200" err="1"/>
              <a:t>quis</a:t>
            </a:r>
            <a:r>
              <a:rPr lang="en-US" sz="1200"/>
              <a:t> </a:t>
            </a:r>
            <a:r>
              <a:rPr lang="en-US" sz="1200" err="1"/>
              <a:t>nostrud</a:t>
            </a:r>
            <a:r>
              <a:rPr lang="en-US" sz="1200"/>
              <a:t> </a:t>
            </a:r>
            <a:r>
              <a:rPr lang="en-US" sz="1200" err="1"/>
              <a:t>exerci</a:t>
            </a:r>
            <a:r>
              <a:rPr lang="en-US" sz="1200"/>
              <a:t> </a:t>
            </a:r>
            <a:r>
              <a:rPr lang="en-US" sz="1200" err="1"/>
              <a:t>tation</a:t>
            </a:r>
            <a:r>
              <a:rPr lang="en-US" sz="1200"/>
              <a:t> </a:t>
            </a:r>
            <a:r>
              <a:rPr lang="en-US" sz="1200" err="1"/>
              <a:t>ullamcorper</a:t>
            </a:r>
            <a:r>
              <a:rPr lang="en-US" sz="1200"/>
              <a:t> </a:t>
            </a:r>
            <a:r>
              <a:rPr lang="en-US" sz="1200" err="1"/>
              <a:t>suscipit</a:t>
            </a:r>
            <a:r>
              <a:rPr lang="en-US" sz="1200"/>
              <a:t> </a:t>
            </a:r>
            <a:r>
              <a:rPr lang="en-US" sz="1200" err="1"/>
              <a:t>lobortis</a:t>
            </a:r>
            <a:r>
              <a:rPr lang="en-US" sz="1200"/>
              <a:t> </a:t>
            </a:r>
            <a:r>
              <a:rPr lang="en-US" sz="1200" err="1"/>
              <a:t>nisl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aliquip</a:t>
            </a:r>
            <a:r>
              <a:rPr lang="en-US" sz="1200"/>
              <a:t> ex </a:t>
            </a:r>
            <a:r>
              <a:rPr lang="en-US" sz="1200" err="1"/>
              <a:t>ea</a:t>
            </a:r>
            <a:r>
              <a:rPr lang="en-US" sz="1200"/>
              <a:t> </a:t>
            </a:r>
            <a:r>
              <a:rPr lang="en-US" sz="1200" err="1"/>
              <a:t>commodo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. Duis </a:t>
            </a:r>
            <a:r>
              <a:rPr lang="en-US" sz="1200" err="1"/>
              <a:t>autem</a:t>
            </a:r>
            <a:r>
              <a:rPr lang="en-US" sz="1200"/>
              <a:t> vel </a:t>
            </a:r>
            <a:r>
              <a:rPr lang="en-US" sz="1200" err="1"/>
              <a:t>eum</a:t>
            </a:r>
            <a:r>
              <a:rPr lang="en-US" sz="1200"/>
              <a:t> </a:t>
            </a:r>
            <a:r>
              <a:rPr lang="en-US" sz="1200" err="1"/>
              <a:t>iriure</a:t>
            </a:r>
            <a:r>
              <a:rPr lang="en-US" sz="1200"/>
              <a:t> dolor in </a:t>
            </a:r>
            <a:r>
              <a:rPr lang="en-US" sz="1200" err="1"/>
              <a:t>hendrerit</a:t>
            </a:r>
            <a:r>
              <a:rPr lang="en-US" sz="1200"/>
              <a:t> in </a:t>
            </a:r>
            <a:r>
              <a:rPr lang="en-US" sz="1200" err="1"/>
              <a:t>vulputate</a:t>
            </a:r>
            <a:r>
              <a:rPr lang="en-US" sz="1200"/>
              <a:t> </a:t>
            </a:r>
            <a:r>
              <a:rPr lang="en-US" sz="1200" err="1"/>
              <a:t>velit</a:t>
            </a:r>
            <a:r>
              <a:rPr lang="en-US" sz="1200"/>
              <a:t> </a:t>
            </a:r>
            <a:r>
              <a:rPr lang="en-US" sz="1200" err="1"/>
              <a:t>esse</a:t>
            </a:r>
            <a:r>
              <a:rPr lang="en-US" sz="1200"/>
              <a:t> </a:t>
            </a:r>
            <a:r>
              <a:rPr lang="en-US" sz="1200" err="1"/>
              <a:t>molestie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, vel </a:t>
            </a:r>
            <a:r>
              <a:rPr lang="en-US" sz="1200" err="1"/>
              <a:t>illu</a:t>
            </a:r>
            <a:r>
              <a:rPr lang="en-US" sz="1200"/>
              <a:t>.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4FFAEF7-0E89-014E-ACA6-2CCF1DFF112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5300" y="1308495"/>
            <a:ext cx="11201400" cy="58420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 dirty="0"/>
              <a:t>Placeholder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A22CFD7-3196-4120-BFFF-A11CC23406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300" y="472711"/>
            <a:ext cx="11201400" cy="584203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82306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0E088-61AC-4942-96BF-66F6D4D0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74CA6-34D1-8540-ADF7-BA553066F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64C123B-3C88-4EAF-80DB-CDE0B88690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7146" y="6037120"/>
            <a:ext cx="3213452" cy="41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grantforward.com/index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research.emory.edu/funding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gin.microsoftonline.com/e004fb9c-b0a4-424f-bcd0-322606d5df38/oauth2/authorize?client%5Fid=00000003%2D0000%2D0ff1%2Dce00%2D000000000000&amp;response%5Fmode=form%5Fpost&amp;response%5Ftype=code%20id%5Ftoken&amp;resource=00000003%2D0000%2D0ff1%2Dce00%2D000000000000&amp;scope=openid&amp;nonce=41E8223EB56BC3EB13D6A9CC1BEBB6A07EFCB22F7266D041%2D708358A7BD41C38DDFEA37FC10ECDAF5BCE6996D107F253113425FDAB07C9772&amp;redirect%5Furi=https%3A%2F%2Femory%2Esharepoint%2Ecom%2F%5Fforms%2Fdefault%2Easpx&amp;state=OD0w&amp;login%5Fhint=KECK%40emory%2Eedu&amp;claims=%7B%22id%5Ftoken%22%3A%7B%22xms%5Fcc%22%3A%7B%22values%22%3A%5B%22CP1%22%5D%7D%7D%7D&amp;wsucxt=1&amp;cobrandid=11bd8083%2D87e0%2D41b5%2Dbb78%2D0bc43c8a8e8a&amp;client%2Drequest%2Did=209387a1%2D800c%2D8000%2D285d%2Da6fe997c7e2a" TargetMode="External"/><Relationship Id="rId5" Type="http://schemas.openxmlformats.org/officeDocument/2006/relationships/hyperlink" Target="https://visitor.constantcontact.com/manage/optin/ea?v=001y1UJ-rXujfIVDSE5-FF6PVxl-xHvggKOqzPi4BXaWg0kT2Om-64vRSrEi5ekjA7IZXkBYcYM3G62VPlmzcADObDjRnJyeoth" TargetMode="External"/><Relationship Id="rId4" Type="http://schemas.openxmlformats.org/officeDocument/2006/relationships/hyperlink" Target="https://research.emory.edu/_includes/documents/grantforwardquickguide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mory.infoready4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oilerplate.emory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emory.sharepoint.com/sites/SVPRCommunications/Shared%20Documents/Forms/AllItems.aspx?id=%2Fsites%2FSVPRCommunications%2FShared%20Documents%2FORD%20Website%20Documents%2Fsupport%5Fand%5Fprogramming%2FSuggested%20Vendors%20For%20Review%2Epdf&amp;parent=%2Fsites%2FSVPRCommunications%2FShared%20Documents%2FORD%20Website%20Documents%2Fsupport%5Fand%5Fprogramming&amp;p=true&amp;ga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emory.edu/research-development/pm-and-evaluation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www.ncbi.nlm.nih.gov/books/NBK154494/" TargetMode="External"/><Relationship Id="rId7" Type="http://schemas.openxmlformats.org/officeDocument/2006/relationships/hyperlink" Target="https://grants.nih.gov/grants/guide/notice-files/NOT-OD-24-163.html" TargetMode="External"/><Relationship Id="rId2" Type="http://schemas.openxmlformats.org/officeDocument/2006/relationships/hyperlink" Target="https://guides.libraries.emory.edu/c.php?g=1052178&amp;p=76401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rcra.emory.edu/research-security/sciencv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research.emory.edu/federalupdates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8292-AB26-6547-B8C3-FC73AA9248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Office of SVPR</a:t>
            </a:r>
            <a:br>
              <a:rPr lang="en-US" dirty="0"/>
            </a:br>
            <a:r>
              <a:rPr lang="en-US" dirty="0"/>
              <a:t>Resources For New Faculty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35EE4-144D-934B-A668-F5197CE744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Kimberly Eck, MPH, PhD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Sr. Associate Vice President for Research, Emory University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800F2-546B-1E48-A383-11B367E84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34938"/>
            <a:ext cx="3530993" cy="45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69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8292-AB26-6547-B8C3-FC73AA9248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35EE4-144D-934B-A668-F5197CE744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keck@emory.edu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800F2-546B-1E48-A383-11B367E84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34938"/>
            <a:ext cx="3530993" cy="45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25EB6-2712-4F04-B390-294F5013EB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Funding Resources &amp; Opportunities</a:t>
            </a:r>
          </a:p>
          <a:p>
            <a:r>
              <a:rPr lang="en-US" dirty="0">
                <a:hlinkClick r:id="rId2"/>
              </a:rPr>
              <a:t>https://research.emory.edu/funding/index.html</a:t>
            </a:r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Get Started with Grant Forward:</a:t>
            </a:r>
          </a:p>
          <a:p>
            <a:r>
              <a:rPr lang="en-US" dirty="0">
                <a:hlinkClick r:id="rId3"/>
              </a:rPr>
              <a:t>https://www.grantforward.com/index</a:t>
            </a:r>
            <a:endParaRPr lang="en-US" dirty="0"/>
          </a:p>
          <a:p>
            <a:r>
              <a:rPr lang="en-US" dirty="0">
                <a:hlinkClick r:id="rId4"/>
              </a:rPr>
              <a:t>https://research.emory.edu/_includes/documents/grantforwardquickguide.pdf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Funding Fridays (join the email list):</a:t>
            </a:r>
          </a:p>
          <a:p>
            <a:r>
              <a:rPr lang="en-US" dirty="0">
                <a:hlinkClick r:id="rId5"/>
              </a:rPr>
              <a:t>https://visitor.constantcontact.com/manage/optin/ea?v=001y1UJ-rXujfIVDSE5-FF6PVxl-xHvggKOqzPi4BXaWg0kT2Om-64vRSrEi5ekjA7IZXkBYcYM3G62VPlmzcADObDjRnJyeoth</a:t>
            </a:r>
            <a:endParaRPr lang="en-US" dirty="0"/>
          </a:p>
          <a:p>
            <a:endParaRPr lang="en-US" dirty="0"/>
          </a:p>
          <a:p>
            <a:r>
              <a:rPr lang="en-US" dirty="0"/>
              <a:t>University-wide </a:t>
            </a:r>
            <a:r>
              <a:rPr lang="en-US" dirty="0">
                <a:hlinkClick r:id="rId6"/>
              </a:rPr>
              <a:t>internal funding </a:t>
            </a:r>
            <a:r>
              <a:rPr lang="en-US" dirty="0"/>
              <a:t>opps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C9DA5-39A3-46E7-897D-3803F8D2F4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Finding Funding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475BB9-041E-89CF-8FBD-62F37A63BA63}"/>
              </a:ext>
            </a:extLst>
          </p:cNvPr>
          <p:cNvGrpSpPr/>
          <p:nvPr/>
        </p:nvGrpSpPr>
        <p:grpSpPr>
          <a:xfrm>
            <a:off x="7110919" y="501985"/>
            <a:ext cx="4474723" cy="2167196"/>
            <a:chOff x="6848172" y="652765"/>
            <a:chExt cx="4848528" cy="2283405"/>
          </a:xfrm>
        </p:grpSpPr>
        <p:pic>
          <p:nvPicPr>
            <p:cNvPr id="1026" name="Picture 2" descr="Move Your Research Forward with GrantForward | NIH Library">
              <a:extLst>
                <a:ext uri="{FF2B5EF4-FFF2-40B4-BE49-F238E27FC236}">
                  <a16:creationId xmlns:a16="http://schemas.microsoft.com/office/drawing/2014/main" id="{BB68B404-B19E-FDC9-34C5-4CB155C73A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172" y="652765"/>
              <a:ext cx="4848528" cy="22834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E0A4CA-E6A7-00CB-040A-5A87D95DE3A3}"/>
                </a:ext>
              </a:extLst>
            </p:cNvPr>
            <p:cNvSpPr/>
            <p:nvPr/>
          </p:nvSpPr>
          <p:spPr>
            <a:xfrm>
              <a:off x="10311320" y="764812"/>
              <a:ext cx="1186774" cy="694337"/>
            </a:xfrm>
            <a:prstGeom prst="rect">
              <a:avLst/>
            </a:prstGeom>
            <a:solidFill>
              <a:srgbClr val="5567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7AEE51B-5A46-240D-2614-3CF063C2E0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0396" y="2933068"/>
            <a:ext cx="3697021" cy="12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25EB6-2712-4F04-B390-294F5013EB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competitions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but not all internal funding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Website: </a:t>
            </a:r>
            <a:r>
              <a:rPr lang="en-US" dirty="0">
                <a:hlinkClick r:id="rId2"/>
              </a:rPr>
              <a:t>https://emory.infoready4.com/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Examples of Internal Programs: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URC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Seeds from Office of SVPR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 I3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C9DA5-39A3-46E7-897D-3803F8D2F4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Limited Competitions &amp; Internal Funding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22F63-4D40-E801-D16A-849902C5F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363" y="1320801"/>
            <a:ext cx="5806075" cy="391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44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25EB6-2712-4F04-B390-294F5013EB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320801"/>
            <a:ext cx="5082540" cy="4660899"/>
          </a:xfrm>
        </p:spPr>
        <p:txBody>
          <a:bodyPr/>
          <a:lstStyle/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https://boilerplate.emory.edu/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Descriptions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Departments (some)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Core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 and more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C9DA5-39A3-46E7-897D-3803F8D2F4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Proposal Development Resources (Self-Service)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51931-A3AD-C270-6388-6A125A3F6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214" y="2880360"/>
            <a:ext cx="4575092" cy="232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5D1EABB-4A67-7E09-C91C-746A8F891E10}"/>
              </a:ext>
            </a:extLst>
          </p:cNvPr>
          <p:cNvSpPr txBox="1">
            <a:spLocks/>
          </p:cNvSpPr>
          <p:nvPr/>
        </p:nvSpPr>
        <p:spPr>
          <a:xfrm>
            <a:off x="6096000" y="1321818"/>
            <a:ext cx="5082540" cy="466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Website: </a:t>
            </a:r>
            <a:r>
              <a:rPr lang="en-US" dirty="0">
                <a:hlinkClick r:id="rId4"/>
              </a:rPr>
              <a:t>Vendor List</a:t>
            </a:r>
            <a:endParaRPr lang="en-US" dirty="0"/>
          </a:p>
          <a:p>
            <a:endParaRPr lang="en-US" dirty="0"/>
          </a:p>
          <a:p>
            <a:r>
              <a:rPr lang="en-US" dirty="0"/>
              <a:t>Suggest vendors that can provide editing and review for manuscripts and proposals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1C9071-7C30-3100-BDC9-0223286AA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611" y="3725514"/>
            <a:ext cx="5009709" cy="232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183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C9DA5-39A3-46E7-897D-3803F8D2F4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More Proposal Development Resources (Optional)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63C2E2C-3F47-1E8E-2376-DFCFECA2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546" y="6428509"/>
            <a:ext cx="3213452" cy="4146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F50CC7-2C74-57FD-8121-9D2019EE25DC}"/>
              </a:ext>
            </a:extLst>
          </p:cNvPr>
          <p:cNvSpPr/>
          <p:nvPr/>
        </p:nvSpPr>
        <p:spPr>
          <a:xfrm>
            <a:off x="220980" y="1565238"/>
            <a:ext cx="3698748" cy="3557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Guidance on the agency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For abstracts: Review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For full proposals: Typically, comprehensive support</a:t>
            </a:r>
          </a:p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837693-D721-EEBA-2D60-8F7BDCBD5C24}"/>
              </a:ext>
            </a:extLst>
          </p:cNvPr>
          <p:cNvSpPr/>
          <p:nvPr/>
        </p:nvSpPr>
        <p:spPr>
          <a:xfrm>
            <a:off x="4231640" y="1565238"/>
            <a:ext cx="3703320" cy="355701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Mega Grants ($10M)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Comprehensive support tailored to the team and proposal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Contact us as soon as possible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7A73D9-E057-8AEA-11E8-77DD912F4B00}"/>
              </a:ext>
            </a:extLst>
          </p:cNvPr>
          <p:cNvSpPr/>
          <p:nvPr/>
        </p:nvSpPr>
        <p:spPr>
          <a:xfrm>
            <a:off x="8214360" y="1565238"/>
            <a:ext cx="3703320" cy="35570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Training Grant Support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Support for institutional training grants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Including completing those tables!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And evaluation design!</a:t>
            </a:r>
          </a:p>
          <a:p>
            <a:pPr algn="ctr"/>
            <a:endParaRPr lang="en-US" dirty="0"/>
          </a:p>
        </p:txBody>
      </p:sp>
      <p:pic>
        <p:nvPicPr>
          <p:cNvPr id="1026" name="Picture 2" descr="ARPA-H is Open for Business! - Grant Engine">
            <a:extLst>
              <a:ext uri="{FF2B5EF4-FFF2-40B4-BE49-F238E27FC236}">
                <a16:creationId xmlns:a16="http://schemas.microsoft.com/office/drawing/2014/main" id="{73604DB6-A44D-6E5E-476F-6E490C5DE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7" b="26575"/>
          <a:stretch/>
        </p:blipFill>
        <p:spPr bwMode="auto">
          <a:xfrm>
            <a:off x="1272075" y="1708559"/>
            <a:ext cx="1596558" cy="4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74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C9DA5-39A3-46E7-897D-3803F8D2F4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9026" y="77736"/>
            <a:ext cx="11201400" cy="584203"/>
          </a:xfrm>
        </p:spPr>
        <p:txBody>
          <a:bodyPr/>
          <a:lstStyle/>
          <a:p>
            <a:r>
              <a:rPr lang="en-US" dirty="0"/>
              <a:t>Constructive Collision Events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9D79B-A14D-5174-7DC7-B37AFDF2E491}"/>
              </a:ext>
            </a:extLst>
          </p:cNvPr>
          <p:cNvSpPr txBox="1"/>
          <p:nvPr/>
        </p:nvSpPr>
        <p:spPr>
          <a:xfrm>
            <a:off x="466327" y="1051718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EBFA957-B961-4A92-F94B-FEAA71977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6" r="20859"/>
          <a:stretch/>
        </p:blipFill>
        <p:spPr>
          <a:xfrm>
            <a:off x="-23971" y="756408"/>
            <a:ext cx="1263002" cy="2809120"/>
          </a:xfrm>
          <a:prstGeom prst="rect">
            <a:avLst/>
          </a:prstGeom>
        </p:spPr>
      </p:pic>
      <p:pic>
        <p:nvPicPr>
          <p:cNvPr id="8" name="Picture 7" descr="A group of people in a room with a projector screen&#10;&#10;Description automatically generated">
            <a:extLst>
              <a:ext uri="{FF2B5EF4-FFF2-40B4-BE49-F238E27FC236}">
                <a16:creationId xmlns:a16="http://schemas.microsoft.com/office/drawing/2014/main" id="{B89FAFD4-50F5-D8B1-9DF9-8A52F3B22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" y="5268839"/>
            <a:ext cx="2033900" cy="1524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9D7571-EA62-7996-D366-B6202260319A}"/>
              </a:ext>
            </a:extLst>
          </p:cNvPr>
          <p:cNvSpPr txBox="1"/>
          <p:nvPr/>
        </p:nvSpPr>
        <p:spPr>
          <a:xfrm>
            <a:off x="1137600" y="714629"/>
            <a:ext cx="45591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lt"/>
                <a:cs typeface="+mn-lt"/>
              </a:rPr>
              <a:t>Previous Constructive Collisions</a:t>
            </a:r>
            <a:endParaRPr lang="en-US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8FD1EE-FF57-5F41-28B9-49A06BC3E59F}"/>
              </a:ext>
            </a:extLst>
          </p:cNvPr>
          <p:cNvCxnSpPr/>
          <p:nvPr/>
        </p:nvCxnSpPr>
        <p:spPr>
          <a:xfrm>
            <a:off x="6361889" y="864581"/>
            <a:ext cx="0" cy="4109642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7F900-03CF-9F5D-AF2D-5319D7EA5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393" y="5268827"/>
            <a:ext cx="2032710" cy="1524532"/>
          </a:xfrm>
          <a:prstGeom prst="rect">
            <a:avLst/>
          </a:prstGeom>
        </p:spPr>
      </p:pic>
      <p:pic>
        <p:nvPicPr>
          <p:cNvPr id="14" name="Picture 13" descr="A person standing in front of a board&#10;&#10;Description automatically generated">
            <a:extLst>
              <a:ext uri="{FF2B5EF4-FFF2-40B4-BE49-F238E27FC236}">
                <a16:creationId xmlns:a16="http://schemas.microsoft.com/office/drawing/2014/main" id="{BA68138E-C547-BFEB-1AB7-8A8EBC532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93" y="5268827"/>
            <a:ext cx="2032709" cy="15245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84439B-3AF6-7F61-2A85-473F56C8B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994" y="5268827"/>
            <a:ext cx="2032709" cy="1526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F07642-817F-4E86-3948-05C914F2830F}"/>
              </a:ext>
            </a:extLst>
          </p:cNvPr>
          <p:cNvSpPr txBox="1"/>
          <p:nvPr/>
        </p:nvSpPr>
        <p:spPr>
          <a:xfrm>
            <a:off x="1137600" y="1156518"/>
            <a:ext cx="4865577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Arial"/>
                <a:ea typeface="+mn-lt"/>
                <a:cs typeface="Arial"/>
              </a:rPr>
              <a:t>Spring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AI.Humanity New Hires (Jan)</a:t>
            </a:r>
            <a:endParaRPr lang="en-US" dirty="0">
              <a:latin typeface="Arial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Calibri"/>
              </a:rPr>
              <a:t>Planned with Office of the Provost</a:t>
            </a:r>
          </a:p>
          <a:p>
            <a:pPr lvl="1"/>
            <a:endParaRPr lang="en-US" dirty="0">
              <a:latin typeface="Arial"/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Teaming for Diverse Funders (Jan)</a:t>
            </a: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In conjunction with SVPR Seed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DOD Congressionally Directed Medical Research Programs (CDMRP) (March)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Women’s Health (April)</a:t>
            </a: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WH Initiative on Women’s Health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5AD04-0ACC-9DEF-4B55-13641DC8F4BA}"/>
              </a:ext>
            </a:extLst>
          </p:cNvPr>
          <p:cNvSpPr txBox="1"/>
          <p:nvPr/>
        </p:nvSpPr>
        <p:spPr>
          <a:xfrm>
            <a:off x="6860096" y="1156518"/>
            <a:ext cx="4865577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Arial"/>
                <a:ea typeface="+mn-lt"/>
                <a:cs typeface="Arial"/>
              </a:rPr>
              <a:t>Fall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Advancing Health Equity &amp; Diagnostic Technologies (Nov)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NSF Engine Planning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Humanities x Health Sciences (Dec)</a:t>
            </a:r>
            <a:endParaRPr lang="en-US" dirty="0">
              <a:latin typeface="Arial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Calibri"/>
              </a:rPr>
              <a:t>Planned with Center for Healthcare History and Policy</a:t>
            </a:r>
          </a:p>
          <a:p>
            <a:pPr lvl="1"/>
            <a:endParaRPr lang="en-US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64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25EB6-2712-4F04-B390-294F5013EB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757870"/>
            <a:ext cx="5399300" cy="40119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management and evaluation services are available through the service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Post-award service for Emory investigators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also be supported with institutional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Fill temporary or part-time gaps in project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Conduct evaluation projects with limited scope or 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C9DA5-39A3-46E7-897D-3803F8D2F4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SVPR Project Management and Evaluation Service Center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834860-7AC3-1972-D492-0AF671A21724}"/>
              </a:ext>
            </a:extLst>
          </p:cNvPr>
          <p:cNvSpPr/>
          <p:nvPr/>
        </p:nvSpPr>
        <p:spPr>
          <a:xfrm>
            <a:off x="6281630" y="1280160"/>
            <a:ext cx="4151906" cy="4011994"/>
          </a:xfrm>
          <a:prstGeom prst="ellipse">
            <a:avLst/>
          </a:prstGeom>
          <a:solidFill>
            <a:srgbClr val="5C58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D29D84-EFCA-5219-3AFE-396A48703589}"/>
              </a:ext>
            </a:extLst>
          </p:cNvPr>
          <p:cNvSpPr/>
          <p:nvPr/>
        </p:nvSpPr>
        <p:spPr>
          <a:xfrm>
            <a:off x="9077176" y="1350924"/>
            <a:ext cx="2877312" cy="2536762"/>
          </a:xfrm>
          <a:prstGeom prst="ellipse">
            <a:avLst/>
          </a:prstGeom>
          <a:solidFill>
            <a:srgbClr val="4491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C35B9E-ADC3-7654-BDE5-208514206E85}"/>
              </a:ext>
            </a:extLst>
          </p:cNvPr>
          <p:cNvSpPr/>
          <p:nvPr/>
        </p:nvSpPr>
        <p:spPr>
          <a:xfrm>
            <a:off x="8913114" y="2725769"/>
            <a:ext cx="2406872" cy="2323833"/>
          </a:xfrm>
          <a:prstGeom prst="ellipse">
            <a:avLst/>
          </a:prstGeom>
          <a:noFill/>
          <a:ln w="57150">
            <a:solidFill>
              <a:srgbClr val="DF8628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What is the Gantt chart in project management?">
            <a:extLst>
              <a:ext uri="{FF2B5EF4-FFF2-40B4-BE49-F238E27FC236}">
                <a16:creationId xmlns:a16="http://schemas.microsoft.com/office/drawing/2014/main" id="{53C96E4F-D97A-3B84-9617-405ED1B92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080" y="1667617"/>
            <a:ext cx="3818192" cy="33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F040D-62B2-23B1-6365-3BE6DF363D20}"/>
              </a:ext>
            </a:extLst>
          </p:cNvPr>
          <p:cNvSpPr txBox="1"/>
          <p:nvPr/>
        </p:nvSpPr>
        <p:spPr>
          <a:xfrm>
            <a:off x="1311580" y="4862973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F8628"/>
                </a:solidFill>
              </a:rPr>
              <a:t>Should NOT replace traditional mechanisms of securing PM and Eval services, e.g. hiring dedicated PM for large project or hiring external evaluator.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F9346-65C5-1FFC-EB80-D596E1084A54}"/>
              </a:ext>
            </a:extLst>
          </p:cNvPr>
          <p:cNvSpPr txBox="1"/>
          <p:nvPr/>
        </p:nvSpPr>
        <p:spPr>
          <a:xfrm>
            <a:off x="495299" y="872248"/>
            <a:ext cx="8493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https://research.emory.edu/research-development/pm-and-evaluation.html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4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44A80-0FCC-BB59-302F-D528B23970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Sometime in 2025: Use </a:t>
            </a: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SciENcv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Format NIH Personnel Documents</a:t>
            </a:r>
            <a:endParaRPr lang="en-US" sz="2400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0F13A-0564-1DF7-13E9-572D119B1E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282700"/>
            <a:ext cx="8405813" cy="4699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SciENcv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helps you create and manage documents in support of grant applications with participating agencies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Biosketches and Current and Pending Support for proposals and RPPRs submitted </a:t>
            </a:r>
            <a:r>
              <a:rPr lang="en-US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 or after Date TBD 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must use the new Common Form and be produced using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SciENcv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easiest way to populate your 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SciENcv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biosketch is through an ORCID 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https://guides.libraries.emory.edu/c.php?g=1052178&amp;p=7640122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to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SciENcv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initiate the creation of a biographical sketch. Then select </a:t>
            </a:r>
            <a:r>
              <a:rPr lang="en-US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ORCiD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as your external data source.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tep-by-step guide with screenshots: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https://www.ncbi.nlm.nih.gov/books/NBK154494/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Stay tuned for additional communications and resources … at </a:t>
            </a:r>
            <a:r>
              <a:rPr lang="en-US" dirty="0">
                <a:hlinkClick r:id="rId4"/>
              </a:rPr>
              <a:t>https://rcra.emory.edu/research-security/sciencv.html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SciENcv for Biosketches and Current &amp; Pending Docs | Engineering Research  Toolkit | Washington University in St. Louis">
            <a:extLst>
              <a:ext uri="{FF2B5EF4-FFF2-40B4-BE49-F238E27FC236}">
                <a16:creationId xmlns:a16="http://schemas.microsoft.com/office/drawing/2014/main" id="{7DE7F2DD-06FD-D036-8DF3-CE9056506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r="3430"/>
          <a:stretch/>
        </p:blipFill>
        <p:spPr bwMode="auto">
          <a:xfrm>
            <a:off x="8901113" y="1625402"/>
            <a:ext cx="2922587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6EC12FF-74E7-1B75-7518-FCAF21636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13" y="3190776"/>
            <a:ext cx="2922587" cy="11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D412A-862E-8581-5FA9-6FD0458120D9}"/>
              </a:ext>
            </a:extLst>
          </p:cNvPr>
          <p:cNvSpPr txBox="1"/>
          <p:nvPr/>
        </p:nvSpPr>
        <p:spPr>
          <a:xfrm>
            <a:off x="8407399" y="6131286"/>
            <a:ext cx="24860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NOT-OD-24-163 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details</a:t>
            </a:r>
          </a:p>
        </p:txBody>
      </p:sp>
      <p:pic>
        <p:nvPicPr>
          <p:cNvPr id="1030" name="Picture 6" descr="Action required Royalty Free Vector Image - VectorStock">
            <a:extLst>
              <a:ext uri="{FF2B5EF4-FFF2-40B4-BE49-F238E27FC236}">
                <a16:creationId xmlns:a16="http://schemas.microsoft.com/office/drawing/2014/main" id="{4B9A9AB2-4FDD-DF40-EC09-49DF477AC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8"/>
          <a:stretch/>
        </p:blipFill>
        <p:spPr bwMode="auto">
          <a:xfrm>
            <a:off x="10033000" y="111501"/>
            <a:ext cx="2046288" cy="140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9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E8DAC-A330-5B6B-EE76-FC0352A0E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C867-D4DE-35AC-A45B-E78DB07E84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Federal Updates</a:t>
            </a:r>
            <a:endParaRPr lang="en-US" sz="2400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739EF-4BDD-1610-1B09-17060D9E3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282700"/>
            <a:ext cx="8405813" cy="4699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Factual updates impacting Emory’s research ecosystem are maintained here: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https://research.emory.edu/federalupdates/index.html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direct emails but will have links in Funding Fridays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advice for researchers </a:t>
            </a:r>
          </a:p>
          <a:p>
            <a:pPr marL="971550" lvl="1" indent="-285750"/>
            <a:r>
              <a:rPr lang="en-US" sz="1800" dirty="0"/>
              <a:t>Submit proposals</a:t>
            </a:r>
          </a:p>
          <a:p>
            <a:pPr marL="971550" lvl="1" indent="-285750"/>
            <a:r>
              <a:rPr lang="en-US" sz="1800" dirty="0"/>
              <a:t>Spend on 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49A40B-E956-507B-5A38-8AFEC7E75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217" y="2450521"/>
            <a:ext cx="6369787" cy="3756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6548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ORY RESEARCH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2069"/>
      </a:accent1>
      <a:accent2>
        <a:srgbClr val="F2A900"/>
      </a:accent2>
      <a:accent3>
        <a:srgbClr val="007DBA"/>
      </a:accent3>
      <a:accent4>
        <a:srgbClr val="0033A0"/>
      </a:accent4>
      <a:accent5>
        <a:srgbClr val="487F83"/>
      </a:accent5>
      <a:accent6>
        <a:srgbClr val="C35413"/>
      </a:accent6>
      <a:hlink>
        <a:srgbClr val="00AEEF"/>
      </a:hlink>
      <a:folHlink>
        <a:srgbClr val="C6007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5522AE3C97874FA81FA119DF9D2C9F" ma:contentTypeVersion="14" ma:contentTypeDescription="Create a new document." ma:contentTypeScope="" ma:versionID="47b9fdb265ee34e74a0ceca15644ea9d">
  <xsd:schema xmlns:xsd="http://www.w3.org/2001/XMLSchema" xmlns:xs="http://www.w3.org/2001/XMLSchema" xmlns:p="http://schemas.microsoft.com/office/2006/metadata/properties" xmlns:ns2="b04c742c-40fc-4c7b-b803-431b46f6455a" xmlns:ns3="ad746b03-77c3-4bdf-ad05-cd2c2553a252" targetNamespace="http://schemas.microsoft.com/office/2006/metadata/properties" ma:root="true" ma:fieldsID="771e52a5f0a0c8d47701ed879f8d82b3" ns2:_="" ns3:_="">
    <xsd:import namespace="b04c742c-40fc-4c7b-b803-431b46f6455a"/>
    <xsd:import namespace="ad746b03-77c3-4bdf-ad05-cd2c2553a2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c742c-40fc-4c7b-b803-431b46f64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92fa3da-db31-45ba-92de-38f16e295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46b03-77c3-4bdf-ad05-cd2c2553a25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abc150e-9890-409e-bc7e-ed37b8a7daec}" ma:internalName="TaxCatchAll" ma:showField="CatchAllData" ma:web="ad746b03-77c3-4bdf-ad05-cd2c2553a2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4c742c-40fc-4c7b-b803-431b46f6455a">
      <Terms xmlns="http://schemas.microsoft.com/office/infopath/2007/PartnerControls"/>
    </lcf76f155ced4ddcb4097134ff3c332f>
    <TaxCatchAll xmlns="ad746b03-77c3-4bdf-ad05-cd2c2553a252" xsi:nil="true"/>
  </documentManagement>
</p:properties>
</file>

<file path=customXml/itemProps1.xml><?xml version="1.0" encoding="utf-8"?>
<ds:datastoreItem xmlns:ds="http://schemas.openxmlformats.org/officeDocument/2006/customXml" ds:itemID="{C6E7BE71-D7CF-498E-91B4-B3EF27CBF5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4c742c-40fc-4c7b-b803-431b46f6455a"/>
    <ds:schemaRef ds:uri="ad746b03-77c3-4bdf-ad05-cd2c2553a2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394072-56BF-45FC-82D1-A44AEAE01E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0BD998-0226-4FB4-8BC0-FE33C861F093}">
  <ds:schemaRefs>
    <ds:schemaRef ds:uri="ec8e86e4-84b8-48b7-8d73-db18bfa9c12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dc2d06c-1de4-4942-bc50-aff6eed2a328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b04c742c-40fc-4c7b-b803-431b46f6455a"/>
    <ds:schemaRef ds:uri="ad746b03-77c3-4bdf-ad05-cd2c2553a2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626</Words>
  <Application>Microsoft Office PowerPoint</Application>
  <PresentationFormat>Widescreen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Arial,Sans-Serif</vt:lpstr>
      <vt:lpstr>Calibri</vt:lpstr>
      <vt:lpstr>Office Theme</vt:lpstr>
      <vt:lpstr>Office of SVPR Resources For New Faculty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Amanda Mazonkey</dc:creator>
  <cp:lastModifiedBy>Eck, Kimberly Jo</cp:lastModifiedBy>
  <cp:revision>5</cp:revision>
  <dcterms:created xsi:type="dcterms:W3CDTF">2019-08-08T02:32:08Z</dcterms:created>
  <dcterms:modified xsi:type="dcterms:W3CDTF">2025-04-04T14:29:44Z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0x010100D15522AE3C97874FA81FA119DF9D2C9F</vt:lpwstr>
  </property>
</Properties>
</file>