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32918400" cy="21945600"/>
  <p:notesSz cx="6858000" cy="9144000"/>
  <p:defaultText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890"/>
    <a:srgbClr val="B58500"/>
    <a:srgbClr val="012069"/>
    <a:srgbClr val="0032A0"/>
    <a:srgbClr val="007DBB"/>
    <a:srgbClr val="001C4E"/>
    <a:srgbClr val="002878"/>
    <a:srgbClr val="F2A901"/>
    <a:srgbClr val="D2B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02"/>
    <p:restoredTop sz="94663"/>
  </p:normalViewPr>
  <p:slideViewPr>
    <p:cSldViewPr>
      <p:cViewPr varScale="1">
        <p:scale>
          <a:sx n="36" d="100"/>
          <a:sy n="36" d="100"/>
        </p:scale>
        <p:origin x="1392" y="296"/>
      </p:cViewPr>
      <p:guideLst>
        <p:guide orient="horz" pos="2880"/>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406E12-6F2E-0148-9F53-F2D251BDEE3D}" type="datetimeFigureOut">
              <a:rPr lang="en-US" smtClean="0"/>
              <a:t>8/14/19</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8EA11C-A5A4-794B-82D9-9E37067A4C9B}" type="slidenum">
              <a:rPr lang="en-US" smtClean="0"/>
              <a:t>‹#›</a:t>
            </a:fld>
            <a:endParaRPr lang="en-US"/>
          </a:p>
        </p:txBody>
      </p:sp>
    </p:spTree>
    <p:extLst>
      <p:ext uri="{BB962C8B-B14F-4D97-AF65-F5344CB8AC3E}">
        <p14:creationId xmlns:p14="http://schemas.microsoft.com/office/powerpoint/2010/main" val="1458084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EA11C-A5A4-794B-82D9-9E37067A4C9B}" type="slidenum">
              <a:rPr lang="en-US" smtClean="0"/>
              <a:t>1</a:t>
            </a:fld>
            <a:endParaRPr lang="en-US"/>
          </a:p>
        </p:txBody>
      </p:sp>
    </p:spTree>
    <p:extLst>
      <p:ext uri="{BB962C8B-B14F-4D97-AF65-F5344CB8AC3E}">
        <p14:creationId xmlns:p14="http://schemas.microsoft.com/office/powerpoint/2010/main" val="1086497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wmf"/></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8/14/19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spTree>
    <p:extLst>
      <p:ext uri="{BB962C8B-B14F-4D97-AF65-F5344CB8AC3E}">
        <p14:creationId xmlns:p14="http://schemas.microsoft.com/office/powerpoint/2010/main" val="31002180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8/14/19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742" y="304800"/>
            <a:ext cx="5086041" cy="3733800"/>
          </a:xfrm>
          <a:prstGeom prst="rect">
            <a:avLst/>
          </a:prstGeom>
        </p:spPr>
      </p:pic>
      <p:cxnSp>
        <p:nvCxnSpPr>
          <p:cNvPr id="10" name="Straight Connector 9"/>
          <p:cNvCxnSpPr/>
          <p:nvPr userDrawn="1"/>
        </p:nvCxnSpPr>
        <p:spPr>
          <a:xfrm>
            <a:off x="0" y="4267200"/>
            <a:ext cx="32918400" cy="0"/>
          </a:xfrm>
          <a:prstGeom prst="line">
            <a:avLst/>
          </a:prstGeom>
          <a:ln>
            <a:solidFill>
              <a:srgbClr val="FFC000"/>
            </a:solidFill>
          </a:ln>
        </p:spPr>
        <p:style>
          <a:lnRef idx="3">
            <a:schemeClr val="accent6"/>
          </a:lnRef>
          <a:fillRef idx="0">
            <a:schemeClr val="accent6"/>
          </a:fillRef>
          <a:effectRef idx="2">
            <a:schemeClr val="accent6"/>
          </a:effectRef>
          <a:fontRef idx="minor">
            <a:schemeClr val="tx1"/>
          </a:fontRef>
        </p:style>
      </p:cxn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484943" y="762000"/>
            <a:ext cx="5997960" cy="2819400"/>
          </a:xfrm>
          <a:prstGeom prst="rect">
            <a:avLst/>
          </a:prstGeom>
        </p:spPr>
      </p:pic>
    </p:spTree>
    <p:extLst>
      <p:ext uri="{BB962C8B-B14F-4D97-AF65-F5344CB8AC3E}">
        <p14:creationId xmlns:p14="http://schemas.microsoft.com/office/powerpoint/2010/main" val="37166753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8/14/19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742" y="304800"/>
            <a:ext cx="5086041" cy="3733800"/>
          </a:xfrm>
          <a:prstGeom prst="rect">
            <a:avLst/>
          </a:prstGeom>
        </p:spPr>
      </p:pic>
      <p:cxnSp>
        <p:nvCxnSpPr>
          <p:cNvPr id="10" name="Straight Connector 9"/>
          <p:cNvCxnSpPr/>
          <p:nvPr userDrawn="1"/>
        </p:nvCxnSpPr>
        <p:spPr>
          <a:xfrm>
            <a:off x="0" y="4267200"/>
            <a:ext cx="32918400" cy="0"/>
          </a:xfrm>
          <a:prstGeom prst="line">
            <a:avLst/>
          </a:prstGeom>
          <a:ln>
            <a:solidFill>
              <a:srgbClr val="FFC000"/>
            </a:solidFill>
          </a:ln>
        </p:spPr>
        <p:style>
          <a:lnRef idx="3">
            <a:schemeClr val="accent6"/>
          </a:lnRef>
          <a:fillRef idx="0">
            <a:schemeClr val="accent6"/>
          </a:fillRef>
          <a:effectRef idx="2">
            <a:schemeClr val="accent6"/>
          </a:effectRef>
          <a:fontRef idx="minor">
            <a:schemeClr val="tx1"/>
          </a:fontRef>
        </p:style>
      </p:cxn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267229" y="1048278"/>
            <a:ext cx="6049220" cy="2181530"/>
          </a:xfrm>
          <a:prstGeom prst="rect">
            <a:avLst/>
          </a:prstGeom>
        </p:spPr>
      </p:pic>
    </p:spTree>
    <p:extLst>
      <p:ext uri="{BB962C8B-B14F-4D97-AF65-F5344CB8AC3E}">
        <p14:creationId xmlns:p14="http://schemas.microsoft.com/office/powerpoint/2010/main" val="2984638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8/14/19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742" y="304800"/>
            <a:ext cx="5086041" cy="3733800"/>
          </a:xfrm>
          <a:prstGeom prst="rect">
            <a:avLst/>
          </a:prstGeom>
        </p:spPr>
      </p:pic>
      <p:cxnSp>
        <p:nvCxnSpPr>
          <p:cNvPr id="10" name="Straight Connector 9"/>
          <p:cNvCxnSpPr/>
          <p:nvPr userDrawn="1"/>
        </p:nvCxnSpPr>
        <p:spPr>
          <a:xfrm>
            <a:off x="0" y="4267200"/>
            <a:ext cx="32918400" cy="0"/>
          </a:xfrm>
          <a:prstGeom prst="line">
            <a:avLst/>
          </a:prstGeom>
          <a:ln>
            <a:solidFill>
              <a:srgbClr val="FFC000"/>
            </a:solidFill>
          </a:ln>
        </p:spPr>
        <p:style>
          <a:lnRef idx="3">
            <a:schemeClr val="accent6"/>
          </a:lnRef>
          <a:fillRef idx="0">
            <a:schemeClr val="accent6"/>
          </a:fillRef>
          <a:effectRef idx="2">
            <a:schemeClr val="accent6"/>
          </a:effectRef>
          <a:fontRef idx="minor">
            <a:schemeClr val="tx1"/>
          </a:fontRef>
        </p:style>
      </p:cxn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584400" y="990600"/>
            <a:ext cx="4724400" cy="1694484"/>
          </a:xfrm>
          <a:prstGeom prst="rect">
            <a:avLst/>
          </a:prstGeom>
        </p:spPr>
      </p:pic>
    </p:spTree>
    <p:extLst>
      <p:ext uri="{BB962C8B-B14F-4D97-AF65-F5344CB8AC3E}">
        <p14:creationId xmlns:p14="http://schemas.microsoft.com/office/powerpoint/2010/main" val="97219803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8/14/19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742" y="304800"/>
            <a:ext cx="5086041" cy="3733800"/>
          </a:xfrm>
          <a:prstGeom prst="rect">
            <a:avLst/>
          </a:prstGeom>
        </p:spPr>
      </p:pic>
      <p:cxnSp>
        <p:nvCxnSpPr>
          <p:cNvPr id="10" name="Straight Connector 9"/>
          <p:cNvCxnSpPr/>
          <p:nvPr userDrawn="1"/>
        </p:nvCxnSpPr>
        <p:spPr>
          <a:xfrm>
            <a:off x="0" y="4267200"/>
            <a:ext cx="32918400" cy="0"/>
          </a:xfrm>
          <a:prstGeom prst="line">
            <a:avLst/>
          </a:prstGeom>
          <a:ln>
            <a:solidFill>
              <a:srgbClr val="FFC000"/>
            </a:solidFill>
          </a:ln>
        </p:spPr>
        <p:style>
          <a:lnRef idx="3">
            <a:schemeClr val="accent6"/>
          </a:lnRef>
          <a:fillRef idx="0">
            <a:schemeClr val="accent6"/>
          </a:fillRef>
          <a:effectRef idx="2">
            <a:schemeClr val="accent6"/>
          </a:effectRef>
          <a:fontRef idx="minor">
            <a:schemeClr val="tx1"/>
          </a:fontRef>
        </p:style>
      </p:cxn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762618" y="1308460"/>
            <a:ext cx="5577840" cy="1726480"/>
          </a:xfrm>
          <a:prstGeom prst="rect">
            <a:avLst/>
          </a:prstGeom>
        </p:spPr>
      </p:pic>
    </p:spTree>
    <p:extLst>
      <p:ext uri="{BB962C8B-B14F-4D97-AF65-F5344CB8AC3E}">
        <p14:creationId xmlns:p14="http://schemas.microsoft.com/office/powerpoint/2010/main" val="12546683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45590"/>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Lst>
  <p:timing>
    <p:tnLst>
      <p:par>
        <p:cTn id="1" dur="indefinite" restart="never" nodeType="tmRoot"/>
      </p:par>
    </p:tnLst>
  </p:timing>
  <p:txStyles>
    <p:titleStyle>
      <a:lvl1pPr algn="ctr" defTabSz="3135020" rtl="0" eaLnBrk="1" latinLnBrk="0" hangingPunct="1">
        <a:spcBef>
          <a:spcPct val="0"/>
        </a:spcBef>
        <a:buNone/>
        <a:defRPr sz="15100" kern="1200">
          <a:solidFill>
            <a:schemeClr val="tx1"/>
          </a:solidFill>
          <a:latin typeface="+mj-lt"/>
          <a:ea typeface="+mj-ea"/>
          <a:cs typeface="+mj-cs"/>
        </a:defRPr>
      </a:lvl1pPr>
    </p:titleStyle>
    <p:bodyStyle>
      <a:lvl1pPr marL="1175633" indent="-1175633" algn="l" defTabSz="3135020"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7204" indent="-979694" algn="l" defTabSz="3135020"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776" indent="-783755" algn="l" defTabSz="3135020" rtl="0" eaLnBrk="1" latinLnBrk="0" hangingPunct="1">
        <a:spcBef>
          <a:spcPct val="20000"/>
        </a:spcBef>
        <a:buFont typeface="Arial" pitchFamily="34" charset="0"/>
        <a:buChar char="•"/>
        <a:defRPr sz="8200" kern="1200">
          <a:solidFill>
            <a:schemeClr val="tx1"/>
          </a:solidFill>
          <a:latin typeface="+mn-lt"/>
          <a:ea typeface="+mn-ea"/>
          <a:cs typeface="+mn-cs"/>
        </a:defRPr>
      </a:lvl3pPr>
      <a:lvl4pPr marL="548628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379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130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881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6327"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3837"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609600" y="504144"/>
            <a:ext cx="31653182" cy="3733800"/>
          </a:xfrm>
          <a:prstGeom prst="rect">
            <a:avLst/>
          </a:prstGeom>
          <a:solidFill>
            <a:srgbClr val="1748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latin typeface="Arial" panose="020B0604020202020204" pitchFamily="34" charset="0"/>
              <a:cs typeface="Arial" panose="020B0604020202020204" pitchFamily="34" charset="0"/>
            </a:endParaRPr>
          </a:p>
        </p:txBody>
      </p:sp>
      <p:sp>
        <p:nvSpPr>
          <p:cNvPr id="20" name="TextBox 19"/>
          <p:cNvSpPr txBox="1"/>
          <p:nvPr/>
        </p:nvSpPr>
        <p:spPr>
          <a:xfrm>
            <a:off x="609600" y="914400"/>
            <a:ext cx="20878800" cy="2985433"/>
          </a:xfrm>
          <a:prstGeom prst="rect">
            <a:avLst/>
          </a:prstGeom>
          <a:noFill/>
        </p:spPr>
        <p:txBody>
          <a:bodyPr wrap="square" rtlCol="0">
            <a:spAutoFit/>
          </a:bodyPr>
          <a:lstStyle/>
          <a:p>
            <a:pPr algn="ctr"/>
            <a:r>
              <a:rPr lang="en-US" sz="6600" b="1" dirty="0">
                <a:solidFill>
                  <a:schemeClr val="bg1"/>
                </a:solidFill>
                <a:latin typeface="Arial" panose="020B0604020202020204" pitchFamily="34" charset="0"/>
                <a:cs typeface="Arial" panose="020B0604020202020204" pitchFamily="34" charset="0"/>
              </a:rPr>
              <a:t>I</a:t>
            </a:r>
            <a:r>
              <a:rPr lang="en-US" sz="6600" b="1" dirty="0" smtClean="0">
                <a:solidFill>
                  <a:schemeClr val="bg1"/>
                </a:solidFill>
                <a:latin typeface="Arial" panose="020B0604020202020204" pitchFamily="34" charset="0"/>
                <a:cs typeface="Arial" panose="020B0604020202020204" pitchFamily="34" charset="0"/>
              </a:rPr>
              <a:t>nsert title of presentation</a:t>
            </a:r>
          </a:p>
          <a:p>
            <a:pPr algn="ctr"/>
            <a:endParaRPr lang="en-US" sz="2000" b="1" dirty="0" smtClean="0">
              <a:solidFill>
                <a:schemeClr val="bg1"/>
              </a:solidFill>
              <a:latin typeface="Arial" panose="020B0604020202020204" pitchFamily="34" charset="0"/>
              <a:cs typeface="Arial" panose="020B0604020202020204" pitchFamily="34" charset="0"/>
            </a:endParaRPr>
          </a:p>
          <a:p>
            <a:pPr algn="ctr"/>
            <a:r>
              <a:rPr lang="en-US" sz="5400" b="1" dirty="0" smtClean="0">
                <a:solidFill>
                  <a:schemeClr val="bg1"/>
                </a:solidFill>
                <a:latin typeface="Arial" panose="020B0604020202020204" pitchFamily="34" charset="0"/>
                <a:cs typeface="Arial" panose="020B0604020202020204" pitchFamily="34" charset="0"/>
              </a:rPr>
              <a:t>Insert names of authors </a:t>
            </a:r>
          </a:p>
          <a:p>
            <a:pPr algn="ctr"/>
            <a:r>
              <a:rPr lang="en-US" sz="4800" dirty="0" smtClean="0">
                <a:solidFill>
                  <a:schemeClr val="bg1"/>
                </a:solidFill>
                <a:latin typeface="Arial" panose="020B0604020202020204" pitchFamily="34" charset="0"/>
                <a:cs typeface="Arial" panose="020B0604020202020204" pitchFamily="34" charset="0"/>
              </a:rPr>
              <a:t>List affiliations here</a:t>
            </a:r>
            <a:endParaRPr lang="en-US" sz="4800" dirty="0">
              <a:solidFill>
                <a:schemeClr val="bg1"/>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5123662"/>
              </p:ext>
            </p:extLst>
          </p:nvPr>
        </p:nvGraphicFramePr>
        <p:xfrm>
          <a:off x="609600" y="4648200"/>
          <a:ext cx="10093837" cy="8068744"/>
        </p:xfrm>
        <a:graphic>
          <a:graphicData uri="http://schemas.openxmlformats.org/drawingml/2006/table">
            <a:tbl>
              <a:tblPr firstRow="1" bandRow="1">
                <a:tableStyleId>{5C22544A-7EE6-4342-B048-85BDC9FD1C3A}</a:tableStyleId>
              </a:tblPr>
              <a:tblGrid>
                <a:gridCol w="10093837"/>
              </a:tblGrid>
              <a:tr h="1219200">
                <a:tc>
                  <a:txBody>
                    <a:bodyPr/>
                    <a:lstStyle/>
                    <a:p>
                      <a:pPr algn="ctr"/>
                      <a:r>
                        <a:rPr lang="en-US" sz="4800" dirty="0" smtClean="0">
                          <a:solidFill>
                            <a:srgbClr val="174890"/>
                          </a:solidFill>
                          <a:latin typeface="Arial" panose="020B0604020202020204" pitchFamily="34" charset="0"/>
                          <a:cs typeface="Arial" panose="020B0604020202020204" pitchFamily="34" charset="0"/>
                        </a:rPr>
                        <a:t>Introduction</a:t>
                      </a:r>
                      <a:endParaRPr lang="en-US" sz="5400" dirty="0">
                        <a:solidFill>
                          <a:srgbClr val="174890"/>
                        </a:solidFill>
                        <a:latin typeface="Arial" panose="020B0604020202020204" pitchFamily="34" charset="0"/>
                        <a:cs typeface="Arial" panose="020B0604020202020204" pitchFamily="34" charset="0"/>
                      </a:endParaRPr>
                    </a:p>
                  </a:txBody>
                  <a:tcPr marT="182880" marB="182880" anchor="ctr">
                    <a:noFill/>
                  </a:tcPr>
                </a:tc>
              </a:tr>
              <a:tr h="6849544">
                <a:tc>
                  <a:txBody>
                    <a:bodyPr/>
                    <a:lstStyle/>
                    <a:p>
                      <a:pPr marL="0" marR="0" indent="0" algn="l" defTabSz="3135020" rtl="0" eaLnBrk="1" fontAlgn="auto" latinLnBrk="0" hangingPunct="1">
                        <a:lnSpc>
                          <a:spcPct val="100000"/>
                        </a:lnSpc>
                        <a:spcBef>
                          <a:spcPts val="0"/>
                        </a:spcBef>
                        <a:spcAft>
                          <a:spcPts val="0"/>
                        </a:spcAft>
                        <a:buClrTx/>
                        <a:buSzTx/>
                        <a:buFontTx/>
                        <a:buNone/>
                        <a:tabLst/>
                        <a:defRPr/>
                      </a:pPr>
                      <a:r>
                        <a:rPr lang="en-US" sz="4000" dirty="0" smtClean="0">
                          <a:solidFill>
                            <a:schemeClr val="tx1"/>
                          </a:solidFill>
                          <a:latin typeface="Cambria" charset="0"/>
                          <a:ea typeface="Cambria" charset="0"/>
                          <a:cs typeface="Cambria" charset="0"/>
                        </a:rPr>
                        <a:t>Insert text here. You can resize the box to fit your text. </a:t>
                      </a:r>
                      <a:endParaRPr lang="en-US" sz="4000" dirty="0">
                        <a:solidFill>
                          <a:schemeClr val="tx1"/>
                        </a:solidFill>
                        <a:latin typeface="Cambria" charset="0"/>
                        <a:ea typeface="Cambria" charset="0"/>
                        <a:cs typeface="Cambria" charset="0"/>
                      </a:endParaRPr>
                    </a:p>
                  </a:txBody>
                  <a:tcPr marL="274320" marR="274320" marT="274320" marB="274320">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786983113"/>
              </p:ext>
            </p:extLst>
          </p:nvPr>
        </p:nvGraphicFramePr>
        <p:xfrm>
          <a:off x="22174200" y="20040600"/>
          <a:ext cx="10119237" cy="914400"/>
        </p:xfrm>
        <a:graphic>
          <a:graphicData uri="http://schemas.openxmlformats.org/drawingml/2006/table">
            <a:tbl>
              <a:tblPr firstRow="1" bandRow="1">
                <a:tableStyleId>{5C22544A-7EE6-4342-B048-85BDC9FD1C3A}</a:tableStyleId>
              </a:tblPr>
              <a:tblGrid>
                <a:gridCol w="10119237"/>
              </a:tblGrid>
              <a:tr h="914400">
                <a:tc>
                  <a:txBody>
                    <a:bodyPr/>
                    <a:lstStyle/>
                    <a:p>
                      <a:pPr algn="ctr"/>
                      <a:r>
                        <a:rPr lang="en-US" sz="3600" b="0" dirty="0" smtClean="0">
                          <a:solidFill>
                            <a:schemeClr val="tx1"/>
                          </a:solidFill>
                          <a:latin typeface="Cambria" charset="0"/>
                          <a:ea typeface="Cambria" charset="0"/>
                          <a:cs typeface="Cambria" charset="0"/>
                        </a:rPr>
                        <a:t>Grant support information goes here</a:t>
                      </a:r>
                      <a:r>
                        <a:rPr lang="en-US" sz="3600" b="0" baseline="0" dirty="0" smtClean="0">
                          <a:solidFill>
                            <a:schemeClr val="tx1"/>
                          </a:solidFill>
                          <a:latin typeface="Cambria" charset="0"/>
                          <a:ea typeface="Cambria" charset="0"/>
                          <a:cs typeface="Cambria" charset="0"/>
                        </a:rPr>
                        <a:t> if needed</a:t>
                      </a:r>
                      <a:r>
                        <a:rPr lang="en-US" sz="3600" b="0" dirty="0" smtClean="0">
                          <a:solidFill>
                            <a:schemeClr val="tx1"/>
                          </a:solidFill>
                          <a:latin typeface="Cambria" charset="0"/>
                          <a:ea typeface="Cambria" charset="0"/>
                          <a:cs typeface="Cambria" charset="0"/>
                        </a:rPr>
                        <a:t>.</a:t>
                      </a:r>
                      <a:endParaRPr lang="en-US" sz="3600" b="0" dirty="0">
                        <a:solidFill>
                          <a:schemeClr val="tx1"/>
                        </a:solidFill>
                        <a:latin typeface="Cambria" charset="0"/>
                        <a:ea typeface="Cambria" charset="0"/>
                        <a:cs typeface="Cambria" charset="0"/>
                      </a:endParaRPr>
                    </a:p>
                  </a:txBody>
                  <a:tcPr anchor="ctr">
                    <a:solidFill>
                      <a:schemeClr val="bg1"/>
                    </a:solid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902304460"/>
              </p:ext>
            </p:extLst>
          </p:nvPr>
        </p:nvGraphicFramePr>
        <p:xfrm>
          <a:off x="574163" y="13182600"/>
          <a:ext cx="10129274" cy="8229600"/>
        </p:xfrm>
        <a:graphic>
          <a:graphicData uri="http://schemas.openxmlformats.org/drawingml/2006/table">
            <a:tbl>
              <a:tblPr firstRow="1" bandRow="1">
                <a:tableStyleId>{5C22544A-7EE6-4342-B048-85BDC9FD1C3A}</a:tableStyleId>
              </a:tblPr>
              <a:tblGrid>
                <a:gridCol w="10129274"/>
              </a:tblGrid>
              <a:tr h="1136325">
                <a:tc>
                  <a:txBody>
                    <a:bodyPr/>
                    <a:lstStyle/>
                    <a:p>
                      <a:pPr algn="ctr"/>
                      <a:r>
                        <a:rPr lang="en-US" sz="4800" dirty="0" smtClean="0">
                          <a:solidFill>
                            <a:srgbClr val="174890"/>
                          </a:solidFill>
                          <a:latin typeface="Arial" panose="020B0604020202020204" pitchFamily="34" charset="0"/>
                          <a:cs typeface="Arial" panose="020B0604020202020204" pitchFamily="34" charset="0"/>
                        </a:rPr>
                        <a:t>Methods</a:t>
                      </a:r>
                      <a:endParaRPr lang="en-US" sz="5400" dirty="0">
                        <a:solidFill>
                          <a:srgbClr val="174890"/>
                        </a:solidFill>
                        <a:latin typeface="Arial" panose="020B0604020202020204" pitchFamily="34" charset="0"/>
                        <a:cs typeface="Arial" panose="020B0604020202020204" pitchFamily="34" charset="0"/>
                      </a:endParaRPr>
                    </a:p>
                  </a:txBody>
                  <a:tcPr marT="182880" marB="182880" anchor="ctr">
                    <a:solidFill>
                      <a:schemeClr val="bg1"/>
                    </a:solidFill>
                  </a:tcPr>
                </a:tc>
              </a:tr>
              <a:tr h="7093275">
                <a:tc>
                  <a:txBody>
                    <a:bodyPr/>
                    <a:lstStyle/>
                    <a:p>
                      <a:r>
                        <a:rPr lang="en-US" sz="4000" dirty="0" smtClean="0">
                          <a:solidFill>
                            <a:schemeClr val="tx1"/>
                          </a:solidFill>
                          <a:latin typeface="Cambria" charset="0"/>
                          <a:ea typeface="Cambria" charset="0"/>
                          <a:cs typeface="Cambria" charset="0"/>
                        </a:rPr>
                        <a:t>Insert text here. You can resize the box to fit your text. You can also insert an image to accompany your introduction. In the top menu, click Insert. Click the Picture image. Navigate to find your photo, select it and click Insert. Then resize and move your photo as needed.</a:t>
                      </a:r>
                    </a:p>
                  </a:txBody>
                  <a:tcPr marL="274320" marR="274320" marT="274320" marB="274320">
                    <a:solidFill>
                      <a:schemeClr val="bg1"/>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883364602"/>
              </p:ext>
            </p:extLst>
          </p:nvPr>
        </p:nvGraphicFramePr>
        <p:xfrm>
          <a:off x="11394563" y="4693920"/>
          <a:ext cx="10093837" cy="16718280"/>
        </p:xfrm>
        <a:graphic>
          <a:graphicData uri="http://schemas.openxmlformats.org/drawingml/2006/table">
            <a:tbl>
              <a:tblPr firstRow="1" bandRow="1">
                <a:tableStyleId>{5C22544A-7EE6-4342-B048-85BDC9FD1C3A}</a:tableStyleId>
              </a:tblPr>
              <a:tblGrid>
                <a:gridCol w="10093837"/>
              </a:tblGrid>
              <a:tr h="1189699">
                <a:tc>
                  <a:txBody>
                    <a:bodyPr/>
                    <a:lstStyle/>
                    <a:p>
                      <a:pPr algn="ctr"/>
                      <a:r>
                        <a:rPr lang="en-US" sz="4800" dirty="0" smtClean="0">
                          <a:solidFill>
                            <a:srgbClr val="174890"/>
                          </a:solidFill>
                          <a:latin typeface="Arial" panose="020B0604020202020204" pitchFamily="34" charset="0"/>
                          <a:cs typeface="Arial" panose="020B0604020202020204" pitchFamily="34" charset="0"/>
                        </a:rPr>
                        <a:t>Results</a:t>
                      </a:r>
                      <a:endParaRPr lang="en-US" sz="5400" dirty="0">
                        <a:solidFill>
                          <a:srgbClr val="174890"/>
                        </a:solidFill>
                        <a:latin typeface="Arial" panose="020B0604020202020204" pitchFamily="34" charset="0"/>
                        <a:cs typeface="Arial" panose="020B0604020202020204" pitchFamily="34" charset="0"/>
                      </a:endParaRPr>
                    </a:p>
                  </a:txBody>
                  <a:tcPr marT="182880" marB="182880" anchor="ctr">
                    <a:solidFill>
                      <a:schemeClr val="bg1"/>
                    </a:solidFill>
                  </a:tcPr>
                </a:tc>
              </a:tr>
              <a:tr h="15528581">
                <a:tc>
                  <a:txBody>
                    <a:bodyPr/>
                    <a:lstStyle/>
                    <a:p>
                      <a:r>
                        <a:rPr lang="en-US" sz="4000" dirty="0" smtClean="0">
                          <a:latin typeface="Cambria" charset="0"/>
                          <a:ea typeface="Cambria" charset="0"/>
                          <a:cs typeface="Cambria" charset="0"/>
                        </a:rPr>
                        <a:t>Insert text here for your results. You can resize</a:t>
                      </a:r>
                      <a:r>
                        <a:rPr lang="en-US" sz="4000" baseline="0" dirty="0" smtClean="0">
                          <a:latin typeface="Cambria" charset="0"/>
                          <a:ea typeface="Cambria" charset="0"/>
                          <a:cs typeface="Cambria" charset="0"/>
                        </a:rPr>
                        <a:t> t</a:t>
                      </a:r>
                      <a:r>
                        <a:rPr lang="en-US" sz="4000" dirty="0" smtClean="0">
                          <a:latin typeface="Cambria" charset="0"/>
                          <a:ea typeface="Cambria" charset="0"/>
                          <a:cs typeface="Cambria" charset="0"/>
                        </a:rPr>
                        <a:t>he box to fit your text. You can also insert an image to accompany your results. In the top menu, click Insert. Click the Picture image. Navigate to find your photo, select it and click Insert. Then resize and move your photo as needed. You can add more than one photo.</a:t>
                      </a:r>
                    </a:p>
                  </a:txBody>
                  <a:tcPr marL="274320" marR="274320" marT="274320" marB="274320">
                    <a:solidFill>
                      <a:schemeClr val="bg1"/>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870562123"/>
              </p:ext>
            </p:extLst>
          </p:nvPr>
        </p:nvGraphicFramePr>
        <p:xfrm>
          <a:off x="22174200" y="4721860"/>
          <a:ext cx="10093837" cy="7469613"/>
        </p:xfrm>
        <a:graphic>
          <a:graphicData uri="http://schemas.openxmlformats.org/drawingml/2006/table">
            <a:tbl>
              <a:tblPr firstRow="1" bandRow="1">
                <a:tableStyleId>{5C22544A-7EE6-4342-B048-85BDC9FD1C3A}</a:tableStyleId>
              </a:tblPr>
              <a:tblGrid>
                <a:gridCol w="10093837"/>
              </a:tblGrid>
              <a:tr h="488207">
                <a:tc>
                  <a:txBody>
                    <a:bodyPr/>
                    <a:lstStyle/>
                    <a:p>
                      <a:pPr algn="ctr"/>
                      <a:r>
                        <a:rPr lang="en-US" sz="4800" dirty="0" smtClean="0">
                          <a:solidFill>
                            <a:srgbClr val="174890"/>
                          </a:solidFill>
                          <a:latin typeface="Arial" panose="020B0604020202020204" pitchFamily="34" charset="0"/>
                          <a:cs typeface="Arial" panose="020B0604020202020204" pitchFamily="34" charset="0"/>
                        </a:rPr>
                        <a:t>Results</a:t>
                      </a:r>
                      <a:endParaRPr lang="en-US" sz="5400" dirty="0">
                        <a:solidFill>
                          <a:srgbClr val="174890"/>
                        </a:solidFill>
                        <a:latin typeface="Arial" panose="020B0604020202020204" pitchFamily="34" charset="0"/>
                        <a:cs typeface="Arial" panose="020B0604020202020204" pitchFamily="34" charset="0"/>
                      </a:endParaRPr>
                    </a:p>
                  </a:txBody>
                  <a:tcPr marT="182880" marB="182880" anchor="ctr">
                    <a:solidFill>
                      <a:schemeClr val="bg1"/>
                    </a:solidFill>
                  </a:tcPr>
                </a:tc>
              </a:tr>
              <a:tr h="6372333">
                <a:tc>
                  <a:txBody>
                    <a:bodyPr/>
                    <a:lstStyle/>
                    <a:p>
                      <a:r>
                        <a:rPr lang="en-US" sz="4000" dirty="0" smtClean="0">
                          <a:latin typeface="Cambria" charset="0"/>
                          <a:ea typeface="Cambria" charset="0"/>
                          <a:cs typeface="Cambria" charset="0"/>
                        </a:rPr>
                        <a:t>Insert text here for your results. You can resize</a:t>
                      </a:r>
                      <a:r>
                        <a:rPr lang="en-US" sz="4000" baseline="0" dirty="0" smtClean="0">
                          <a:latin typeface="Cambria" charset="0"/>
                          <a:ea typeface="Cambria" charset="0"/>
                          <a:cs typeface="Cambria" charset="0"/>
                        </a:rPr>
                        <a:t> t</a:t>
                      </a:r>
                      <a:r>
                        <a:rPr lang="en-US" sz="4000" dirty="0" smtClean="0">
                          <a:latin typeface="Cambria" charset="0"/>
                          <a:ea typeface="Cambria" charset="0"/>
                          <a:cs typeface="Cambria" charset="0"/>
                        </a:rPr>
                        <a:t>he box to fit your text. You can also insert an image to accompany your results. In the top menu, click Insert. Click the Picture image. Navigate to find your photo, select it and click Insert. Then resize and move your photo as needed. You can add more than one photo.</a:t>
                      </a:r>
                    </a:p>
                  </a:txBody>
                  <a:tcPr marL="274320" marR="274320" marT="274320" marB="274320">
                    <a:solidFill>
                      <a:schemeClr val="bg1"/>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523567839"/>
              </p:ext>
            </p:extLst>
          </p:nvPr>
        </p:nvGraphicFramePr>
        <p:xfrm>
          <a:off x="22199600" y="12745330"/>
          <a:ext cx="10093837" cy="6696224"/>
        </p:xfrm>
        <a:graphic>
          <a:graphicData uri="http://schemas.openxmlformats.org/drawingml/2006/table">
            <a:tbl>
              <a:tblPr firstRow="1" bandRow="1">
                <a:tableStyleId>{5C22544A-7EE6-4342-B048-85BDC9FD1C3A}</a:tableStyleId>
              </a:tblPr>
              <a:tblGrid>
                <a:gridCol w="10093837"/>
              </a:tblGrid>
              <a:tr h="1010526">
                <a:tc>
                  <a:txBody>
                    <a:bodyPr/>
                    <a:lstStyle/>
                    <a:p>
                      <a:pPr algn="ctr"/>
                      <a:r>
                        <a:rPr lang="en-US" sz="4800" dirty="0" smtClean="0">
                          <a:solidFill>
                            <a:srgbClr val="174890"/>
                          </a:solidFill>
                          <a:latin typeface="Arial" panose="020B0604020202020204" pitchFamily="34" charset="0"/>
                          <a:cs typeface="Arial" panose="020B0604020202020204" pitchFamily="34" charset="0"/>
                        </a:rPr>
                        <a:t>Summary</a:t>
                      </a:r>
                      <a:r>
                        <a:rPr lang="en-US" sz="4800" baseline="0" dirty="0" smtClean="0">
                          <a:solidFill>
                            <a:srgbClr val="174890"/>
                          </a:solidFill>
                          <a:latin typeface="Arial" panose="020B0604020202020204" pitchFamily="34" charset="0"/>
                          <a:cs typeface="Arial" panose="020B0604020202020204" pitchFamily="34" charset="0"/>
                        </a:rPr>
                        <a:t> and Conclusions</a:t>
                      </a:r>
                      <a:endParaRPr lang="en-US" sz="5400" dirty="0">
                        <a:solidFill>
                          <a:srgbClr val="174890"/>
                        </a:solidFill>
                        <a:latin typeface="Arial" panose="020B0604020202020204" pitchFamily="34" charset="0"/>
                        <a:cs typeface="Arial" panose="020B0604020202020204" pitchFamily="34" charset="0"/>
                      </a:endParaRPr>
                    </a:p>
                  </a:txBody>
                  <a:tcPr marT="182880" marB="182880" anchor="ctr">
                    <a:solidFill>
                      <a:schemeClr val="bg1"/>
                    </a:solidFill>
                  </a:tcPr>
                </a:tc>
              </a:tr>
              <a:tr h="5598944">
                <a:tc>
                  <a:txBody>
                    <a:bodyPr/>
                    <a:lstStyle/>
                    <a:p>
                      <a:r>
                        <a:rPr lang="en-US" sz="4000" dirty="0" smtClean="0">
                          <a:latin typeface="Cambria" charset="0"/>
                          <a:ea typeface="Cambria" charset="0"/>
                          <a:cs typeface="Cambria" charset="0"/>
                        </a:rPr>
                        <a:t>Insert text here for your results. You can resize</a:t>
                      </a:r>
                      <a:r>
                        <a:rPr lang="en-US" sz="4000" baseline="0" dirty="0" smtClean="0">
                          <a:latin typeface="Cambria" charset="0"/>
                          <a:ea typeface="Cambria" charset="0"/>
                          <a:cs typeface="Cambria" charset="0"/>
                        </a:rPr>
                        <a:t> t</a:t>
                      </a:r>
                      <a:r>
                        <a:rPr lang="en-US" sz="4000" dirty="0" smtClean="0">
                          <a:latin typeface="Cambria" charset="0"/>
                          <a:ea typeface="Cambria" charset="0"/>
                          <a:cs typeface="Cambria" charset="0"/>
                        </a:rPr>
                        <a:t>he box to fit your text. You can also insert an image to accompany your results. In the top menu, click Insert. Click the Picture image. Navigate to find your photo, select it and click Insert. Then resize and move your photo as needed. You can add more than one photo.</a:t>
                      </a:r>
                    </a:p>
                  </a:txBody>
                  <a:tcPr marL="274320" marR="274320" marT="274320" marB="274320">
                    <a:solidFill>
                      <a:schemeClr val="bg1"/>
                    </a:solidFill>
                  </a:tcPr>
                </a:tc>
              </a:tr>
            </a:tbl>
          </a:graphicData>
        </a:graphic>
      </p:graphicFrame>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31200" y="1225706"/>
            <a:ext cx="10660664" cy="2290676"/>
          </a:xfrm>
          <a:prstGeom prst="rect">
            <a:avLst/>
          </a:prstGeom>
        </p:spPr>
      </p:pic>
    </p:spTree>
    <p:extLst>
      <p:ext uri="{BB962C8B-B14F-4D97-AF65-F5344CB8AC3E}">
        <p14:creationId xmlns:p14="http://schemas.microsoft.com/office/powerpoint/2010/main" val="3948958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ster-emory-48x72 (2)" id="{D7796E5E-6FAC-8947-8080-C8F5914F48CD}" vid="{583E62F0-122B-6D40-81BE-1DBD26DE72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em-poster-emory-48x72</Template>
  <TotalTime>203</TotalTime>
  <Words>310</Words>
  <Application>Microsoft Macintosh PowerPoint</Application>
  <PresentationFormat>Custom</PresentationFormat>
  <Paragraphs>16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Office Theme</vt:lpstr>
      <vt:lpstr>PowerPoint Presentation</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Lisa M.</dc:creator>
  <cp:lastModifiedBy>Jones, Lisa M.</cp:lastModifiedBy>
  <cp:revision>21</cp:revision>
  <cp:lastPrinted>2019-07-18T19:49:27Z</cp:lastPrinted>
  <dcterms:created xsi:type="dcterms:W3CDTF">2019-07-18T01:36:36Z</dcterms:created>
  <dcterms:modified xsi:type="dcterms:W3CDTF">2019-08-14T18:40:07Z</dcterms:modified>
</cp:coreProperties>
</file>