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890"/>
    <a:srgbClr val="B58500"/>
    <a:srgbClr val="012069"/>
    <a:srgbClr val="0032A0"/>
    <a:srgbClr val="007DBB"/>
    <a:srgbClr val="001C4E"/>
    <a:srgbClr val="002878"/>
    <a:srgbClr val="F2A901"/>
    <a:srgbClr val="D2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158"/>
    <p:restoredTop sz="94685"/>
  </p:normalViewPr>
  <p:slideViewPr>
    <p:cSldViewPr>
      <p:cViewPr varScale="1">
        <p:scale>
          <a:sx n="36" d="100"/>
          <a:sy n="36" d="100"/>
        </p:scale>
        <p:origin x="320" y="304"/>
      </p:cViewPr>
      <p:guideLst>
        <p:guide orient="horz" pos="2880"/>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06E12-6F2E-0148-9F53-F2D251BDEE3D}" type="datetimeFigureOut">
              <a:rPr lang="en-US" smtClean="0"/>
              <a:t>8/12/19</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EA11C-A5A4-794B-82D9-9E37067A4C9B}" type="slidenum">
              <a:rPr lang="en-US" smtClean="0"/>
              <a:t>‹#›</a:t>
            </a:fld>
            <a:endParaRPr lang="en-US"/>
          </a:p>
        </p:txBody>
      </p:sp>
    </p:spTree>
    <p:extLst>
      <p:ext uri="{BB962C8B-B14F-4D97-AF65-F5344CB8AC3E}">
        <p14:creationId xmlns:p14="http://schemas.microsoft.com/office/powerpoint/2010/main" val="145808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EA11C-A5A4-794B-82D9-9E37067A4C9B}" type="slidenum">
              <a:rPr lang="en-US" smtClean="0"/>
              <a:t>1</a:t>
            </a:fld>
            <a:endParaRPr lang="en-US"/>
          </a:p>
        </p:txBody>
      </p:sp>
    </p:spTree>
    <p:extLst>
      <p:ext uri="{BB962C8B-B14F-4D97-AF65-F5344CB8AC3E}">
        <p14:creationId xmlns:p14="http://schemas.microsoft.com/office/powerpoint/2010/main" val="108649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wmf"/></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8/12/19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spTree>
    <p:extLst>
      <p:ext uri="{BB962C8B-B14F-4D97-AF65-F5344CB8AC3E}">
        <p14:creationId xmlns:p14="http://schemas.microsoft.com/office/powerpoint/2010/main" val="31002180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8/12/19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84943" y="762000"/>
            <a:ext cx="5997960" cy="2819400"/>
          </a:xfrm>
          <a:prstGeom prst="rect">
            <a:avLst/>
          </a:prstGeom>
        </p:spPr>
      </p:pic>
    </p:spTree>
    <p:extLst>
      <p:ext uri="{BB962C8B-B14F-4D97-AF65-F5344CB8AC3E}">
        <p14:creationId xmlns:p14="http://schemas.microsoft.com/office/powerpoint/2010/main" val="37166753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8/12/19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267229" y="1048278"/>
            <a:ext cx="6049220" cy="2181530"/>
          </a:xfrm>
          <a:prstGeom prst="rect">
            <a:avLst/>
          </a:prstGeom>
        </p:spPr>
      </p:pic>
    </p:spTree>
    <p:extLst>
      <p:ext uri="{BB962C8B-B14F-4D97-AF65-F5344CB8AC3E}">
        <p14:creationId xmlns:p14="http://schemas.microsoft.com/office/powerpoint/2010/main" val="2984638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8/12/19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584400" y="990600"/>
            <a:ext cx="4724400" cy="1694484"/>
          </a:xfrm>
          <a:prstGeom prst="rect">
            <a:avLst/>
          </a:prstGeom>
        </p:spPr>
      </p:pic>
    </p:spTree>
    <p:extLst>
      <p:ext uri="{BB962C8B-B14F-4D97-AF65-F5344CB8AC3E}">
        <p14:creationId xmlns:p14="http://schemas.microsoft.com/office/powerpoint/2010/main" val="9721980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8/12/19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62618" y="1308460"/>
            <a:ext cx="5577840" cy="1726480"/>
          </a:xfrm>
          <a:prstGeom prst="rect">
            <a:avLst/>
          </a:prstGeom>
        </p:spPr>
      </p:pic>
    </p:spTree>
    <p:extLst>
      <p:ext uri="{BB962C8B-B14F-4D97-AF65-F5344CB8AC3E}">
        <p14:creationId xmlns:p14="http://schemas.microsoft.com/office/powerpoint/2010/main" val="12546683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45590"/>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iming>
    <p:tnLst>
      <p:par>
        <p:cTn id="1" dur="indefinite" restart="never" nodeType="tmRoot"/>
      </p:par>
    </p:tnLst>
  </p:timing>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609600" y="504144"/>
            <a:ext cx="31653182" cy="3733800"/>
          </a:xfrm>
          <a:prstGeom prst="rect">
            <a:avLst/>
          </a:prstGeom>
          <a:solidFill>
            <a:srgbClr val="1748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609600" y="914400"/>
            <a:ext cx="20878800" cy="2985433"/>
          </a:xfrm>
          <a:prstGeom prst="rect">
            <a:avLst/>
          </a:prstGeom>
          <a:noFill/>
        </p:spPr>
        <p:txBody>
          <a:bodyPr wrap="square" rtlCol="0">
            <a:spAutoFit/>
          </a:bodyPr>
          <a:lstStyle/>
          <a:p>
            <a:pPr algn="ctr"/>
            <a:r>
              <a:rPr lang="en-US" sz="6600" b="1" dirty="0">
                <a:solidFill>
                  <a:schemeClr val="bg1"/>
                </a:solidFill>
                <a:latin typeface="Arial" panose="020B0604020202020204" pitchFamily="34" charset="0"/>
                <a:cs typeface="Arial" panose="020B0604020202020204" pitchFamily="34" charset="0"/>
              </a:rPr>
              <a:t>I</a:t>
            </a:r>
            <a:r>
              <a:rPr lang="en-US" sz="6600" b="1" dirty="0" smtClean="0">
                <a:solidFill>
                  <a:schemeClr val="bg1"/>
                </a:solidFill>
                <a:latin typeface="Arial" panose="020B0604020202020204" pitchFamily="34" charset="0"/>
                <a:cs typeface="Arial" panose="020B0604020202020204" pitchFamily="34" charset="0"/>
              </a:rPr>
              <a:t>nsert title of presentation</a:t>
            </a:r>
          </a:p>
          <a:p>
            <a:pPr algn="ctr"/>
            <a:endParaRPr lang="en-US" sz="2000" b="1" dirty="0" smtClean="0">
              <a:solidFill>
                <a:schemeClr val="bg1"/>
              </a:solidFill>
              <a:latin typeface="Arial" panose="020B0604020202020204" pitchFamily="34" charset="0"/>
              <a:cs typeface="Arial" panose="020B0604020202020204" pitchFamily="34" charset="0"/>
            </a:endParaRPr>
          </a:p>
          <a:p>
            <a:pPr algn="ctr"/>
            <a:r>
              <a:rPr lang="en-US" sz="5400" b="1" dirty="0" smtClean="0">
                <a:solidFill>
                  <a:schemeClr val="bg1"/>
                </a:solidFill>
                <a:latin typeface="Arial" panose="020B0604020202020204" pitchFamily="34" charset="0"/>
                <a:cs typeface="Arial" panose="020B0604020202020204" pitchFamily="34" charset="0"/>
              </a:rPr>
              <a:t>Insert names of authors </a:t>
            </a:r>
          </a:p>
          <a:p>
            <a:pPr algn="ctr"/>
            <a:r>
              <a:rPr lang="en-US" sz="4800" dirty="0" smtClean="0">
                <a:solidFill>
                  <a:schemeClr val="bg1"/>
                </a:solidFill>
                <a:latin typeface="Arial" panose="020B0604020202020204" pitchFamily="34" charset="0"/>
                <a:cs typeface="Arial" panose="020B0604020202020204" pitchFamily="34" charset="0"/>
              </a:rPr>
              <a:t>List affiliations here</a:t>
            </a:r>
            <a:endParaRPr lang="en-US" sz="4800"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588308142"/>
              </p:ext>
            </p:extLst>
          </p:nvPr>
        </p:nvGraphicFramePr>
        <p:xfrm>
          <a:off x="609600" y="4648200"/>
          <a:ext cx="10093837" cy="8068744"/>
        </p:xfrm>
        <a:graphic>
          <a:graphicData uri="http://schemas.openxmlformats.org/drawingml/2006/table">
            <a:tbl>
              <a:tblPr firstRow="1" bandRow="1">
                <a:tableStyleId>{5C22544A-7EE6-4342-B048-85BDC9FD1C3A}</a:tableStyleId>
              </a:tblPr>
              <a:tblGrid>
                <a:gridCol w="10093837"/>
              </a:tblGrid>
              <a:tr h="1219200">
                <a:tc>
                  <a:txBody>
                    <a:bodyPr/>
                    <a:lstStyle/>
                    <a:p>
                      <a:pPr algn="ctr"/>
                      <a:r>
                        <a:rPr lang="en-US" sz="4800" dirty="0" smtClean="0">
                          <a:solidFill>
                            <a:schemeClr val="bg1"/>
                          </a:solidFill>
                          <a:latin typeface="Arial" panose="020B0604020202020204" pitchFamily="34" charset="0"/>
                          <a:cs typeface="Arial" panose="020B0604020202020204" pitchFamily="34" charset="0"/>
                        </a:rPr>
                        <a:t>Introduction</a:t>
                      </a:r>
                      <a:endParaRPr lang="en-US" sz="5400" dirty="0">
                        <a:solidFill>
                          <a:schemeClr val="bg1"/>
                        </a:solidFill>
                        <a:latin typeface="Arial" panose="020B0604020202020204" pitchFamily="34" charset="0"/>
                        <a:cs typeface="Arial" panose="020B0604020202020204" pitchFamily="34" charset="0"/>
                      </a:endParaRPr>
                    </a:p>
                  </a:txBody>
                  <a:tcPr marT="182880" marB="182880" anchor="ctr">
                    <a:solidFill>
                      <a:srgbClr val="174890"/>
                    </a:solidFill>
                  </a:tcPr>
                </a:tc>
              </a:tr>
              <a:tr h="6849544">
                <a:tc>
                  <a:txBody>
                    <a:bodyPr/>
                    <a:lstStyle/>
                    <a:p>
                      <a:pPr marL="0" marR="0" indent="0" algn="l" defTabSz="3135020" rtl="0" eaLnBrk="1" fontAlgn="auto" latinLnBrk="0" hangingPunct="1">
                        <a:lnSpc>
                          <a:spcPct val="100000"/>
                        </a:lnSpc>
                        <a:spcBef>
                          <a:spcPts val="0"/>
                        </a:spcBef>
                        <a:spcAft>
                          <a:spcPts val="0"/>
                        </a:spcAft>
                        <a:buClrTx/>
                        <a:buSzTx/>
                        <a:buFontTx/>
                        <a:buNone/>
                        <a:tabLst/>
                        <a:defRPr/>
                      </a:pPr>
                      <a:r>
                        <a:rPr lang="en-US" sz="4000" dirty="0" smtClean="0">
                          <a:solidFill>
                            <a:schemeClr val="tx1"/>
                          </a:solidFill>
                          <a:latin typeface="Cambria" charset="0"/>
                          <a:ea typeface="Cambria" charset="0"/>
                          <a:cs typeface="Cambria" charset="0"/>
                        </a:rPr>
                        <a:t>Insert text here. You can resize the box to fit your text. </a:t>
                      </a:r>
                      <a:endParaRPr lang="en-US" sz="4000" dirty="0">
                        <a:solidFill>
                          <a:schemeClr val="tx1"/>
                        </a:solidFill>
                        <a:latin typeface="Cambria" charset="0"/>
                        <a:ea typeface="Cambria" charset="0"/>
                        <a:cs typeface="Cambria" charset="0"/>
                      </a:endParaRPr>
                    </a:p>
                  </a:txBody>
                  <a:tcPr marL="274320" marR="274320" marT="274320" marB="274320">
                    <a:solidFill>
                      <a:schemeClr val="bg1"/>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86983113"/>
              </p:ext>
            </p:extLst>
          </p:nvPr>
        </p:nvGraphicFramePr>
        <p:xfrm>
          <a:off x="22174200" y="20040600"/>
          <a:ext cx="10119237" cy="914400"/>
        </p:xfrm>
        <a:graphic>
          <a:graphicData uri="http://schemas.openxmlformats.org/drawingml/2006/table">
            <a:tbl>
              <a:tblPr firstRow="1" bandRow="1">
                <a:tableStyleId>{5C22544A-7EE6-4342-B048-85BDC9FD1C3A}</a:tableStyleId>
              </a:tblPr>
              <a:tblGrid>
                <a:gridCol w="10119237"/>
              </a:tblGrid>
              <a:tr h="914400">
                <a:tc>
                  <a:txBody>
                    <a:bodyPr/>
                    <a:lstStyle/>
                    <a:p>
                      <a:pPr algn="ctr"/>
                      <a:r>
                        <a:rPr lang="en-US" sz="3600" b="0" dirty="0" smtClean="0">
                          <a:solidFill>
                            <a:schemeClr val="tx1"/>
                          </a:solidFill>
                          <a:latin typeface="Cambria" charset="0"/>
                          <a:ea typeface="Cambria" charset="0"/>
                          <a:cs typeface="Cambria" charset="0"/>
                        </a:rPr>
                        <a:t>Grant support information goes here</a:t>
                      </a:r>
                      <a:r>
                        <a:rPr lang="en-US" sz="3600" b="0" baseline="0" dirty="0" smtClean="0">
                          <a:solidFill>
                            <a:schemeClr val="tx1"/>
                          </a:solidFill>
                          <a:latin typeface="Cambria" charset="0"/>
                          <a:ea typeface="Cambria" charset="0"/>
                          <a:cs typeface="Cambria" charset="0"/>
                        </a:rPr>
                        <a:t> if needed</a:t>
                      </a:r>
                      <a:r>
                        <a:rPr lang="en-US" sz="3600" b="0" dirty="0" smtClean="0">
                          <a:solidFill>
                            <a:schemeClr val="tx1"/>
                          </a:solidFill>
                          <a:latin typeface="Cambria" charset="0"/>
                          <a:ea typeface="Cambria" charset="0"/>
                          <a:cs typeface="Cambria" charset="0"/>
                        </a:rPr>
                        <a:t>.</a:t>
                      </a:r>
                      <a:endParaRPr lang="en-US" sz="3600" b="0" dirty="0">
                        <a:solidFill>
                          <a:schemeClr val="tx1"/>
                        </a:solidFill>
                        <a:latin typeface="Cambria" charset="0"/>
                        <a:ea typeface="Cambria" charset="0"/>
                        <a:cs typeface="Cambria" charset="0"/>
                      </a:endParaRPr>
                    </a:p>
                  </a:txBody>
                  <a:tcPr anchor="c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084634386"/>
              </p:ext>
            </p:extLst>
          </p:nvPr>
        </p:nvGraphicFramePr>
        <p:xfrm>
          <a:off x="574163" y="13182600"/>
          <a:ext cx="10129274" cy="8229600"/>
        </p:xfrm>
        <a:graphic>
          <a:graphicData uri="http://schemas.openxmlformats.org/drawingml/2006/table">
            <a:tbl>
              <a:tblPr firstRow="1" bandRow="1">
                <a:tableStyleId>{5C22544A-7EE6-4342-B048-85BDC9FD1C3A}</a:tableStyleId>
              </a:tblPr>
              <a:tblGrid>
                <a:gridCol w="10129274"/>
              </a:tblGrid>
              <a:tr h="1136325">
                <a:tc>
                  <a:txBody>
                    <a:bodyPr/>
                    <a:lstStyle/>
                    <a:p>
                      <a:pPr algn="ctr"/>
                      <a:r>
                        <a:rPr lang="en-US" sz="4800" dirty="0" smtClean="0">
                          <a:solidFill>
                            <a:schemeClr val="bg1"/>
                          </a:solidFill>
                          <a:latin typeface="Arial" panose="020B0604020202020204" pitchFamily="34" charset="0"/>
                          <a:cs typeface="Arial" panose="020B0604020202020204" pitchFamily="34" charset="0"/>
                        </a:rPr>
                        <a:t>Methods</a:t>
                      </a:r>
                      <a:endParaRPr lang="en-US" sz="5400" dirty="0">
                        <a:solidFill>
                          <a:schemeClr val="bg1"/>
                        </a:solidFill>
                        <a:latin typeface="Arial" panose="020B0604020202020204" pitchFamily="34" charset="0"/>
                        <a:cs typeface="Arial" panose="020B0604020202020204" pitchFamily="34" charset="0"/>
                      </a:endParaRPr>
                    </a:p>
                  </a:txBody>
                  <a:tcPr marT="182880" marB="182880" anchor="ctr">
                    <a:solidFill>
                      <a:srgbClr val="174890"/>
                    </a:solidFill>
                  </a:tcPr>
                </a:tc>
              </a:tr>
              <a:tr h="7093275">
                <a:tc>
                  <a:txBody>
                    <a:bodyPr/>
                    <a:lstStyle/>
                    <a:p>
                      <a:r>
                        <a:rPr lang="en-US" sz="4000" dirty="0" smtClean="0">
                          <a:solidFill>
                            <a:schemeClr val="tx1"/>
                          </a:solidFill>
                          <a:latin typeface="Cambria" charset="0"/>
                          <a:ea typeface="Cambria" charset="0"/>
                          <a:cs typeface="Cambria" charset="0"/>
                        </a:rPr>
                        <a:t>Insert text here. You can resize the box to fit your text. You can also insert an image to accompany your introduction. In the top menu, click Insert. Click the Picture image. Navigate to find your photo, select it and click Insert. Then resize and move your photo as needed.</a:t>
                      </a:r>
                    </a:p>
                  </a:txBody>
                  <a:tcPr marL="274320" marR="274320" marT="274320" marB="274320">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08322874"/>
              </p:ext>
            </p:extLst>
          </p:nvPr>
        </p:nvGraphicFramePr>
        <p:xfrm>
          <a:off x="11394563" y="4693920"/>
          <a:ext cx="10093837" cy="16718280"/>
        </p:xfrm>
        <a:graphic>
          <a:graphicData uri="http://schemas.openxmlformats.org/drawingml/2006/table">
            <a:tbl>
              <a:tblPr firstRow="1" bandRow="1">
                <a:tableStyleId>{5C22544A-7EE6-4342-B048-85BDC9FD1C3A}</a:tableStyleId>
              </a:tblPr>
              <a:tblGrid>
                <a:gridCol w="10093837"/>
              </a:tblGrid>
              <a:tr h="1189699">
                <a:tc>
                  <a:txBody>
                    <a:bodyPr/>
                    <a:lstStyle/>
                    <a:p>
                      <a:pPr algn="ctr"/>
                      <a:r>
                        <a:rPr lang="en-US" sz="4800" dirty="0" smtClean="0">
                          <a:solidFill>
                            <a:schemeClr val="bg1"/>
                          </a:solidFill>
                          <a:latin typeface="Arial" panose="020B0604020202020204" pitchFamily="34" charset="0"/>
                          <a:cs typeface="Arial" panose="020B0604020202020204" pitchFamily="34" charset="0"/>
                        </a:rPr>
                        <a:t>Results</a:t>
                      </a:r>
                      <a:endParaRPr lang="en-US" sz="5400" dirty="0">
                        <a:solidFill>
                          <a:schemeClr val="bg1"/>
                        </a:solidFill>
                        <a:latin typeface="Arial" panose="020B0604020202020204" pitchFamily="34" charset="0"/>
                        <a:cs typeface="Arial" panose="020B0604020202020204" pitchFamily="34" charset="0"/>
                      </a:endParaRPr>
                    </a:p>
                  </a:txBody>
                  <a:tcPr marT="182880" marB="182880" anchor="ctr">
                    <a:solidFill>
                      <a:srgbClr val="174890"/>
                    </a:solidFill>
                  </a:tcPr>
                </a:tc>
              </a:tr>
              <a:tr h="15528581">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241120283"/>
              </p:ext>
            </p:extLst>
          </p:nvPr>
        </p:nvGraphicFramePr>
        <p:xfrm>
          <a:off x="22174200" y="4721860"/>
          <a:ext cx="10093837" cy="7469613"/>
        </p:xfrm>
        <a:graphic>
          <a:graphicData uri="http://schemas.openxmlformats.org/drawingml/2006/table">
            <a:tbl>
              <a:tblPr firstRow="1" bandRow="1">
                <a:tableStyleId>{5C22544A-7EE6-4342-B048-85BDC9FD1C3A}</a:tableStyleId>
              </a:tblPr>
              <a:tblGrid>
                <a:gridCol w="10093837"/>
              </a:tblGrid>
              <a:tr h="488207">
                <a:tc>
                  <a:txBody>
                    <a:bodyPr/>
                    <a:lstStyle/>
                    <a:p>
                      <a:pPr algn="ctr"/>
                      <a:r>
                        <a:rPr lang="en-US" sz="4800" dirty="0" smtClean="0">
                          <a:solidFill>
                            <a:schemeClr val="bg1"/>
                          </a:solidFill>
                          <a:latin typeface="Arial" panose="020B0604020202020204" pitchFamily="34" charset="0"/>
                          <a:cs typeface="Arial" panose="020B0604020202020204" pitchFamily="34" charset="0"/>
                        </a:rPr>
                        <a:t>Results</a:t>
                      </a:r>
                      <a:endParaRPr lang="en-US" sz="5400" dirty="0">
                        <a:solidFill>
                          <a:schemeClr val="bg1"/>
                        </a:solidFill>
                        <a:latin typeface="Arial" panose="020B0604020202020204" pitchFamily="34" charset="0"/>
                        <a:cs typeface="Arial" panose="020B0604020202020204" pitchFamily="34" charset="0"/>
                      </a:endParaRPr>
                    </a:p>
                  </a:txBody>
                  <a:tcPr marT="182880" marB="182880" anchor="ctr">
                    <a:solidFill>
                      <a:srgbClr val="174890"/>
                    </a:solidFill>
                  </a:tcPr>
                </a:tc>
              </a:tr>
              <a:tr h="6372333">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009574262"/>
              </p:ext>
            </p:extLst>
          </p:nvPr>
        </p:nvGraphicFramePr>
        <p:xfrm>
          <a:off x="22199600" y="12745330"/>
          <a:ext cx="10093837" cy="6696224"/>
        </p:xfrm>
        <a:graphic>
          <a:graphicData uri="http://schemas.openxmlformats.org/drawingml/2006/table">
            <a:tbl>
              <a:tblPr firstRow="1" bandRow="1">
                <a:tableStyleId>{5C22544A-7EE6-4342-B048-85BDC9FD1C3A}</a:tableStyleId>
              </a:tblPr>
              <a:tblGrid>
                <a:gridCol w="10093837"/>
              </a:tblGrid>
              <a:tr h="1010526">
                <a:tc>
                  <a:txBody>
                    <a:bodyPr/>
                    <a:lstStyle/>
                    <a:p>
                      <a:pPr algn="ctr"/>
                      <a:r>
                        <a:rPr lang="en-US" sz="4800" dirty="0" smtClean="0">
                          <a:solidFill>
                            <a:schemeClr val="bg1"/>
                          </a:solidFill>
                          <a:latin typeface="Arial" panose="020B0604020202020204" pitchFamily="34" charset="0"/>
                          <a:cs typeface="Arial" panose="020B0604020202020204" pitchFamily="34" charset="0"/>
                        </a:rPr>
                        <a:t>Summary</a:t>
                      </a:r>
                      <a:r>
                        <a:rPr lang="en-US" sz="4800" baseline="0" dirty="0" smtClean="0">
                          <a:solidFill>
                            <a:schemeClr val="bg1"/>
                          </a:solidFill>
                          <a:latin typeface="Arial" panose="020B0604020202020204" pitchFamily="34" charset="0"/>
                          <a:cs typeface="Arial" panose="020B0604020202020204" pitchFamily="34" charset="0"/>
                        </a:rPr>
                        <a:t> and Conclusions</a:t>
                      </a:r>
                      <a:endParaRPr lang="en-US" sz="5400" dirty="0">
                        <a:solidFill>
                          <a:schemeClr val="bg1"/>
                        </a:solidFill>
                        <a:latin typeface="Arial" panose="020B0604020202020204" pitchFamily="34" charset="0"/>
                        <a:cs typeface="Arial" panose="020B0604020202020204" pitchFamily="34" charset="0"/>
                      </a:endParaRPr>
                    </a:p>
                  </a:txBody>
                  <a:tcPr marT="182880" marB="182880" anchor="ctr">
                    <a:solidFill>
                      <a:srgbClr val="174890"/>
                    </a:solidFill>
                  </a:tcPr>
                </a:tc>
              </a:tr>
              <a:tr h="5598944">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1200" y="1225706"/>
            <a:ext cx="10660664" cy="2290676"/>
          </a:xfrm>
          <a:prstGeom prst="rect">
            <a:avLst/>
          </a:prstGeom>
        </p:spPr>
      </p:pic>
    </p:spTree>
    <p:extLst>
      <p:ext uri="{BB962C8B-B14F-4D97-AF65-F5344CB8AC3E}">
        <p14:creationId xmlns:p14="http://schemas.microsoft.com/office/powerpoint/2010/main" val="394895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ster-emory-48x72 (2)" id="{D7796E5E-6FAC-8947-8080-C8F5914F48CD}" vid="{583E62F0-122B-6D40-81BE-1DBD26DE7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em-poster-emory-48x72</Template>
  <TotalTime>201</TotalTime>
  <Words>310</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Lisa M.</dc:creator>
  <cp:lastModifiedBy>Jones, Lisa M.</cp:lastModifiedBy>
  <cp:revision>20</cp:revision>
  <cp:lastPrinted>2019-07-18T19:49:27Z</cp:lastPrinted>
  <dcterms:created xsi:type="dcterms:W3CDTF">2019-07-18T01:36:36Z</dcterms:created>
  <dcterms:modified xsi:type="dcterms:W3CDTF">2019-08-13T00:13:16Z</dcterms:modified>
</cp:coreProperties>
</file>