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32918400" cy="21945600"/>
  <p:notesSz cx="6858000" cy="9144000"/>
  <p:defaultTextStyle>
    <a:defPPr>
      <a:defRPr lang="en-US"/>
    </a:defPPr>
    <a:lvl1pPr marL="0" algn="l" defTabSz="3135020" rtl="0" eaLnBrk="1" latinLnBrk="0" hangingPunct="1">
      <a:defRPr sz="6200" kern="1200">
        <a:solidFill>
          <a:schemeClr val="tx1"/>
        </a:solidFill>
        <a:latin typeface="+mn-lt"/>
        <a:ea typeface="+mn-ea"/>
        <a:cs typeface="+mn-cs"/>
      </a:defRPr>
    </a:lvl1pPr>
    <a:lvl2pPr marL="1567510" algn="l" defTabSz="3135020" rtl="0" eaLnBrk="1" latinLnBrk="0" hangingPunct="1">
      <a:defRPr sz="6200" kern="1200">
        <a:solidFill>
          <a:schemeClr val="tx1"/>
        </a:solidFill>
        <a:latin typeface="+mn-lt"/>
        <a:ea typeface="+mn-ea"/>
        <a:cs typeface="+mn-cs"/>
      </a:defRPr>
    </a:lvl2pPr>
    <a:lvl3pPr marL="3135020" algn="l" defTabSz="3135020" rtl="0" eaLnBrk="1" latinLnBrk="0" hangingPunct="1">
      <a:defRPr sz="6200" kern="1200">
        <a:solidFill>
          <a:schemeClr val="tx1"/>
        </a:solidFill>
        <a:latin typeface="+mn-lt"/>
        <a:ea typeface="+mn-ea"/>
        <a:cs typeface="+mn-cs"/>
      </a:defRPr>
    </a:lvl3pPr>
    <a:lvl4pPr marL="4702531" algn="l" defTabSz="3135020" rtl="0" eaLnBrk="1" latinLnBrk="0" hangingPunct="1">
      <a:defRPr sz="6200" kern="1200">
        <a:solidFill>
          <a:schemeClr val="tx1"/>
        </a:solidFill>
        <a:latin typeface="+mn-lt"/>
        <a:ea typeface="+mn-ea"/>
        <a:cs typeface="+mn-cs"/>
      </a:defRPr>
    </a:lvl4pPr>
    <a:lvl5pPr marL="6270041" algn="l" defTabSz="3135020" rtl="0" eaLnBrk="1" latinLnBrk="0" hangingPunct="1">
      <a:defRPr sz="6200" kern="1200">
        <a:solidFill>
          <a:schemeClr val="tx1"/>
        </a:solidFill>
        <a:latin typeface="+mn-lt"/>
        <a:ea typeface="+mn-ea"/>
        <a:cs typeface="+mn-cs"/>
      </a:defRPr>
    </a:lvl5pPr>
    <a:lvl6pPr marL="7837551" algn="l" defTabSz="3135020" rtl="0" eaLnBrk="1" latinLnBrk="0" hangingPunct="1">
      <a:defRPr sz="6200" kern="1200">
        <a:solidFill>
          <a:schemeClr val="tx1"/>
        </a:solidFill>
        <a:latin typeface="+mn-lt"/>
        <a:ea typeface="+mn-ea"/>
        <a:cs typeface="+mn-cs"/>
      </a:defRPr>
    </a:lvl6pPr>
    <a:lvl7pPr marL="9405061" algn="l" defTabSz="3135020" rtl="0" eaLnBrk="1" latinLnBrk="0" hangingPunct="1">
      <a:defRPr sz="6200" kern="1200">
        <a:solidFill>
          <a:schemeClr val="tx1"/>
        </a:solidFill>
        <a:latin typeface="+mn-lt"/>
        <a:ea typeface="+mn-ea"/>
        <a:cs typeface="+mn-cs"/>
      </a:defRPr>
    </a:lvl7pPr>
    <a:lvl8pPr marL="10972571" algn="l" defTabSz="3135020" rtl="0" eaLnBrk="1" latinLnBrk="0" hangingPunct="1">
      <a:defRPr sz="6200" kern="1200">
        <a:solidFill>
          <a:schemeClr val="tx1"/>
        </a:solidFill>
        <a:latin typeface="+mn-lt"/>
        <a:ea typeface="+mn-ea"/>
        <a:cs typeface="+mn-cs"/>
      </a:defRPr>
    </a:lvl8pPr>
    <a:lvl9pPr marL="12540082" algn="l" defTabSz="3135020" rtl="0" eaLnBrk="1" latinLnBrk="0" hangingPunct="1">
      <a:defRPr sz="6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4890"/>
    <a:srgbClr val="B58500"/>
    <a:srgbClr val="012069"/>
    <a:srgbClr val="0032A0"/>
    <a:srgbClr val="007DBB"/>
    <a:srgbClr val="001C4E"/>
    <a:srgbClr val="002878"/>
    <a:srgbClr val="F2A901"/>
    <a:srgbClr val="D2B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58"/>
    <p:restoredTop sz="94685"/>
  </p:normalViewPr>
  <p:slideViewPr>
    <p:cSldViewPr>
      <p:cViewPr varScale="1">
        <p:scale>
          <a:sx n="36" d="100"/>
          <a:sy n="36" d="100"/>
        </p:scale>
        <p:origin x="320" y="304"/>
      </p:cViewPr>
      <p:guideLst>
        <p:guide orient="horz" pos="2880"/>
        <p:guide pos="103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406E12-6F2E-0148-9F53-F2D251BDEE3D}" type="datetimeFigureOut">
              <a:rPr lang="en-US" smtClean="0"/>
              <a:t>8/12/19</a:t>
            </a:fld>
            <a:endParaRPr lang="en-US"/>
          </a:p>
        </p:txBody>
      </p:sp>
      <p:sp>
        <p:nvSpPr>
          <p:cNvPr id="4" name="Slide Image Placeholder 3"/>
          <p:cNvSpPr>
            <a:spLocks noGrp="1" noRot="1" noChangeAspect="1"/>
          </p:cNvSpPr>
          <p:nvPr>
            <p:ph type="sldImg" idx="2"/>
          </p:nvPr>
        </p:nvSpPr>
        <p:spPr>
          <a:xfrm>
            <a:off x="1114425" y="1143000"/>
            <a:ext cx="46291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8EA11C-A5A4-794B-82D9-9E37067A4C9B}" type="slidenum">
              <a:rPr lang="en-US" smtClean="0"/>
              <a:t>‹#›</a:t>
            </a:fld>
            <a:endParaRPr lang="en-US"/>
          </a:p>
        </p:txBody>
      </p:sp>
    </p:spTree>
    <p:extLst>
      <p:ext uri="{BB962C8B-B14F-4D97-AF65-F5344CB8AC3E}">
        <p14:creationId xmlns:p14="http://schemas.microsoft.com/office/powerpoint/2010/main" val="14580842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8EA11C-A5A4-794B-82D9-9E37067A4C9B}" type="slidenum">
              <a:rPr lang="en-US" smtClean="0"/>
              <a:t>1</a:t>
            </a:fld>
            <a:endParaRPr lang="en-US"/>
          </a:p>
        </p:txBody>
      </p:sp>
    </p:spTree>
    <p:extLst>
      <p:ext uri="{BB962C8B-B14F-4D97-AF65-F5344CB8AC3E}">
        <p14:creationId xmlns:p14="http://schemas.microsoft.com/office/powerpoint/2010/main" val="1086497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5.wmf"/></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645920" y="20340322"/>
            <a:ext cx="7680960" cy="1168400"/>
          </a:xfrm>
          <a:prstGeom prst="rect">
            <a:avLst/>
          </a:prstGeom>
        </p:spPr>
        <p:txBody>
          <a:bodyPr/>
          <a:lstStyle/>
          <a:p>
            <a:fld id="{B0420BB7-03DE-401B-ADF0-735BB1D299A3}" type="datetimeFigureOut">
              <a:rPr lang="en-US" smtClean="0"/>
              <a:t>8/12/19</a:t>
            </a:fld>
            <a:endParaRPr lang="en-US"/>
          </a:p>
        </p:txBody>
      </p:sp>
      <p:sp>
        <p:nvSpPr>
          <p:cNvPr id="3" name="Footer Placeholder 2"/>
          <p:cNvSpPr>
            <a:spLocks noGrp="1"/>
          </p:cNvSpPr>
          <p:nvPr>
            <p:ph type="ftr" sz="quarter" idx="11"/>
          </p:nvPr>
        </p:nvSpPr>
        <p:spPr>
          <a:xfrm>
            <a:off x="11247120" y="20340322"/>
            <a:ext cx="10424160" cy="1168400"/>
          </a:xfrm>
          <a:prstGeom prst="rect">
            <a:avLst/>
          </a:prstGeom>
        </p:spPr>
        <p:txBody>
          <a:bodyPr/>
          <a:lstStyle/>
          <a:p>
            <a:endParaRPr lang="en-US"/>
          </a:p>
        </p:txBody>
      </p:sp>
      <p:sp>
        <p:nvSpPr>
          <p:cNvPr id="4" name="Slide Number Placeholder 3"/>
          <p:cNvSpPr>
            <a:spLocks noGrp="1"/>
          </p:cNvSpPr>
          <p:nvPr>
            <p:ph type="sldNum" sz="quarter" idx="12"/>
          </p:nvPr>
        </p:nvSpPr>
        <p:spPr>
          <a:xfrm>
            <a:off x="23591520" y="20340322"/>
            <a:ext cx="7680960" cy="1168400"/>
          </a:xfrm>
          <a:prstGeom prst="rect">
            <a:avLst/>
          </a:prstGeom>
        </p:spPr>
        <p:txBody>
          <a:bodyPr/>
          <a:lstStyle/>
          <a:p>
            <a:fld id="{5934B734-1549-45AE-BD87-D88AD2C39B45}" type="slidenum">
              <a:rPr lang="en-US" smtClean="0"/>
              <a:t>‹#›</a:t>
            </a:fld>
            <a:endParaRPr lang="en-US"/>
          </a:p>
        </p:txBody>
      </p:sp>
    </p:spTree>
    <p:extLst>
      <p:ext uri="{BB962C8B-B14F-4D97-AF65-F5344CB8AC3E}">
        <p14:creationId xmlns:p14="http://schemas.microsoft.com/office/powerpoint/2010/main" val="310021804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645920" y="20340322"/>
            <a:ext cx="7680960" cy="1168400"/>
          </a:xfrm>
          <a:prstGeom prst="rect">
            <a:avLst/>
          </a:prstGeom>
        </p:spPr>
        <p:txBody>
          <a:bodyPr/>
          <a:lstStyle/>
          <a:p>
            <a:fld id="{B0420BB7-03DE-401B-ADF0-735BB1D299A3}" type="datetimeFigureOut">
              <a:rPr lang="en-US" smtClean="0"/>
              <a:t>8/12/19</a:t>
            </a:fld>
            <a:endParaRPr lang="en-US"/>
          </a:p>
        </p:txBody>
      </p:sp>
      <p:sp>
        <p:nvSpPr>
          <p:cNvPr id="3" name="Footer Placeholder 2"/>
          <p:cNvSpPr>
            <a:spLocks noGrp="1"/>
          </p:cNvSpPr>
          <p:nvPr>
            <p:ph type="ftr" sz="quarter" idx="11"/>
          </p:nvPr>
        </p:nvSpPr>
        <p:spPr>
          <a:xfrm>
            <a:off x="11247120" y="20340322"/>
            <a:ext cx="10424160" cy="1168400"/>
          </a:xfrm>
          <a:prstGeom prst="rect">
            <a:avLst/>
          </a:prstGeom>
        </p:spPr>
        <p:txBody>
          <a:bodyPr/>
          <a:lstStyle/>
          <a:p>
            <a:endParaRPr lang="en-US"/>
          </a:p>
        </p:txBody>
      </p:sp>
      <p:sp>
        <p:nvSpPr>
          <p:cNvPr id="4" name="Slide Number Placeholder 3"/>
          <p:cNvSpPr>
            <a:spLocks noGrp="1"/>
          </p:cNvSpPr>
          <p:nvPr>
            <p:ph type="sldNum" sz="quarter" idx="12"/>
          </p:nvPr>
        </p:nvSpPr>
        <p:spPr>
          <a:xfrm>
            <a:off x="23591520" y="20340322"/>
            <a:ext cx="7680960" cy="1168400"/>
          </a:xfrm>
          <a:prstGeom prst="rect">
            <a:avLst/>
          </a:prstGeom>
        </p:spPr>
        <p:txBody>
          <a:bodyPr/>
          <a:lstStyle/>
          <a:p>
            <a:fld id="{5934B734-1549-45AE-BD87-D88AD2C39B45}"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1742" y="304800"/>
            <a:ext cx="5086041" cy="3733800"/>
          </a:xfrm>
          <a:prstGeom prst="rect">
            <a:avLst/>
          </a:prstGeom>
        </p:spPr>
      </p:pic>
      <p:cxnSp>
        <p:nvCxnSpPr>
          <p:cNvPr id="10" name="Straight Connector 9"/>
          <p:cNvCxnSpPr/>
          <p:nvPr userDrawn="1"/>
        </p:nvCxnSpPr>
        <p:spPr>
          <a:xfrm>
            <a:off x="0" y="4267200"/>
            <a:ext cx="32918400" cy="0"/>
          </a:xfrm>
          <a:prstGeom prst="line">
            <a:avLst/>
          </a:prstGeom>
          <a:ln>
            <a:solidFill>
              <a:srgbClr val="FFC000"/>
            </a:solidFill>
          </a:ln>
        </p:spPr>
        <p:style>
          <a:lnRef idx="3">
            <a:schemeClr val="accent6"/>
          </a:lnRef>
          <a:fillRef idx="0">
            <a:schemeClr val="accent6"/>
          </a:fillRef>
          <a:effectRef idx="2">
            <a:schemeClr val="accent6"/>
          </a:effectRef>
          <a:fontRef idx="minor">
            <a:schemeClr val="tx1"/>
          </a:fontRef>
        </p:style>
      </p:cxn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6484943" y="762000"/>
            <a:ext cx="5997960" cy="2819400"/>
          </a:xfrm>
          <a:prstGeom prst="rect">
            <a:avLst/>
          </a:prstGeom>
        </p:spPr>
      </p:pic>
    </p:spTree>
    <p:extLst>
      <p:ext uri="{BB962C8B-B14F-4D97-AF65-F5344CB8AC3E}">
        <p14:creationId xmlns:p14="http://schemas.microsoft.com/office/powerpoint/2010/main" val="371667536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645920" y="20340322"/>
            <a:ext cx="7680960" cy="1168400"/>
          </a:xfrm>
          <a:prstGeom prst="rect">
            <a:avLst/>
          </a:prstGeom>
        </p:spPr>
        <p:txBody>
          <a:bodyPr/>
          <a:lstStyle/>
          <a:p>
            <a:fld id="{B0420BB7-03DE-401B-ADF0-735BB1D299A3}" type="datetimeFigureOut">
              <a:rPr lang="en-US" smtClean="0"/>
              <a:t>8/12/19</a:t>
            </a:fld>
            <a:endParaRPr lang="en-US"/>
          </a:p>
        </p:txBody>
      </p:sp>
      <p:sp>
        <p:nvSpPr>
          <p:cNvPr id="3" name="Footer Placeholder 2"/>
          <p:cNvSpPr>
            <a:spLocks noGrp="1"/>
          </p:cNvSpPr>
          <p:nvPr>
            <p:ph type="ftr" sz="quarter" idx="11"/>
          </p:nvPr>
        </p:nvSpPr>
        <p:spPr>
          <a:xfrm>
            <a:off x="11247120" y="20340322"/>
            <a:ext cx="10424160" cy="1168400"/>
          </a:xfrm>
          <a:prstGeom prst="rect">
            <a:avLst/>
          </a:prstGeom>
        </p:spPr>
        <p:txBody>
          <a:bodyPr/>
          <a:lstStyle/>
          <a:p>
            <a:endParaRPr lang="en-US"/>
          </a:p>
        </p:txBody>
      </p:sp>
      <p:sp>
        <p:nvSpPr>
          <p:cNvPr id="4" name="Slide Number Placeholder 3"/>
          <p:cNvSpPr>
            <a:spLocks noGrp="1"/>
          </p:cNvSpPr>
          <p:nvPr>
            <p:ph type="sldNum" sz="quarter" idx="12"/>
          </p:nvPr>
        </p:nvSpPr>
        <p:spPr>
          <a:xfrm>
            <a:off x="23591520" y="20340322"/>
            <a:ext cx="7680960" cy="1168400"/>
          </a:xfrm>
          <a:prstGeom prst="rect">
            <a:avLst/>
          </a:prstGeom>
        </p:spPr>
        <p:txBody>
          <a:bodyPr/>
          <a:lstStyle/>
          <a:p>
            <a:fld id="{5934B734-1549-45AE-BD87-D88AD2C39B45}"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1742" y="304800"/>
            <a:ext cx="5086041" cy="3733800"/>
          </a:xfrm>
          <a:prstGeom prst="rect">
            <a:avLst/>
          </a:prstGeom>
        </p:spPr>
      </p:pic>
      <p:cxnSp>
        <p:nvCxnSpPr>
          <p:cNvPr id="10" name="Straight Connector 9"/>
          <p:cNvCxnSpPr/>
          <p:nvPr userDrawn="1"/>
        </p:nvCxnSpPr>
        <p:spPr>
          <a:xfrm>
            <a:off x="0" y="4267200"/>
            <a:ext cx="32918400" cy="0"/>
          </a:xfrm>
          <a:prstGeom prst="line">
            <a:avLst/>
          </a:prstGeom>
          <a:ln>
            <a:solidFill>
              <a:srgbClr val="FFC000"/>
            </a:solidFill>
          </a:ln>
        </p:spPr>
        <p:style>
          <a:lnRef idx="3">
            <a:schemeClr val="accent6"/>
          </a:lnRef>
          <a:fillRef idx="0">
            <a:schemeClr val="accent6"/>
          </a:fillRef>
          <a:effectRef idx="2">
            <a:schemeClr val="accent6"/>
          </a:effectRef>
          <a:fontRef idx="minor">
            <a:schemeClr val="tx1"/>
          </a:fontRef>
        </p:style>
      </p:cxn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6267229" y="1048278"/>
            <a:ext cx="6049220" cy="2181530"/>
          </a:xfrm>
          <a:prstGeom prst="rect">
            <a:avLst/>
          </a:prstGeom>
        </p:spPr>
      </p:pic>
    </p:spTree>
    <p:extLst>
      <p:ext uri="{BB962C8B-B14F-4D97-AF65-F5344CB8AC3E}">
        <p14:creationId xmlns:p14="http://schemas.microsoft.com/office/powerpoint/2010/main" val="29846384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645920" y="20340322"/>
            <a:ext cx="7680960" cy="1168400"/>
          </a:xfrm>
          <a:prstGeom prst="rect">
            <a:avLst/>
          </a:prstGeom>
        </p:spPr>
        <p:txBody>
          <a:bodyPr/>
          <a:lstStyle/>
          <a:p>
            <a:fld id="{B0420BB7-03DE-401B-ADF0-735BB1D299A3}" type="datetimeFigureOut">
              <a:rPr lang="en-US" smtClean="0"/>
              <a:t>8/12/19</a:t>
            </a:fld>
            <a:endParaRPr lang="en-US"/>
          </a:p>
        </p:txBody>
      </p:sp>
      <p:sp>
        <p:nvSpPr>
          <p:cNvPr id="3" name="Footer Placeholder 2"/>
          <p:cNvSpPr>
            <a:spLocks noGrp="1"/>
          </p:cNvSpPr>
          <p:nvPr>
            <p:ph type="ftr" sz="quarter" idx="11"/>
          </p:nvPr>
        </p:nvSpPr>
        <p:spPr>
          <a:xfrm>
            <a:off x="11247120" y="20340322"/>
            <a:ext cx="10424160" cy="1168400"/>
          </a:xfrm>
          <a:prstGeom prst="rect">
            <a:avLst/>
          </a:prstGeom>
        </p:spPr>
        <p:txBody>
          <a:bodyPr/>
          <a:lstStyle/>
          <a:p>
            <a:endParaRPr lang="en-US"/>
          </a:p>
        </p:txBody>
      </p:sp>
      <p:sp>
        <p:nvSpPr>
          <p:cNvPr id="4" name="Slide Number Placeholder 3"/>
          <p:cNvSpPr>
            <a:spLocks noGrp="1"/>
          </p:cNvSpPr>
          <p:nvPr>
            <p:ph type="sldNum" sz="quarter" idx="12"/>
          </p:nvPr>
        </p:nvSpPr>
        <p:spPr>
          <a:xfrm>
            <a:off x="23591520" y="20340322"/>
            <a:ext cx="7680960" cy="1168400"/>
          </a:xfrm>
          <a:prstGeom prst="rect">
            <a:avLst/>
          </a:prstGeom>
        </p:spPr>
        <p:txBody>
          <a:bodyPr/>
          <a:lstStyle/>
          <a:p>
            <a:fld id="{5934B734-1549-45AE-BD87-D88AD2C39B45}"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1742" y="304800"/>
            <a:ext cx="5086041" cy="3733800"/>
          </a:xfrm>
          <a:prstGeom prst="rect">
            <a:avLst/>
          </a:prstGeom>
        </p:spPr>
      </p:pic>
      <p:cxnSp>
        <p:nvCxnSpPr>
          <p:cNvPr id="10" name="Straight Connector 9"/>
          <p:cNvCxnSpPr/>
          <p:nvPr userDrawn="1"/>
        </p:nvCxnSpPr>
        <p:spPr>
          <a:xfrm>
            <a:off x="0" y="4267200"/>
            <a:ext cx="32918400" cy="0"/>
          </a:xfrm>
          <a:prstGeom prst="line">
            <a:avLst/>
          </a:prstGeom>
          <a:ln>
            <a:solidFill>
              <a:srgbClr val="FFC000"/>
            </a:solidFill>
          </a:ln>
        </p:spPr>
        <p:style>
          <a:lnRef idx="3">
            <a:schemeClr val="accent6"/>
          </a:lnRef>
          <a:fillRef idx="0">
            <a:schemeClr val="accent6"/>
          </a:fillRef>
          <a:effectRef idx="2">
            <a:schemeClr val="accent6"/>
          </a:effectRef>
          <a:fontRef idx="minor">
            <a:schemeClr val="tx1"/>
          </a:fontRef>
        </p:style>
      </p:cxn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584400" y="990600"/>
            <a:ext cx="4724400" cy="1694484"/>
          </a:xfrm>
          <a:prstGeom prst="rect">
            <a:avLst/>
          </a:prstGeom>
        </p:spPr>
      </p:pic>
    </p:spTree>
    <p:extLst>
      <p:ext uri="{BB962C8B-B14F-4D97-AF65-F5344CB8AC3E}">
        <p14:creationId xmlns:p14="http://schemas.microsoft.com/office/powerpoint/2010/main" val="97219803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4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645920" y="20340322"/>
            <a:ext cx="7680960" cy="1168400"/>
          </a:xfrm>
          <a:prstGeom prst="rect">
            <a:avLst/>
          </a:prstGeom>
        </p:spPr>
        <p:txBody>
          <a:bodyPr/>
          <a:lstStyle/>
          <a:p>
            <a:fld id="{B0420BB7-03DE-401B-ADF0-735BB1D299A3}" type="datetimeFigureOut">
              <a:rPr lang="en-US" smtClean="0"/>
              <a:t>8/12/19</a:t>
            </a:fld>
            <a:endParaRPr lang="en-US"/>
          </a:p>
        </p:txBody>
      </p:sp>
      <p:sp>
        <p:nvSpPr>
          <p:cNvPr id="3" name="Footer Placeholder 2"/>
          <p:cNvSpPr>
            <a:spLocks noGrp="1"/>
          </p:cNvSpPr>
          <p:nvPr>
            <p:ph type="ftr" sz="quarter" idx="11"/>
          </p:nvPr>
        </p:nvSpPr>
        <p:spPr>
          <a:xfrm>
            <a:off x="11247120" y="20340322"/>
            <a:ext cx="10424160" cy="1168400"/>
          </a:xfrm>
          <a:prstGeom prst="rect">
            <a:avLst/>
          </a:prstGeom>
        </p:spPr>
        <p:txBody>
          <a:bodyPr/>
          <a:lstStyle/>
          <a:p>
            <a:endParaRPr lang="en-US"/>
          </a:p>
        </p:txBody>
      </p:sp>
      <p:sp>
        <p:nvSpPr>
          <p:cNvPr id="4" name="Slide Number Placeholder 3"/>
          <p:cNvSpPr>
            <a:spLocks noGrp="1"/>
          </p:cNvSpPr>
          <p:nvPr>
            <p:ph type="sldNum" sz="quarter" idx="12"/>
          </p:nvPr>
        </p:nvSpPr>
        <p:spPr>
          <a:xfrm>
            <a:off x="23591520" y="20340322"/>
            <a:ext cx="7680960" cy="1168400"/>
          </a:xfrm>
          <a:prstGeom prst="rect">
            <a:avLst/>
          </a:prstGeom>
        </p:spPr>
        <p:txBody>
          <a:bodyPr/>
          <a:lstStyle/>
          <a:p>
            <a:fld id="{5934B734-1549-45AE-BD87-D88AD2C39B45}"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1742" y="304800"/>
            <a:ext cx="5086041" cy="3733800"/>
          </a:xfrm>
          <a:prstGeom prst="rect">
            <a:avLst/>
          </a:prstGeom>
        </p:spPr>
      </p:pic>
      <p:cxnSp>
        <p:nvCxnSpPr>
          <p:cNvPr id="10" name="Straight Connector 9"/>
          <p:cNvCxnSpPr/>
          <p:nvPr userDrawn="1"/>
        </p:nvCxnSpPr>
        <p:spPr>
          <a:xfrm>
            <a:off x="0" y="4267200"/>
            <a:ext cx="32918400" cy="0"/>
          </a:xfrm>
          <a:prstGeom prst="line">
            <a:avLst/>
          </a:prstGeom>
          <a:ln>
            <a:solidFill>
              <a:srgbClr val="FFC000"/>
            </a:solidFill>
          </a:ln>
        </p:spPr>
        <p:style>
          <a:lnRef idx="3">
            <a:schemeClr val="accent6"/>
          </a:lnRef>
          <a:fillRef idx="0">
            <a:schemeClr val="accent6"/>
          </a:fillRef>
          <a:effectRef idx="2">
            <a:schemeClr val="accent6"/>
          </a:effectRef>
          <a:fontRef idx="minor">
            <a:schemeClr val="tx1"/>
          </a:fontRef>
        </p:style>
      </p:cxnSp>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762618" y="1308460"/>
            <a:ext cx="5577840" cy="1726480"/>
          </a:xfrm>
          <a:prstGeom prst="rect">
            <a:avLst/>
          </a:prstGeom>
        </p:spPr>
      </p:pic>
    </p:spTree>
    <p:extLst>
      <p:ext uri="{BB962C8B-B14F-4D97-AF65-F5344CB8AC3E}">
        <p14:creationId xmlns:p14="http://schemas.microsoft.com/office/powerpoint/2010/main" val="12546683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645590"/>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Lst>
  <p:timing>
    <p:tnLst>
      <p:par>
        <p:cTn id="1" dur="indefinite" restart="never" nodeType="tmRoot"/>
      </p:par>
    </p:tnLst>
  </p:timing>
  <p:txStyles>
    <p:titleStyle>
      <a:lvl1pPr algn="ctr" defTabSz="3135020" rtl="0" eaLnBrk="1" latinLnBrk="0" hangingPunct="1">
        <a:spcBef>
          <a:spcPct val="0"/>
        </a:spcBef>
        <a:buNone/>
        <a:defRPr sz="15100" kern="1200">
          <a:solidFill>
            <a:schemeClr val="tx1"/>
          </a:solidFill>
          <a:latin typeface="+mj-lt"/>
          <a:ea typeface="+mj-ea"/>
          <a:cs typeface="+mj-cs"/>
        </a:defRPr>
      </a:lvl1pPr>
    </p:titleStyle>
    <p:bodyStyle>
      <a:lvl1pPr marL="1175633" indent="-1175633" algn="l" defTabSz="3135020" rtl="0" eaLnBrk="1" latinLnBrk="0" hangingPunct="1">
        <a:spcBef>
          <a:spcPct val="20000"/>
        </a:spcBef>
        <a:buFont typeface="Arial" pitchFamily="34" charset="0"/>
        <a:buChar char="•"/>
        <a:defRPr sz="11000" kern="1200">
          <a:solidFill>
            <a:schemeClr val="tx1"/>
          </a:solidFill>
          <a:latin typeface="+mn-lt"/>
          <a:ea typeface="+mn-ea"/>
          <a:cs typeface="+mn-cs"/>
        </a:defRPr>
      </a:lvl1pPr>
      <a:lvl2pPr marL="2547204" indent="-979694" algn="l" defTabSz="3135020" rtl="0" eaLnBrk="1" latinLnBrk="0" hangingPunct="1">
        <a:spcBef>
          <a:spcPct val="20000"/>
        </a:spcBef>
        <a:buFont typeface="Arial" pitchFamily="34" charset="0"/>
        <a:buChar char="–"/>
        <a:defRPr sz="9600" kern="1200">
          <a:solidFill>
            <a:schemeClr val="tx1"/>
          </a:solidFill>
          <a:latin typeface="+mn-lt"/>
          <a:ea typeface="+mn-ea"/>
          <a:cs typeface="+mn-cs"/>
        </a:defRPr>
      </a:lvl2pPr>
      <a:lvl3pPr marL="3918776" indent="-783755" algn="l" defTabSz="3135020" rtl="0" eaLnBrk="1" latinLnBrk="0" hangingPunct="1">
        <a:spcBef>
          <a:spcPct val="20000"/>
        </a:spcBef>
        <a:buFont typeface="Arial" pitchFamily="34" charset="0"/>
        <a:buChar char="•"/>
        <a:defRPr sz="8200" kern="1200">
          <a:solidFill>
            <a:schemeClr val="tx1"/>
          </a:solidFill>
          <a:latin typeface="+mn-lt"/>
          <a:ea typeface="+mn-ea"/>
          <a:cs typeface="+mn-cs"/>
        </a:defRPr>
      </a:lvl3pPr>
      <a:lvl4pPr marL="5486286" indent="-783755" algn="l" defTabSz="3135020" rtl="0" eaLnBrk="1" latinLnBrk="0" hangingPunct="1">
        <a:spcBef>
          <a:spcPct val="20000"/>
        </a:spcBef>
        <a:buFont typeface="Arial" pitchFamily="34" charset="0"/>
        <a:buChar char="–"/>
        <a:defRPr sz="6900" kern="1200">
          <a:solidFill>
            <a:schemeClr val="tx1"/>
          </a:solidFill>
          <a:latin typeface="+mn-lt"/>
          <a:ea typeface="+mn-ea"/>
          <a:cs typeface="+mn-cs"/>
        </a:defRPr>
      </a:lvl4pPr>
      <a:lvl5pPr marL="7053796" indent="-783755" algn="l" defTabSz="3135020" rtl="0" eaLnBrk="1" latinLnBrk="0" hangingPunct="1">
        <a:spcBef>
          <a:spcPct val="20000"/>
        </a:spcBef>
        <a:buFont typeface="Arial" pitchFamily="34" charset="0"/>
        <a:buChar char="»"/>
        <a:defRPr sz="6900" kern="1200">
          <a:solidFill>
            <a:schemeClr val="tx1"/>
          </a:solidFill>
          <a:latin typeface="+mn-lt"/>
          <a:ea typeface="+mn-ea"/>
          <a:cs typeface="+mn-cs"/>
        </a:defRPr>
      </a:lvl5pPr>
      <a:lvl6pPr marL="8621306" indent="-783755" algn="l" defTabSz="3135020" rtl="0" eaLnBrk="1" latinLnBrk="0" hangingPunct="1">
        <a:spcBef>
          <a:spcPct val="20000"/>
        </a:spcBef>
        <a:buFont typeface="Arial" pitchFamily="34" charset="0"/>
        <a:buChar char="•"/>
        <a:defRPr sz="6900" kern="1200">
          <a:solidFill>
            <a:schemeClr val="tx1"/>
          </a:solidFill>
          <a:latin typeface="+mn-lt"/>
          <a:ea typeface="+mn-ea"/>
          <a:cs typeface="+mn-cs"/>
        </a:defRPr>
      </a:lvl6pPr>
      <a:lvl7pPr marL="10188816" indent="-783755" algn="l" defTabSz="3135020" rtl="0" eaLnBrk="1" latinLnBrk="0" hangingPunct="1">
        <a:spcBef>
          <a:spcPct val="20000"/>
        </a:spcBef>
        <a:buFont typeface="Arial" pitchFamily="34" charset="0"/>
        <a:buChar char="•"/>
        <a:defRPr sz="6900" kern="1200">
          <a:solidFill>
            <a:schemeClr val="tx1"/>
          </a:solidFill>
          <a:latin typeface="+mn-lt"/>
          <a:ea typeface="+mn-ea"/>
          <a:cs typeface="+mn-cs"/>
        </a:defRPr>
      </a:lvl7pPr>
      <a:lvl8pPr marL="11756327" indent="-783755" algn="l" defTabSz="3135020" rtl="0" eaLnBrk="1" latinLnBrk="0" hangingPunct="1">
        <a:spcBef>
          <a:spcPct val="20000"/>
        </a:spcBef>
        <a:buFont typeface="Arial" pitchFamily="34" charset="0"/>
        <a:buChar char="•"/>
        <a:defRPr sz="6900" kern="1200">
          <a:solidFill>
            <a:schemeClr val="tx1"/>
          </a:solidFill>
          <a:latin typeface="+mn-lt"/>
          <a:ea typeface="+mn-ea"/>
          <a:cs typeface="+mn-cs"/>
        </a:defRPr>
      </a:lvl8pPr>
      <a:lvl9pPr marL="13323837" indent="-783755" algn="l" defTabSz="3135020" rtl="0" eaLnBrk="1" latinLnBrk="0" hangingPunct="1">
        <a:spcBef>
          <a:spcPct val="20000"/>
        </a:spcBef>
        <a:buFont typeface="Arial" pitchFamily="34" charset="0"/>
        <a:buChar char="•"/>
        <a:defRPr sz="6900" kern="1200">
          <a:solidFill>
            <a:schemeClr val="tx1"/>
          </a:solidFill>
          <a:latin typeface="+mn-lt"/>
          <a:ea typeface="+mn-ea"/>
          <a:cs typeface="+mn-cs"/>
        </a:defRPr>
      </a:lvl9pPr>
    </p:bodyStyle>
    <p:otherStyle>
      <a:defPPr>
        <a:defRPr lang="en-US"/>
      </a:defPPr>
      <a:lvl1pPr marL="0" algn="l" defTabSz="3135020" rtl="0" eaLnBrk="1" latinLnBrk="0" hangingPunct="1">
        <a:defRPr sz="6200" kern="1200">
          <a:solidFill>
            <a:schemeClr val="tx1"/>
          </a:solidFill>
          <a:latin typeface="+mn-lt"/>
          <a:ea typeface="+mn-ea"/>
          <a:cs typeface="+mn-cs"/>
        </a:defRPr>
      </a:lvl1pPr>
      <a:lvl2pPr marL="1567510" algn="l" defTabSz="3135020" rtl="0" eaLnBrk="1" latinLnBrk="0" hangingPunct="1">
        <a:defRPr sz="6200" kern="1200">
          <a:solidFill>
            <a:schemeClr val="tx1"/>
          </a:solidFill>
          <a:latin typeface="+mn-lt"/>
          <a:ea typeface="+mn-ea"/>
          <a:cs typeface="+mn-cs"/>
        </a:defRPr>
      </a:lvl2pPr>
      <a:lvl3pPr marL="3135020" algn="l" defTabSz="3135020" rtl="0" eaLnBrk="1" latinLnBrk="0" hangingPunct="1">
        <a:defRPr sz="6200" kern="1200">
          <a:solidFill>
            <a:schemeClr val="tx1"/>
          </a:solidFill>
          <a:latin typeface="+mn-lt"/>
          <a:ea typeface="+mn-ea"/>
          <a:cs typeface="+mn-cs"/>
        </a:defRPr>
      </a:lvl3pPr>
      <a:lvl4pPr marL="4702531" algn="l" defTabSz="3135020" rtl="0" eaLnBrk="1" latinLnBrk="0" hangingPunct="1">
        <a:defRPr sz="6200" kern="1200">
          <a:solidFill>
            <a:schemeClr val="tx1"/>
          </a:solidFill>
          <a:latin typeface="+mn-lt"/>
          <a:ea typeface="+mn-ea"/>
          <a:cs typeface="+mn-cs"/>
        </a:defRPr>
      </a:lvl4pPr>
      <a:lvl5pPr marL="6270041" algn="l" defTabSz="3135020" rtl="0" eaLnBrk="1" latinLnBrk="0" hangingPunct="1">
        <a:defRPr sz="6200" kern="1200">
          <a:solidFill>
            <a:schemeClr val="tx1"/>
          </a:solidFill>
          <a:latin typeface="+mn-lt"/>
          <a:ea typeface="+mn-ea"/>
          <a:cs typeface="+mn-cs"/>
        </a:defRPr>
      </a:lvl5pPr>
      <a:lvl6pPr marL="7837551" algn="l" defTabSz="3135020" rtl="0" eaLnBrk="1" latinLnBrk="0" hangingPunct="1">
        <a:defRPr sz="6200" kern="1200">
          <a:solidFill>
            <a:schemeClr val="tx1"/>
          </a:solidFill>
          <a:latin typeface="+mn-lt"/>
          <a:ea typeface="+mn-ea"/>
          <a:cs typeface="+mn-cs"/>
        </a:defRPr>
      </a:lvl6pPr>
      <a:lvl7pPr marL="9405061" algn="l" defTabSz="3135020" rtl="0" eaLnBrk="1" latinLnBrk="0" hangingPunct="1">
        <a:defRPr sz="6200" kern="1200">
          <a:solidFill>
            <a:schemeClr val="tx1"/>
          </a:solidFill>
          <a:latin typeface="+mn-lt"/>
          <a:ea typeface="+mn-ea"/>
          <a:cs typeface="+mn-cs"/>
        </a:defRPr>
      </a:lvl7pPr>
      <a:lvl8pPr marL="10972571" algn="l" defTabSz="3135020" rtl="0" eaLnBrk="1" latinLnBrk="0" hangingPunct="1">
        <a:defRPr sz="6200" kern="1200">
          <a:solidFill>
            <a:schemeClr val="tx1"/>
          </a:solidFill>
          <a:latin typeface="+mn-lt"/>
          <a:ea typeface="+mn-ea"/>
          <a:cs typeface="+mn-cs"/>
        </a:defRPr>
      </a:lvl8pPr>
      <a:lvl9pPr marL="12540082" algn="l" defTabSz="3135020" rtl="0" eaLnBrk="1" latinLnBrk="0" hangingPunct="1">
        <a:defRPr sz="6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609600" y="504144"/>
            <a:ext cx="31653182" cy="3733800"/>
          </a:xfrm>
          <a:prstGeom prst="rect">
            <a:avLst/>
          </a:prstGeom>
          <a:solidFill>
            <a:srgbClr val="17489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solidFill>
                <a:schemeClr val="bg1"/>
              </a:solidFill>
              <a:latin typeface="Arial" panose="020B0604020202020204" pitchFamily="34" charset="0"/>
              <a:cs typeface="Arial" panose="020B0604020202020204" pitchFamily="34" charset="0"/>
            </a:endParaRPr>
          </a:p>
        </p:txBody>
      </p:sp>
      <p:sp>
        <p:nvSpPr>
          <p:cNvPr id="20" name="TextBox 19"/>
          <p:cNvSpPr txBox="1"/>
          <p:nvPr/>
        </p:nvSpPr>
        <p:spPr>
          <a:xfrm>
            <a:off x="609600" y="914400"/>
            <a:ext cx="20878800" cy="2985433"/>
          </a:xfrm>
          <a:prstGeom prst="rect">
            <a:avLst/>
          </a:prstGeom>
          <a:noFill/>
        </p:spPr>
        <p:txBody>
          <a:bodyPr wrap="square" rtlCol="0">
            <a:spAutoFit/>
          </a:bodyPr>
          <a:lstStyle/>
          <a:p>
            <a:pPr algn="ctr"/>
            <a:r>
              <a:rPr lang="en-US" sz="6600" b="1" dirty="0">
                <a:solidFill>
                  <a:schemeClr val="bg1"/>
                </a:solidFill>
                <a:latin typeface="Arial" panose="020B0604020202020204" pitchFamily="34" charset="0"/>
                <a:cs typeface="Arial" panose="020B0604020202020204" pitchFamily="34" charset="0"/>
              </a:rPr>
              <a:t>I</a:t>
            </a:r>
            <a:r>
              <a:rPr lang="en-US" sz="6600" b="1" dirty="0" smtClean="0">
                <a:solidFill>
                  <a:schemeClr val="bg1"/>
                </a:solidFill>
                <a:latin typeface="Arial" panose="020B0604020202020204" pitchFamily="34" charset="0"/>
                <a:cs typeface="Arial" panose="020B0604020202020204" pitchFamily="34" charset="0"/>
              </a:rPr>
              <a:t>nsert title of presentation</a:t>
            </a:r>
          </a:p>
          <a:p>
            <a:pPr algn="ctr"/>
            <a:endParaRPr lang="en-US" sz="2000" b="1" dirty="0" smtClean="0">
              <a:solidFill>
                <a:schemeClr val="bg1"/>
              </a:solidFill>
              <a:latin typeface="Arial" panose="020B0604020202020204" pitchFamily="34" charset="0"/>
              <a:cs typeface="Arial" panose="020B0604020202020204" pitchFamily="34" charset="0"/>
            </a:endParaRPr>
          </a:p>
          <a:p>
            <a:pPr algn="ctr"/>
            <a:r>
              <a:rPr lang="en-US" sz="5400" b="1" dirty="0" smtClean="0">
                <a:solidFill>
                  <a:schemeClr val="bg1"/>
                </a:solidFill>
                <a:latin typeface="Arial" panose="020B0604020202020204" pitchFamily="34" charset="0"/>
                <a:cs typeface="Arial" panose="020B0604020202020204" pitchFamily="34" charset="0"/>
              </a:rPr>
              <a:t>Insert names of authors </a:t>
            </a:r>
          </a:p>
          <a:p>
            <a:pPr algn="ctr"/>
            <a:r>
              <a:rPr lang="en-US" sz="4800" dirty="0" smtClean="0">
                <a:solidFill>
                  <a:schemeClr val="bg1"/>
                </a:solidFill>
                <a:latin typeface="Arial" panose="020B0604020202020204" pitchFamily="34" charset="0"/>
                <a:cs typeface="Arial" panose="020B0604020202020204" pitchFamily="34" charset="0"/>
              </a:rPr>
              <a:t>List affiliations here</a:t>
            </a:r>
            <a:endParaRPr lang="en-US" sz="4800" dirty="0">
              <a:solidFill>
                <a:schemeClr val="bg1"/>
              </a:solidFill>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588308142"/>
              </p:ext>
            </p:extLst>
          </p:nvPr>
        </p:nvGraphicFramePr>
        <p:xfrm>
          <a:off x="609600" y="4648200"/>
          <a:ext cx="10093837" cy="8068744"/>
        </p:xfrm>
        <a:graphic>
          <a:graphicData uri="http://schemas.openxmlformats.org/drawingml/2006/table">
            <a:tbl>
              <a:tblPr firstRow="1" bandRow="1">
                <a:tableStyleId>{5C22544A-7EE6-4342-B048-85BDC9FD1C3A}</a:tableStyleId>
              </a:tblPr>
              <a:tblGrid>
                <a:gridCol w="10093837"/>
              </a:tblGrid>
              <a:tr h="1219200">
                <a:tc>
                  <a:txBody>
                    <a:bodyPr/>
                    <a:lstStyle/>
                    <a:p>
                      <a:pPr algn="ctr"/>
                      <a:r>
                        <a:rPr lang="en-US" sz="4800" dirty="0" smtClean="0">
                          <a:solidFill>
                            <a:schemeClr val="bg1"/>
                          </a:solidFill>
                          <a:latin typeface="Arial" panose="020B0604020202020204" pitchFamily="34" charset="0"/>
                          <a:cs typeface="Arial" panose="020B0604020202020204" pitchFamily="34" charset="0"/>
                        </a:rPr>
                        <a:t>Introduction</a:t>
                      </a:r>
                      <a:endParaRPr lang="en-US" sz="5400" dirty="0">
                        <a:solidFill>
                          <a:schemeClr val="bg1"/>
                        </a:solidFill>
                        <a:latin typeface="Arial" panose="020B0604020202020204" pitchFamily="34" charset="0"/>
                        <a:cs typeface="Arial" panose="020B0604020202020204" pitchFamily="34" charset="0"/>
                      </a:endParaRPr>
                    </a:p>
                  </a:txBody>
                  <a:tcPr marT="182880" marB="182880" anchor="ctr">
                    <a:solidFill>
                      <a:srgbClr val="174890"/>
                    </a:solidFill>
                  </a:tcPr>
                </a:tc>
              </a:tr>
              <a:tr h="6849544">
                <a:tc>
                  <a:txBody>
                    <a:bodyPr/>
                    <a:lstStyle/>
                    <a:p>
                      <a:pPr marL="0" marR="0" indent="0" algn="l" defTabSz="3135020" rtl="0" eaLnBrk="1" fontAlgn="auto" latinLnBrk="0" hangingPunct="1">
                        <a:lnSpc>
                          <a:spcPct val="100000"/>
                        </a:lnSpc>
                        <a:spcBef>
                          <a:spcPts val="0"/>
                        </a:spcBef>
                        <a:spcAft>
                          <a:spcPts val="0"/>
                        </a:spcAft>
                        <a:buClrTx/>
                        <a:buSzTx/>
                        <a:buFontTx/>
                        <a:buNone/>
                        <a:tabLst/>
                        <a:defRPr/>
                      </a:pPr>
                      <a:r>
                        <a:rPr lang="en-US" sz="4000" dirty="0" smtClean="0">
                          <a:solidFill>
                            <a:schemeClr val="tx1"/>
                          </a:solidFill>
                          <a:latin typeface="Cambria" charset="0"/>
                          <a:ea typeface="Cambria" charset="0"/>
                          <a:cs typeface="Cambria" charset="0"/>
                        </a:rPr>
                        <a:t>Insert text here. You can resize the box to fit your text. </a:t>
                      </a:r>
                      <a:endParaRPr lang="en-US" sz="4000" dirty="0">
                        <a:solidFill>
                          <a:schemeClr val="tx1"/>
                        </a:solidFill>
                        <a:latin typeface="Cambria" charset="0"/>
                        <a:ea typeface="Cambria" charset="0"/>
                        <a:cs typeface="Cambria" charset="0"/>
                      </a:endParaRPr>
                    </a:p>
                  </a:txBody>
                  <a:tcPr marL="274320" marR="274320" marT="274320" marB="274320">
                    <a:solidFill>
                      <a:schemeClr val="bg1"/>
                    </a:solid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786983113"/>
              </p:ext>
            </p:extLst>
          </p:nvPr>
        </p:nvGraphicFramePr>
        <p:xfrm>
          <a:off x="22174200" y="20040600"/>
          <a:ext cx="10119237" cy="914400"/>
        </p:xfrm>
        <a:graphic>
          <a:graphicData uri="http://schemas.openxmlformats.org/drawingml/2006/table">
            <a:tbl>
              <a:tblPr firstRow="1" bandRow="1">
                <a:tableStyleId>{5C22544A-7EE6-4342-B048-85BDC9FD1C3A}</a:tableStyleId>
              </a:tblPr>
              <a:tblGrid>
                <a:gridCol w="10119237"/>
              </a:tblGrid>
              <a:tr h="914400">
                <a:tc>
                  <a:txBody>
                    <a:bodyPr/>
                    <a:lstStyle/>
                    <a:p>
                      <a:pPr algn="ctr"/>
                      <a:r>
                        <a:rPr lang="en-US" sz="3600" b="0" dirty="0" smtClean="0">
                          <a:solidFill>
                            <a:schemeClr val="tx1"/>
                          </a:solidFill>
                          <a:latin typeface="Cambria" charset="0"/>
                          <a:ea typeface="Cambria" charset="0"/>
                          <a:cs typeface="Cambria" charset="0"/>
                        </a:rPr>
                        <a:t>Grant support information goes here</a:t>
                      </a:r>
                      <a:r>
                        <a:rPr lang="en-US" sz="3600" b="0" baseline="0" dirty="0" smtClean="0">
                          <a:solidFill>
                            <a:schemeClr val="tx1"/>
                          </a:solidFill>
                          <a:latin typeface="Cambria" charset="0"/>
                          <a:ea typeface="Cambria" charset="0"/>
                          <a:cs typeface="Cambria" charset="0"/>
                        </a:rPr>
                        <a:t> if needed</a:t>
                      </a:r>
                      <a:r>
                        <a:rPr lang="en-US" sz="3600" b="0" dirty="0" smtClean="0">
                          <a:solidFill>
                            <a:schemeClr val="tx1"/>
                          </a:solidFill>
                          <a:latin typeface="Cambria" charset="0"/>
                          <a:ea typeface="Cambria" charset="0"/>
                          <a:cs typeface="Cambria" charset="0"/>
                        </a:rPr>
                        <a:t>.</a:t>
                      </a:r>
                      <a:endParaRPr lang="en-US" sz="3600" b="0" dirty="0">
                        <a:solidFill>
                          <a:schemeClr val="tx1"/>
                        </a:solidFill>
                        <a:latin typeface="Cambria" charset="0"/>
                        <a:ea typeface="Cambria" charset="0"/>
                        <a:cs typeface="Cambria" charset="0"/>
                      </a:endParaRPr>
                    </a:p>
                  </a:txBody>
                  <a:tcPr anchor="ctr">
                    <a:solidFill>
                      <a:schemeClr val="bg1"/>
                    </a:solidFill>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2084634386"/>
              </p:ext>
            </p:extLst>
          </p:nvPr>
        </p:nvGraphicFramePr>
        <p:xfrm>
          <a:off x="574163" y="13182600"/>
          <a:ext cx="10129274" cy="8229600"/>
        </p:xfrm>
        <a:graphic>
          <a:graphicData uri="http://schemas.openxmlformats.org/drawingml/2006/table">
            <a:tbl>
              <a:tblPr firstRow="1" bandRow="1">
                <a:tableStyleId>{5C22544A-7EE6-4342-B048-85BDC9FD1C3A}</a:tableStyleId>
              </a:tblPr>
              <a:tblGrid>
                <a:gridCol w="10129274"/>
              </a:tblGrid>
              <a:tr h="1136325">
                <a:tc>
                  <a:txBody>
                    <a:bodyPr/>
                    <a:lstStyle/>
                    <a:p>
                      <a:pPr algn="ctr"/>
                      <a:r>
                        <a:rPr lang="en-US" sz="4800" dirty="0" smtClean="0">
                          <a:solidFill>
                            <a:schemeClr val="bg1"/>
                          </a:solidFill>
                          <a:latin typeface="Arial" panose="020B0604020202020204" pitchFamily="34" charset="0"/>
                          <a:cs typeface="Arial" panose="020B0604020202020204" pitchFamily="34" charset="0"/>
                        </a:rPr>
                        <a:t>Methods</a:t>
                      </a:r>
                      <a:endParaRPr lang="en-US" sz="5400" dirty="0">
                        <a:solidFill>
                          <a:schemeClr val="bg1"/>
                        </a:solidFill>
                        <a:latin typeface="Arial" panose="020B0604020202020204" pitchFamily="34" charset="0"/>
                        <a:cs typeface="Arial" panose="020B0604020202020204" pitchFamily="34" charset="0"/>
                      </a:endParaRPr>
                    </a:p>
                  </a:txBody>
                  <a:tcPr marT="182880" marB="182880" anchor="ctr">
                    <a:solidFill>
                      <a:srgbClr val="174890"/>
                    </a:solidFill>
                  </a:tcPr>
                </a:tc>
              </a:tr>
              <a:tr h="7093275">
                <a:tc>
                  <a:txBody>
                    <a:bodyPr/>
                    <a:lstStyle/>
                    <a:p>
                      <a:r>
                        <a:rPr lang="en-US" sz="4000" dirty="0" smtClean="0">
                          <a:solidFill>
                            <a:schemeClr val="tx1"/>
                          </a:solidFill>
                          <a:latin typeface="Cambria" charset="0"/>
                          <a:ea typeface="Cambria" charset="0"/>
                          <a:cs typeface="Cambria" charset="0"/>
                        </a:rPr>
                        <a:t>Insert text here. You can resize the box to fit your text. You can also insert an image to accompany your introduction. In the top menu, click Insert. Click the Picture image. Navigate to find your photo, select it and click Insert. Then resize and move your photo as needed.</a:t>
                      </a:r>
                    </a:p>
                  </a:txBody>
                  <a:tcPr marL="274320" marR="274320" marT="274320" marB="274320">
                    <a:solidFill>
                      <a:schemeClr val="bg1"/>
                    </a:solidFill>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408322874"/>
              </p:ext>
            </p:extLst>
          </p:nvPr>
        </p:nvGraphicFramePr>
        <p:xfrm>
          <a:off x="11394563" y="4693920"/>
          <a:ext cx="10093837" cy="16718280"/>
        </p:xfrm>
        <a:graphic>
          <a:graphicData uri="http://schemas.openxmlformats.org/drawingml/2006/table">
            <a:tbl>
              <a:tblPr firstRow="1" bandRow="1">
                <a:tableStyleId>{5C22544A-7EE6-4342-B048-85BDC9FD1C3A}</a:tableStyleId>
              </a:tblPr>
              <a:tblGrid>
                <a:gridCol w="10093837"/>
              </a:tblGrid>
              <a:tr h="1189699">
                <a:tc>
                  <a:txBody>
                    <a:bodyPr/>
                    <a:lstStyle/>
                    <a:p>
                      <a:pPr algn="ctr"/>
                      <a:r>
                        <a:rPr lang="en-US" sz="4800" dirty="0" smtClean="0">
                          <a:solidFill>
                            <a:schemeClr val="bg1"/>
                          </a:solidFill>
                          <a:latin typeface="Arial" panose="020B0604020202020204" pitchFamily="34" charset="0"/>
                          <a:cs typeface="Arial" panose="020B0604020202020204" pitchFamily="34" charset="0"/>
                        </a:rPr>
                        <a:t>Results</a:t>
                      </a:r>
                      <a:endParaRPr lang="en-US" sz="5400" dirty="0">
                        <a:solidFill>
                          <a:schemeClr val="bg1"/>
                        </a:solidFill>
                        <a:latin typeface="Arial" panose="020B0604020202020204" pitchFamily="34" charset="0"/>
                        <a:cs typeface="Arial" panose="020B0604020202020204" pitchFamily="34" charset="0"/>
                      </a:endParaRPr>
                    </a:p>
                  </a:txBody>
                  <a:tcPr marT="182880" marB="182880" anchor="ctr">
                    <a:solidFill>
                      <a:srgbClr val="174890"/>
                    </a:solidFill>
                  </a:tcPr>
                </a:tc>
              </a:tr>
              <a:tr h="15528581">
                <a:tc>
                  <a:txBody>
                    <a:bodyPr/>
                    <a:lstStyle/>
                    <a:p>
                      <a:r>
                        <a:rPr lang="en-US" sz="4000" dirty="0" smtClean="0">
                          <a:latin typeface="Cambria" charset="0"/>
                          <a:ea typeface="Cambria" charset="0"/>
                          <a:cs typeface="Cambria" charset="0"/>
                        </a:rPr>
                        <a:t>Insert text here for your results. You can resize</a:t>
                      </a:r>
                      <a:r>
                        <a:rPr lang="en-US" sz="4000" baseline="0" dirty="0" smtClean="0">
                          <a:latin typeface="Cambria" charset="0"/>
                          <a:ea typeface="Cambria" charset="0"/>
                          <a:cs typeface="Cambria" charset="0"/>
                        </a:rPr>
                        <a:t> t</a:t>
                      </a:r>
                      <a:r>
                        <a:rPr lang="en-US" sz="4000" dirty="0" smtClean="0">
                          <a:latin typeface="Cambria" charset="0"/>
                          <a:ea typeface="Cambria" charset="0"/>
                          <a:cs typeface="Cambria" charset="0"/>
                        </a:rPr>
                        <a:t>he box to fit your text. You can also insert an image to accompany your results. In the top menu, click Insert. Click the Picture image. Navigate to find your photo, select it and click Insert. Then resize and move your photo as needed. You can add more than one photo.</a:t>
                      </a:r>
                    </a:p>
                  </a:txBody>
                  <a:tcPr marL="274320" marR="274320" marT="274320" marB="274320">
                    <a:solidFill>
                      <a:schemeClr val="bg1"/>
                    </a:solid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241120283"/>
              </p:ext>
            </p:extLst>
          </p:nvPr>
        </p:nvGraphicFramePr>
        <p:xfrm>
          <a:off x="22174200" y="4721860"/>
          <a:ext cx="10093837" cy="7469613"/>
        </p:xfrm>
        <a:graphic>
          <a:graphicData uri="http://schemas.openxmlformats.org/drawingml/2006/table">
            <a:tbl>
              <a:tblPr firstRow="1" bandRow="1">
                <a:tableStyleId>{5C22544A-7EE6-4342-B048-85BDC9FD1C3A}</a:tableStyleId>
              </a:tblPr>
              <a:tblGrid>
                <a:gridCol w="10093837"/>
              </a:tblGrid>
              <a:tr h="488207">
                <a:tc>
                  <a:txBody>
                    <a:bodyPr/>
                    <a:lstStyle/>
                    <a:p>
                      <a:pPr algn="ctr"/>
                      <a:r>
                        <a:rPr lang="en-US" sz="4800" dirty="0" smtClean="0">
                          <a:solidFill>
                            <a:schemeClr val="bg1"/>
                          </a:solidFill>
                          <a:latin typeface="Arial" panose="020B0604020202020204" pitchFamily="34" charset="0"/>
                          <a:cs typeface="Arial" panose="020B0604020202020204" pitchFamily="34" charset="0"/>
                        </a:rPr>
                        <a:t>Results</a:t>
                      </a:r>
                      <a:endParaRPr lang="en-US" sz="5400" dirty="0">
                        <a:solidFill>
                          <a:schemeClr val="bg1"/>
                        </a:solidFill>
                        <a:latin typeface="Arial" panose="020B0604020202020204" pitchFamily="34" charset="0"/>
                        <a:cs typeface="Arial" panose="020B0604020202020204" pitchFamily="34" charset="0"/>
                      </a:endParaRPr>
                    </a:p>
                  </a:txBody>
                  <a:tcPr marT="182880" marB="182880" anchor="ctr">
                    <a:solidFill>
                      <a:srgbClr val="174890"/>
                    </a:solidFill>
                  </a:tcPr>
                </a:tc>
              </a:tr>
              <a:tr h="6372333">
                <a:tc>
                  <a:txBody>
                    <a:bodyPr/>
                    <a:lstStyle/>
                    <a:p>
                      <a:r>
                        <a:rPr lang="en-US" sz="4000" dirty="0" smtClean="0">
                          <a:latin typeface="Cambria" charset="0"/>
                          <a:ea typeface="Cambria" charset="0"/>
                          <a:cs typeface="Cambria" charset="0"/>
                        </a:rPr>
                        <a:t>Insert text here for your results. You can resize</a:t>
                      </a:r>
                      <a:r>
                        <a:rPr lang="en-US" sz="4000" baseline="0" dirty="0" smtClean="0">
                          <a:latin typeface="Cambria" charset="0"/>
                          <a:ea typeface="Cambria" charset="0"/>
                          <a:cs typeface="Cambria" charset="0"/>
                        </a:rPr>
                        <a:t> t</a:t>
                      </a:r>
                      <a:r>
                        <a:rPr lang="en-US" sz="4000" dirty="0" smtClean="0">
                          <a:latin typeface="Cambria" charset="0"/>
                          <a:ea typeface="Cambria" charset="0"/>
                          <a:cs typeface="Cambria" charset="0"/>
                        </a:rPr>
                        <a:t>he box to fit your text. You can also insert an image to accompany your results. In the top menu, click Insert. Click the Picture image. Navigate to find your photo, select it and click Insert. Then resize and move your photo as needed. You can add more than one photo.</a:t>
                      </a:r>
                    </a:p>
                  </a:txBody>
                  <a:tcPr marL="274320" marR="274320" marT="274320" marB="274320">
                    <a:solidFill>
                      <a:schemeClr val="bg1"/>
                    </a:solidFill>
                  </a:tcP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1009574262"/>
              </p:ext>
            </p:extLst>
          </p:nvPr>
        </p:nvGraphicFramePr>
        <p:xfrm>
          <a:off x="22199600" y="12745330"/>
          <a:ext cx="10093837" cy="6696224"/>
        </p:xfrm>
        <a:graphic>
          <a:graphicData uri="http://schemas.openxmlformats.org/drawingml/2006/table">
            <a:tbl>
              <a:tblPr firstRow="1" bandRow="1">
                <a:tableStyleId>{5C22544A-7EE6-4342-B048-85BDC9FD1C3A}</a:tableStyleId>
              </a:tblPr>
              <a:tblGrid>
                <a:gridCol w="10093837"/>
              </a:tblGrid>
              <a:tr h="1010526">
                <a:tc>
                  <a:txBody>
                    <a:bodyPr/>
                    <a:lstStyle/>
                    <a:p>
                      <a:pPr algn="ctr"/>
                      <a:r>
                        <a:rPr lang="en-US" sz="4800" dirty="0" smtClean="0">
                          <a:solidFill>
                            <a:schemeClr val="bg1"/>
                          </a:solidFill>
                          <a:latin typeface="Arial" panose="020B0604020202020204" pitchFamily="34" charset="0"/>
                          <a:cs typeface="Arial" panose="020B0604020202020204" pitchFamily="34" charset="0"/>
                        </a:rPr>
                        <a:t>Summary</a:t>
                      </a:r>
                      <a:r>
                        <a:rPr lang="en-US" sz="4800" baseline="0" dirty="0" smtClean="0">
                          <a:solidFill>
                            <a:schemeClr val="bg1"/>
                          </a:solidFill>
                          <a:latin typeface="Arial" panose="020B0604020202020204" pitchFamily="34" charset="0"/>
                          <a:cs typeface="Arial" panose="020B0604020202020204" pitchFamily="34" charset="0"/>
                        </a:rPr>
                        <a:t> and Conclusions</a:t>
                      </a:r>
                      <a:endParaRPr lang="en-US" sz="5400" dirty="0">
                        <a:solidFill>
                          <a:schemeClr val="bg1"/>
                        </a:solidFill>
                        <a:latin typeface="Arial" panose="020B0604020202020204" pitchFamily="34" charset="0"/>
                        <a:cs typeface="Arial" panose="020B0604020202020204" pitchFamily="34" charset="0"/>
                      </a:endParaRPr>
                    </a:p>
                  </a:txBody>
                  <a:tcPr marT="182880" marB="182880" anchor="ctr">
                    <a:solidFill>
                      <a:srgbClr val="174890"/>
                    </a:solidFill>
                  </a:tcPr>
                </a:tc>
              </a:tr>
              <a:tr h="5598944">
                <a:tc>
                  <a:txBody>
                    <a:bodyPr/>
                    <a:lstStyle/>
                    <a:p>
                      <a:r>
                        <a:rPr lang="en-US" sz="4000" dirty="0" smtClean="0">
                          <a:latin typeface="Cambria" charset="0"/>
                          <a:ea typeface="Cambria" charset="0"/>
                          <a:cs typeface="Cambria" charset="0"/>
                        </a:rPr>
                        <a:t>Insert text here for your results. You can resize</a:t>
                      </a:r>
                      <a:r>
                        <a:rPr lang="en-US" sz="4000" baseline="0" dirty="0" smtClean="0">
                          <a:latin typeface="Cambria" charset="0"/>
                          <a:ea typeface="Cambria" charset="0"/>
                          <a:cs typeface="Cambria" charset="0"/>
                        </a:rPr>
                        <a:t> t</a:t>
                      </a:r>
                      <a:r>
                        <a:rPr lang="en-US" sz="4000" dirty="0" smtClean="0">
                          <a:latin typeface="Cambria" charset="0"/>
                          <a:ea typeface="Cambria" charset="0"/>
                          <a:cs typeface="Cambria" charset="0"/>
                        </a:rPr>
                        <a:t>he box to fit your text. You can also insert an image to accompany your results. In the top menu, click Insert. Click the Picture image. Navigate to find your photo, select it and click Insert. Then resize and move your photo as needed. You can add more than one photo.</a:t>
                      </a:r>
                    </a:p>
                  </a:txBody>
                  <a:tcPr marL="274320" marR="274320" marT="274320" marB="274320">
                    <a:solidFill>
                      <a:schemeClr val="bg1"/>
                    </a:solidFill>
                  </a:tcPr>
                </a:tc>
              </a:tr>
            </a:tbl>
          </a:graphicData>
        </a:graphic>
      </p:graphicFrame>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031200" y="1225706"/>
            <a:ext cx="10660664" cy="2290676"/>
          </a:xfrm>
          <a:prstGeom prst="rect">
            <a:avLst/>
          </a:prstGeom>
        </p:spPr>
      </p:pic>
    </p:spTree>
    <p:extLst>
      <p:ext uri="{BB962C8B-B14F-4D97-AF65-F5344CB8AC3E}">
        <p14:creationId xmlns:p14="http://schemas.microsoft.com/office/powerpoint/2010/main" val="39489587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oster-emory-48x72 (2)" id="{D7796E5E-6FAC-8947-8080-C8F5914F48CD}" vid="{583E62F0-122B-6D40-81BE-1DBD26DE72D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em-poster-emory-48x72</Template>
  <TotalTime>201</TotalTime>
  <Words>310</Words>
  <Application>Microsoft Macintosh PowerPoint</Application>
  <PresentationFormat>Custom</PresentationFormat>
  <Paragraphs>16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vt:lpstr>
      <vt:lpstr>Office Theme</vt:lpstr>
      <vt:lpstr>PowerPoint Presentation</vt:lpstr>
    </vt:vector>
  </TitlesOfParts>
  <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Jones, Lisa M.</dc:creator>
  <cp:lastModifiedBy>Jones, Lisa M.</cp:lastModifiedBy>
  <cp:revision>20</cp:revision>
  <cp:lastPrinted>2019-07-18T19:49:27Z</cp:lastPrinted>
  <dcterms:created xsi:type="dcterms:W3CDTF">2019-07-18T01:36:36Z</dcterms:created>
  <dcterms:modified xsi:type="dcterms:W3CDTF">2019-08-13T00:13:16Z</dcterms:modified>
</cp:coreProperties>
</file>