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72" r:id="rId1"/>
  </p:sldMasterIdLst>
  <p:notesMasterIdLst>
    <p:notesMasterId r:id="rId21"/>
  </p:notesMasterIdLst>
  <p:sldIdLst>
    <p:sldId id="273" r:id="rId2"/>
    <p:sldId id="274" r:id="rId3"/>
    <p:sldId id="281" r:id="rId4"/>
    <p:sldId id="304" r:id="rId5"/>
    <p:sldId id="308" r:id="rId6"/>
    <p:sldId id="309" r:id="rId7"/>
    <p:sldId id="310" r:id="rId8"/>
    <p:sldId id="277" r:id="rId9"/>
    <p:sldId id="280" r:id="rId10"/>
    <p:sldId id="282" r:id="rId11"/>
    <p:sldId id="286" r:id="rId12"/>
    <p:sldId id="283" r:id="rId13"/>
    <p:sldId id="289" r:id="rId14"/>
    <p:sldId id="291" r:id="rId15"/>
    <p:sldId id="299" r:id="rId16"/>
    <p:sldId id="293" r:id="rId17"/>
    <p:sldId id="295" r:id="rId18"/>
    <p:sldId id="296" r:id="rId19"/>
    <p:sldId id="297" r:id="rId20"/>
  </p:sldIdLst>
  <p:sldSz cx="12192000" cy="6858000"/>
  <p:notesSz cx="6858000" cy="9144000"/>
  <p:embeddedFontLst>
    <p:embeddedFont>
      <p:font typeface="Avenir Book" panose="02000503020000020003" pitchFamily="2" charset="0"/>
      <p:regular r:id="rId22"/>
      <p:italic r:id="rId23"/>
    </p:embeddedFont>
    <p:embeddedFont>
      <p:font typeface="Calibri" panose="020F0502020204030204" pitchFamily="34" charset="0"/>
      <p:regular r:id="rId24"/>
      <p:bold r:id="rId25"/>
      <p:italic r:id="rId26"/>
      <p:boldItalic r:id="rId27"/>
    </p:embeddedFont>
    <p:embeddedFont>
      <p:font typeface="MERCURYDISPLAY-ROMAN" pitchFamily="2"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897"/>
  </p:normalViewPr>
  <p:slideViewPr>
    <p:cSldViewPr snapToGrid="0" snapToObjects="1">
      <p:cViewPr varScale="1">
        <p:scale>
          <a:sx n="105" d="100"/>
          <a:sy n="105" d="100"/>
        </p:scale>
        <p:origin x="744" y="176"/>
      </p:cViewPr>
      <p:guideLst/>
    </p:cSldViewPr>
  </p:slideViewPr>
  <p:outlineViewPr>
    <p:cViewPr>
      <p:scale>
        <a:sx n="33" d="100"/>
        <a:sy n="33" d="100"/>
      </p:scale>
      <p:origin x="0" y="-32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sz="3600" b="0" i="0" baseline="0" dirty="0">
                <a:solidFill>
                  <a:schemeClr val="tx2"/>
                </a:solidFill>
                <a:effectLst/>
                <a:latin typeface="MERCURYDISPLAY-ROMAN" pitchFamily="2" charset="0"/>
              </a:rPr>
              <a:t>Chart Title</a:t>
            </a:r>
            <a:endParaRPr lang="en-US" sz="3600" dirty="0">
              <a:solidFill>
                <a:schemeClr val="tx2"/>
              </a:solidFill>
              <a:effectLst/>
              <a:latin typeface="MERCURYDISPLAY-ROMAN" pitchFamily="2" charset="0"/>
            </a:endParaRPr>
          </a:p>
        </c:rich>
      </c:tx>
      <c:layout>
        <c:manualLayout>
          <c:xMode val="edge"/>
          <c:yMode val="edge"/>
          <c:x val="0.26491562767266025"/>
          <c:y val="1.8810881449550867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manualLayout>
          <c:layoutTarget val="inner"/>
          <c:xMode val="edge"/>
          <c:yMode val="edge"/>
          <c:x val="9.4107026828423257E-2"/>
          <c:y val="0.18448100164452386"/>
          <c:w val="0.87111186366283455"/>
          <c:h val="0.74742360750810199"/>
        </c:manualLayout>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B082-DA4B-97A0-3B268143532E}"/>
            </c:ext>
          </c:extLst>
        </c:ser>
        <c:dLbls>
          <c:showLegendKey val="0"/>
          <c:showVal val="0"/>
          <c:showCatName val="0"/>
          <c:showSerName val="0"/>
          <c:showPercent val="0"/>
          <c:showBubbleSize val="0"/>
        </c:dLbls>
        <c:axId val="1117918992"/>
        <c:axId val="1117802592"/>
      </c:scatterChart>
      <c:valAx>
        <c:axId val="11179189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0" u="none" strike="noStrike" kern="1200" baseline="0">
                <a:solidFill>
                  <a:schemeClr val="tx2"/>
                </a:solidFill>
                <a:latin typeface="Avenir Book" panose="02000503020000020003" pitchFamily="2" charset="0"/>
                <a:ea typeface="+mn-ea"/>
                <a:cs typeface="+mn-cs"/>
              </a:defRPr>
            </a:pPr>
            <a:endParaRPr lang="en-US"/>
          </a:p>
        </c:txPr>
        <c:crossAx val="1117802592"/>
        <c:crosses val="autoZero"/>
        <c:crossBetween val="midCat"/>
      </c:valAx>
      <c:valAx>
        <c:axId val="1117802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0" u="none" strike="noStrike" kern="1200" baseline="0">
                <a:solidFill>
                  <a:schemeClr val="tx2"/>
                </a:solidFill>
                <a:latin typeface="Avenir Book" panose="02000503020000020003" pitchFamily="2" charset="0"/>
                <a:ea typeface="+mn-ea"/>
                <a:cs typeface="+mn-cs"/>
              </a:defRPr>
            </a:pPr>
            <a:endParaRPr lang="en-US"/>
          </a:p>
        </c:txPr>
        <c:crossAx val="111791899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3600" dirty="0">
                <a:solidFill>
                  <a:schemeClr val="tx2"/>
                </a:solidFill>
                <a:latin typeface="MERCURYDISPLAY-ROMAN" pitchFamily="2" charset="0"/>
              </a:rPr>
              <a:t>Chart Title</a:t>
            </a:r>
          </a:p>
        </c:rich>
      </c:tx>
      <c:layout>
        <c:manualLayout>
          <c:xMode val="edge"/>
          <c:yMode val="edge"/>
          <c:x val="0.30960366658978544"/>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919-BD43-B8F1-7F7AADD8BA2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919-BD43-B8F1-7F7AADD8BA2F}"/>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919-BD43-B8F1-7F7AADD8BA2F}"/>
            </c:ext>
          </c:extLst>
        </c:ser>
        <c:dLbls>
          <c:showLegendKey val="0"/>
          <c:showVal val="0"/>
          <c:showCatName val="0"/>
          <c:showSerName val="0"/>
          <c:showPercent val="0"/>
          <c:showBubbleSize val="0"/>
        </c:dLbls>
        <c:gapWidth val="150"/>
        <c:axId val="1311191311"/>
        <c:axId val="1311192127"/>
      </c:barChart>
      <c:catAx>
        <c:axId val="13111913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311192127"/>
        <c:crosses val="autoZero"/>
        <c:auto val="1"/>
        <c:lblAlgn val="ctr"/>
        <c:lblOffset val="100"/>
        <c:noMultiLvlLbl val="0"/>
      </c:catAx>
      <c:valAx>
        <c:axId val="13111921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3111913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C6E946-785F-5841-8103-5E3B90142305}" type="datetimeFigureOut">
              <a:rPr lang="en-US" smtClean="0"/>
              <a:t>10/18/21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8C045-14CF-E64A-A78A-45E23C2A641B}" type="slidenum">
              <a:rPr lang="en-US" smtClean="0"/>
              <a:t>‹#›</a:t>
            </a:fld>
            <a:endParaRPr lang="en-US"/>
          </a:p>
        </p:txBody>
      </p:sp>
    </p:spTree>
    <p:extLst>
      <p:ext uri="{BB962C8B-B14F-4D97-AF65-F5344CB8AC3E}">
        <p14:creationId xmlns:p14="http://schemas.microsoft.com/office/powerpoint/2010/main" val="2863118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89497A88-9AF9-CE4A-AD1C-A12B8EF1CDB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DED1F797-9A54-5144-BE1D-0F5176AAAAB7}"/>
              </a:ext>
            </a:extLst>
          </p:cNvPr>
          <p:cNvSpPr>
            <a:spLocks noGrp="1"/>
          </p:cNvSpPr>
          <p:nvPr>
            <p:ph type="body" sz="quarter" idx="10" hasCustomPrompt="1"/>
          </p:nvPr>
        </p:nvSpPr>
        <p:spPr>
          <a:xfrm>
            <a:off x="2038940" y="4189268"/>
            <a:ext cx="1840601" cy="213503"/>
          </a:xfrm>
        </p:spPr>
        <p:txBody>
          <a:bodyPr>
            <a:normAutofit/>
          </a:bodyPr>
          <a:lstStyle>
            <a:lvl1pPr marL="0" indent="0">
              <a:buNone/>
              <a:defRPr sz="1200">
                <a:latin typeface="Calibri" panose="020F0502020204030204" pitchFamily="34" charset="0"/>
                <a:cs typeface="Calibri" panose="020F0502020204030204" pitchFamily="34" charset="0"/>
              </a:defRPr>
            </a:lvl1pPr>
          </a:lstStyle>
          <a:p>
            <a:pPr lvl="0"/>
            <a:r>
              <a:rPr lang="en-US" dirty="0"/>
              <a:t>MM/DD/YY</a:t>
            </a:r>
          </a:p>
        </p:txBody>
      </p:sp>
      <p:sp>
        <p:nvSpPr>
          <p:cNvPr id="2" name="Title 1">
            <a:extLst>
              <a:ext uri="{FF2B5EF4-FFF2-40B4-BE49-F238E27FC236}">
                <a16:creationId xmlns:a16="http://schemas.microsoft.com/office/drawing/2014/main" id="{16F5012B-92EC-7F4B-A2EF-FC500EDAF442}"/>
              </a:ext>
            </a:extLst>
          </p:cNvPr>
          <p:cNvSpPr>
            <a:spLocks noGrp="1"/>
          </p:cNvSpPr>
          <p:nvPr>
            <p:ph type="ctrTitle"/>
          </p:nvPr>
        </p:nvSpPr>
        <p:spPr>
          <a:xfrm>
            <a:off x="1989107" y="1371600"/>
            <a:ext cx="9144000" cy="1824038"/>
          </a:xfrm>
          <a:prstGeom prst="rect">
            <a:avLst/>
          </a:prstGeom>
        </p:spPr>
        <p:txBody>
          <a:bodyPr anchor="b">
            <a:normAutofit/>
          </a:bodyPr>
          <a:lstStyle>
            <a:lvl1pPr algn="l">
              <a:defRPr sz="48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7FEC1EE3-8649-BB4E-9CA8-AAF30884E9DA}"/>
              </a:ext>
            </a:extLst>
          </p:cNvPr>
          <p:cNvSpPr>
            <a:spLocks noGrp="1"/>
          </p:cNvSpPr>
          <p:nvPr>
            <p:ph type="subTitle" idx="1"/>
          </p:nvPr>
        </p:nvSpPr>
        <p:spPr>
          <a:xfrm>
            <a:off x="1989107" y="3281404"/>
            <a:ext cx="9144000" cy="380959"/>
          </a:xfrm>
        </p:spPr>
        <p:txBody>
          <a:bodyPr>
            <a:noAutofit/>
          </a:bodyPr>
          <a:lstStyle>
            <a:lvl1pPr marL="0" indent="0" algn="l">
              <a:buNone/>
              <a:defRPr sz="2800">
                <a:solidFill>
                  <a:schemeClr val="tx2"/>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8" name="Picture 17" descr="Text&#10;&#10;Description automatically generated">
            <a:extLst>
              <a:ext uri="{FF2B5EF4-FFF2-40B4-BE49-F238E27FC236}">
                <a16:creationId xmlns:a16="http://schemas.microsoft.com/office/drawing/2014/main" id="{219CFA35-1BC5-4344-9B91-0E3E8E63BFF7}"/>
              </a:ext>
            </a:extLst>
          </p:cNvPr>
          <p:cNvPicPr>
            <a:picLocks noChangeAspect="1"/>
          </p:cNvPicPr>
          <p:nvPr userDrawn="1"/>
        </p:nvPicPr>
        <p:blipFill>
          <a:blip r:embed="rId3"/>
          <a:stretch>
            <a:fillRect/>
          </a:stretch>
        </p:blipFill>
        <p:spPr>
          <a:xfrm>
            <a:off x="712367" y="5609671"/>
            <a:ext cx="3167174" cy="678912"/>
          </a:xfrm>
          <a:prstGeom prst="rect">
            <a:avLst/>
          </a:prstGeom>
        </p:spPr>
      </p:pic>
    </p:spTree>
    <p:extLst>
      <p:ext uri="{BB962C8B-B14F-4D97-AF65-F5344CB8AC3E}">
        <p14:creationId xmlns:p14="http://schemas.microsoft.com/office/powerpoint/2010/main" val="2011499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nd Title">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CECEC46B-50D8-A646-A436-9FC508EDF58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a:xfrm>
            <a:off x="7994711" y="6272981"/>
            <a:ext cx="745878" cy="365125"/>
          </a:xfrm>
        </p:spPr>
        <p:txBody>
          <a:bodyPr/>
          <a:lstStyle>
            <a:lvl1pPr>
              <a:defRPr>
                <a:solidFill>
                  <a:schemeClr val="tx2"/>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a:xfrm>
            <a:off x="3549281" y="6272982"/>
            <a:ext cx="4306159" cy="365125"/>
          </a:xfrm>
        </p:spPr>
        <p:txBody>
          <a:bodyPr/>
          <a:lstStyle>
            <a:lvl1pPr>
              <a:defRPr>
                <a:solidFill>
                  <a:schemeClr val="tx2"/>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tx2"/>
                </a:solidFill>
              </a:defRPr>
            </a:lvl1pPr>
          </a:lstStyle>
          <a:p>
            <a:fld id="{B97B9A91-7747-1143-9D52-461814153E49}" type="slidenum">
              <a:rPr lang="en-US" smtClean="0"/>
              <a:pPr/>
              <a:t>‹#›</a:t>
            </a:fld>
            <a:endParaRPr lang="en-US" dirty="0"/>
          </a:p>
        </p:txBody>
      </p:sp>
      <p:sp>
        <p:nvSpPr>
          <p:cNvPr id="5" name="Picture Placeholder 4">
            <a:extLst>
              <a:ext uri="{FF2B5EF4-FFF2-40B4-BE49-F238E27FC236}">
                <a16:creationId xmlns:a16="http://schemas.microsoft.com/office/drawing/2014/main" id="{61EAB06D-B229-E54C-8A85-A9C40EFB9D47}"/>
              </a:ext>
            </a:extLst>
          </p:cNvPr>
          <p:cNvSpPr>
            <a:spLocks noGrp="1"/>
          </p:cNvSpPr>
          <p:nvPr>
            <p:ph type="pic" sz="quarter" idx="25" hasCustomPrompt="1"/>
          </p:nvPr>
        </p:nvSpPr>
        <p:spPr>
          <a:xfrm>
            <a:off x="769312" y="1896264"/>
            <a:ext cx="4782925" cy="3648658"/>
          </a:xfrm>
        </p:spPr>
        <p:txBody>
          <a:bodyPr/>
          <a:lstStyle>
            <a:lvl1pPr marL="0" indent="0">
              <a:buNone/>
              <a:defRPr b="1"/>
            </a:lvl1pPr>
          </a:lstStyle>
          <a:p>
            <a:r>
              <a:rPr lang="en-US" dirty="0"/>
              <a:t>Click icon to add image</a:t>
            </a:r>
          </a:p>
        </p:txBody>
      </p:sp>
      <p:sp>
        <p:nvSpPr>
          <p:cNvPr id="15" name="Title 1">
            <a:extLst>
              <a:ext uri="{FF2B5EF4-FFF2-40B4-BE49-F238E27FC236}">
                <a16:creationId xmlns:a16="http://schemas.microsoft.com/office/drawing/2014/main" id="{E1400D3F-FD78-2F4E-BFE8-E714B1413518}"/>
              </a:ext>
            </a:extLst>
          </p:cNvPr>
          <p:cNvSpPr>
            <a:spLocks noGrp="1"/>
          </p:cNvSpPr>
          <p:nvPr>
            <p:ph type="title"/>
          </p:nvPr>
        </p:nvSpPr>
        <p:spPr>
          <a:xfrm>
            <a:off x="3902299" y="96389"/>
            <a:ext cx="7232560" cy="1178052"/>
          </a:xfrm>
          <a:prstGeom prst="rect">
            <a:avLst/>
          </a:prstGeom>
        </p:spPr>
        <p:txBody>
          <a:bodyPr anchor="b">
            <a:normAutofit/>
          </a:bodyPr>
          <a:lstStyle>
            <a:lvl1pPr>
              <a:defRPr sz="440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6" name="Rectangle 15">
            <a:extLst>
              <a:ext uri="{FF2B5EF4-FFF2-40B4-BE49-F238E27FC236}">
                <a16:creationId xmlns:a16="http://schemas.microsoft.com/office/drawing/2014/main" id="{5285A477-E695-EA43-979E-B99075AE76B8}"/>
              </a:ext>
            </a:extLst>
          </p:cNvPr>
          <p:cNvSpPr/>
          <p:nvPr userDrawn="1"/>
        </p:nvSpPr>
        <p:spPr>
          <a:xfrm>
            <a:off x="3996042" y="1431586"/>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5">
            <a:extLst>
              <a:ext uri="{FF2B5EF4-FFF2-40B4-BE49-F238E27FC236}">
                <a16:creationId xmlns:a16="http://schemas.microsoft.com/office/drawing/2014/main" id="{D4680E8C-3F30-694C-B42B-FB08BF4ACB88}"/>
              </a:ext>
            </a:extLst>
          </p:cNvPr>
          <p:cNvSpPr>
            <a:spLocks noGrp="1"/>
          </p:cNvSpPr>
          <p:nvPr>
            <p:ph type="body" sz="quarter" idx="14" hasCustomPrompt="1"/>
          </p:nvPr>
        </p:nvSpPr>
        <p:spPr>
          <a:xfrm>
            <a:off x="5846278" y="1896264"/>
            <a:ext cx="5288579" cy="471842"/>
          </a:xfrm>
        </p:spPr>
        <p:txBody>
          <a:bodyPr>
            <a:noAutofit/>
          </a:bodyPr>
          <a:lstStyle>
            <a:lvl1pPr marL="0" indent="0" algn="l">
              <a:buNone/>
              <a:defRPr sz="2800">
                <a:solidFill>
                  <a:schemeClr val="tx2"/>
                </a:solidFill>
                <a:latin typeface="Calibri" panose="020F0502020204030204" pitchFamily="34" charset="0"/>
                <a:cs typeface="Calibri" panose="020F0502020204030204" pitchFamily="34" charset="0"/>
              </a:defRPr>
            </a:lvl1pPr>
          </a:lstStyle>
          <a:p>
            <a:pPr lvl="0"/>
            <a:r>
              <a:rPr lang="en-US" dirty="0"/>
              <a:t>Click to add title</a:t>
            </a:r>
          </a:p>
        </p:txBody>
      </p:sp>
      <p:sp>
        <p:nvSpPr>
          <p:cNvPr id="19" name="Text Placeholder 27">
            <a:extLst>
              <a:ext uri="{FF2B5EF4-FFF2-40B4-BE49-F238E27FC236}">
                <a16:creationId xmlns:a16="http://schemas.microsoft.com/office/drawing/2014/main" id="{4F0FE80B-70BF-C442-B93C-10CBC3E644CA}"/>
              </a:ext>
            </a:extLst>
          </p:cNvPr>
          <p:cNvSpPr>
            <a:spLocks noGrp="1"/>
          </p:cNvSpPr>
          <p:nvPr>
            <p:ph type="body" sz="quarter" idx="20" hasCustomPrompt="1"/>
          </p:nvPr>
        </p:nvSpPr>
        <p:spPr>
          <a:xfrm>
            <a:off x="5846278" y="2511380"/>
            <a:ext cx="5288579" cy="3033542"/>
          </a:xfrm>
        </p:spPr>
        <p:txBody>
          <a:bodyPr>
            <a:normAutofit/>
          </a:bodyPr>
          <a:lstStyle>
            <a:lvl1pPr marL="0" indent="0" algn="l">
              <a:lnSpc>
                <a:spcPct val="120000"/>
              </a:lnSpc>
              <a:spcAft>
                <a:spcPts val="115"/>
              </a:spcAft>
              <a:buNone/>
              <a:defRPr sz="1600">
                <a:solidFill>
                  <a:schemeClr val="tx2"/>
                </a:solidFill>
              </a:defRPr>
            </a:lvl1pPr>
          </a:lstStyle>
          <a:p>
            <a:pPr lvl="0"/>
            <a:r>
              <a:rPr lang="en-US" dirty="0"/>
              <a:t>Click to add text</a:t>
            </a:r>
          </a:p>
        </p:txBody>
      </p:sp>
    </p:spTree>
    <p:extLst>
      <p:ext uri="{BB962C8B-B14F-4D97-AF65-F5344CB8AC3E}">
        <p14:creationId xmlns:p14="http://schemas.microsoft.com/office/powerpoint/2010/main" val="2431693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6510A573-47CF-0E43-9B30-6D0E2E56971E}"/>
              </a:ext>
            </a:extLst>
          </p:cNvPr>
          <p:cNvPicPr>
            <a:picLocks noChangeAspect="1"/>
          </p:cNvPicPr>
          <p:nvPr userDrawn="1"/>
        </p:nvPicPr>
        <p:blipFill rotWithShape="1">
          <a:blip r:embed="rId2"/>
          <a:srcRect l="78987" t="91470"/>
          <a:stretch/>
        </p:blipFill>
        <p:spPr>
          <a:xfrm>
            <a:off x="9630136" y="6272982"/>
            <a:ext cx="2561863" cy="585018"/>
          </a:xfrm>
          <a:prstGeom prst="rect">
            <a:avLst/>
          </a:prstGeom>
        </p:spPr>
      </p:pic>
      <p:sp>
        <p:nvSpPr>
          <p:cNvPr id="16" name="Title 1">
            <a:extLst>
              <a:ext uri="{FF2B5EF4-FFF2-40B4-BE49-F238E27FC236}">
                <a16:creationId xmlns:a16="http://schemas.microsoft.com/office/drawing/2014/main" id="{592751A2-1178-8A43-8609-6DEE264F345C}"/>
              </a:ext>
            </a:extLst>
          </p:cNvPr>
          <p:cNvSpPr>
            <a:spLocks noGrp="1"/>
          </p:cNvSpPr>
          <p:nvPr>
            <p:ph type="title"/>
          </p:nvPr>
        </p:nvSpPr>
        <p:spPr>
          <a:xfrm>
            <a:off x="838200" y="350577"/>
            <a:ext cx="10515600" cy="1178052"/>
          </a:xfrm>
          <a:prstGeom prst="rect">
            <a:avLst/>
          </a:prstGeom>
        </p:spPr>
        <p:txBody>
          <a:bodyPr anchor="b">
            <a:normAutofit/>
          </a:bodyPr>
          <a:lstStyle>
            <a:lvl1pPr>
              <a:defRPr sz="440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7" name="Rectangle 16">
            <a:extLst>
              <a:ext uri="{FF2B5EF4-FFF2-40B4-BE49-F238E27FC236}">
                <a16:creationId xmlns:a16="http://schemas.microsoft.com/office/drawing/2014/main" id="{77D559A6-F322-754E-865D-FFC2F7EBAE28}"/>
              </a:ext>
            </a:extLst>
          </p:cNvPr>
          <p:cNvSpPr/>
          <p:nvPr userDrawn="1"/>
        </p:nvSpPr>
        <p:spPr>
          <a:xfrm>
            <a:off x="969507" y="1685774"/>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p:txBody>
          <a:bodyPr/>
          <a:lstStyle>
            <a:lvl1pPr>
              <a:defRPr>
                <a:solidFill>
                  <a:schemeClr val="tx2"/>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p:txBody>
          <a:bodyPr/>
          <a:lstStyle>
            <a:lvl1pPr>
              <a:defRPr>
                <a:solidFill>
                  <a:schemeClr val="tx2"/>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tx2"/>
                </a:solidFill>
              </a:defRPr>
            </a:lvl1pPr>
          </a:lstStyle>
          <a:p>
            <a:fld id="{B97B9A91-7747-1143-9D52-461814153E49}" type="slidenum">
              <a:rPr lang="en-US" smtClean="0"/>
              <a:pPr/>
              <a:t>‹#›</a:t>
            </a:fld>
            <a:endParaRPr lang="en-US" dirty="0"/>
          </a:p>
        </p:txBody>
      </p:sp>
      <p:sp>
        <p:nvSpPr>
          <p:cNvPr id="11" name="Text Placeholder 15">
            <a:extLst>
              <a:ext uri="{FF2B5EF4-FFF2-40B4-BE49-F238E27FC236}">
                <a16:creationId xmlns:a16="http://schemas.microsoft.com/office/drawing/2014/main" id="{CC1809CF-4600-8D4C-A987-5D35A017C247}"/>
              </a:ext>
            </a:extLst>
          </p:cNvPr>
          <p:cNvSpPr>
            <a:spLocks noGrp="1"/>
          </p:cNvSpPr>
          <p:nvPr>
            <p:ph type="body" sz="quarter" idx="25" hasCustomPrompt="1"/>
          </p:nvPr>
        </p:nvSpPr>
        <p:spPr>
          <a:xfrm>
            <a:off x="838200" y="2029209"/>
            <a:ext cx="10515600" cy="3777741"/>
          </a:xfrm>
        </p:spPr>
        <p:txBody>
          <a:bodyPr>
            <a:noAutofit/>
          </a:bodyPr>
          <a:lstStyle>
            <a:lvl1pPr marL="285750" indent="-285750" algn="l">
              <a:lnSpc>
                <a:spcPct val="120000"/>
              </a:lnSpc>
              <a:buFont typeface="Wingdings" pitchFamily="2" charset="2"/>
              <a:buChar char="§"/>
              <a:defRPr sz="1600" b="0">
                <a:solidFill>
                  <a:schemeClr val="tx2"/>
                </a:solidFill>
                <a:latin typeface="Calibri" panose="020F0502020204030204" pitchFamily="34" charset="0"/>
                <a:cs typeface="Calibri" panose="020F0502020204030204" pitchFamily="34" charset="0"/>
              </a:defRPr>
            </a:lvl1pPr>
          </a:lstStyle>
          <a:p>
            <a:pPr lvl="0"/>
            <a:r>
              <a:rPr lang="en-US" dirty="0"/>
              <a:t>Click to add text</a:t>
            </a:r>
          </a:p>
        </p:txBody>
      </p:sp>
      <p:sp>
        <p:nvSpPr>
          <p:cNvPr id="18" name="Rectangle 17">
            <a:extLst>
              <a:ext uri="{FF2B5EF4-FFF2-40B4-BE49-F238E27FC236}">
                <a16:creationId xmlns:a16="http://schemas.microsoft.com/office/drawing/2014/main" id="{8D5D4C8C-8DAF-A14E-AE73-8B389AC7FDD4}"/>
              </a:ext>
            </a:extLst>
          </p:cNvPr>
          <p:cNvSpPr/>
          <p:nvPr userDrawn="1"/>
        </p:nvSpPr>
        <p:spPr>
          <a:xfrm flipV="1">
            <a:off x="-18994" y="6812280"/>
            <a:ext cx="12229988"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2697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Points - White Background">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6510A573-47CF-0E43-9B30-6D0E2E56971E}"/>
              </a:ext>
            </a:extLst>
          </p:cNvPr>
          <p:cNvPicPr>
            <a:picLocks noChangeAspect="1"/>
          </p:cNvPicPr>
          <p:nvPr userDrawn="1"/>
        </p:nvPicPr>
        <p:blipFill rotWithShape="1">
          <a:blip r:embed="rId2"/>
          <a:srcRect l="78987" t="91470"/>
          <a:stretch/>
        </p:blipFill>
        <p:spPr>
          <a:xfrm>
            <a:off x="9630136" y="6272982"/>
            <a:ext cx="2561863" cy="585018"/>
          </a:xfrm>
          <a:prstGeom prst="rect">
            <a:avLst/>
          </a:prstGeom>
        </p:spPr>
      </p:pic>
      <p:sp>
        <p:nvSpPr>
          <p:cNvPr id="16" name="Title 1">
            <a:extLst>
              <a:ext uri="{FF2B5EF4-FFF2-40B4-BE49-F238E27FC236}">
                <a16:creationId xmlns:a16="http://schemas.microsoft.com/office/drawing/2014/main" id="{592751A2-1178-8A43-8609-6DEE264F345C}"/>
              </a:ext>
            </a:extLst>
          </p:cNvPr>
          <p:cNvSpPr>
            <a:spLocks noGrp="1"/>
          </p:cNvSpPr>
          <p:nvPr>
            <p:ph type="title"/>
          </p:nvPr>
        </p:nvSpPr>
        <p:spPr>
          <a:xfrm>
            <a:off x="838200" y="350577"/>
            <a:ext cx="10515600" cy="1178052"/>
          </a:xfrm>
          <a:prstGeom prst="rect">
            <a:avLst/>
          </a:prstGeom>
        </p:spPr>
        <p:txBody>
          <a:bodyPr anchor="b">
            <a:normAutofit/>
          </a:bodyPr>
          <a:lstStyle>
            <a:lvl1pPr>
              <a:defRPr sz="440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7" name="Rectangle 16">
            <a:extLst>
              <a:ext uri="{FF2B5EF4-FFF2-40B4-BE49-F238E27FC236}">
                <a16:creationId xmlns:a16="http://schemas.microsoft.com/office/drawing/2014/main" id="{77D559A6-F322-754E-865D-FFC2F7EBAE28}"/>
              </a:ext>
            </a:extLst>
          </p:cNvPr>
          <p:cNvSpPr/>
          <p:nvPr userDrawn="1"/>
        </p:nvSpPr>
        <p:spPr>
          <a:xfrm>
            <a:off x="969507" y="1685774"/>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p:txBody>
          <a:bodyPr/>
          <a:lstStyle>
            <a:lvl1pPr>
              <a:defRPr>
                <a:solidFill>
                  <a:schemeClr val="tx2"/>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p:txBody>
          <a:bodyPr/>
          <a:lstStyle>
            <a:lvl1pPr>
              <a:defRPr>
                <a:solidFill>
                  <a:schemeClr val="tx2"/>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tx2"/>
                </a:solidFill>
              </a:defRPr>
            </a:lvl1pPr>
          </a:lstStyle>
          <a:p>
            <a:fld id="{B97B9A91-7747-1143-9D52-461814153E49}" type="slidenum">
              <a:rPr lang="en-US" smtClean="0"/>
              <a:pPr/>
              <a:t>‹#›</a:t>
            </a:fld>
            <a:endParaRPr lang="en-US" dirty="0"/>
          </a:p>
        </p:txBody>
      </p:sp>
      <p:sp>
        <p:nvSpPr>
          <p:cNvPr id="11" name="Text Placeholder 15">
            <a:extLst>
              <a:ext uri="{FF2B5EF4-FFF2-40B4-BE49-F238E27FC236}">
                <a16:creationId xmlns:a16="http://schemas.microsoft.com/office/drawing/2014/main" id="{CC1809CF-4600-8D4C-A987-5D35A017C247}"/>
              </a:ext>
            </a:extLst>
          </p:cNvPr>
          <p:cNvSpPr>
            <a:spLocks noGrp="1"/>
          </p:cNvSpPr>
          <p:nvPr>
            <p:ph type="body" sz="quarter" idx="25" hasCustomPrompt="1"/>
          </p:nvPr>
        </p:nvSpPr>
        <p:spPr>
          <a:xfrm>
            <a:off x="838200" y="2029209"/>
            <a:ext cx="10515600" cy="3777741"/>
          </a:xfrm>
        </p:spPr>
        <p:txBody>
          <a:bodyPr>
            <a:noAutofit/>
          </a:bodyPr>
          <a:lstStyle>
            <a:lvl1pPr marL="285750" indent="-285750" algn="l">
              <a:lnSpc>
                <a:spcPct val="120000"/>
              </a:lnSpc>
              <a:buFont typeface="Wingdings" pitchFamily="2" charset="2"/>
              <a:buChar char="§"/>
              <a:defRPr sz="1600" b="0">
                <a:solidFill>
                  <a:schemeClr val="tx2"/>
                </a:solidFill>
                <a:latin typeface="Calibri" panose="020F0502020204030204" pitchFamily="34" charset="0"/>
                <a:cs typeface="Calibri" panose="020F0502020204030204" pitchFamily="34" charset="0"/>
              </a:defRPr>
            </a:lvl1pPr>
          </a:lstStyle>
          <a:p>
            <a:pPr lvl="0"/>
            <a:r>
              <a:rPr lang="en-US" dirty="0"/>
              <a:t>Click to add text</a:t>
            </a:r>
          </a:p>
        </p:txBody>
      </p:sp>
      <p:sp>
        <p:nvSpPr>
          <p:cNvPr id="18" name="Rectangle 17">
            <a:extLst>
              <a:ext uri="{FF2B5EF4-FFF2-40B4-BE49-F238E27FC236}">
                <a16:creationId xmlns:a16="http://schemas.microsoft.com/office/drawing/2014/main" id="{8D5D4C8C-8DAF-A14E-AE73-8B389AC7FDD4}"/>
              </a:ext>
            </a:extLst>
          </p:cNvPr>
          <p:cNvSpPr/>
          <p:nvPr userDrawn="1"/>
        </p:nvSpPr>
        <p:spPr>
          <a:xfrm flipV="1">
            <a:off x="-18994" y="6812280"/>
            <a:ext cx="12229988"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43C87BA-84CC-BB41-8A86-D53EA855B9C0}"/>
              </a:ext>
            </a:extLst>
          </p:cNvPr>
          <p:cNvPicPr>
            <a:picLocks noChangeAspect="1"/>
          </p:cNvPicPr>
          <p:nvPr userDrawn="1"/>
        </p:nvPicPr>
        <p:blipFill>
          <a:blip r:embed="rId3"/>
          <a:stretch>
            <a:fillRect/>
          </a:stretch>
        </p:blipFill>
        <p:spPr>
          <a:xfrm>
            <a:off x="18994" y="2052"/>
            <a:ext cx="12192000" cy="352150"/>
          </a:xfrm>
          <a:prstGeom prst="rect">
            <a:avLst/>
          </a:prstGeom>
        </p:spPr>
      </p:pic>
    </p:spTree>
    <p:extLst>
      <p:ext uri="{BB962C8B-B14F-4D97-AF65-F5344CB8AC3E}">
        <p14:creationId xmlns:p14="http://schemas.microsoft.com/office/powerpoint/2010/main" val="4044336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Points - Blue Backgrou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F662E6-8AD3-3D43-AEB9-CC514268982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5188661B-E8BC-884A-A506-00F2487BE768}"/>
              </a:ext>
            </a:extLst>
          </p:cNvPr>
          <p:cNvPicPr>
            <a:picLocks noChangeAspect="1"/>
          </p:cNvPicPr>
          <p:nvPr userDrawn="1"/>
        </p:nvPicPr>
        <p:blipFill rotWithShape="1">
          <a:blip r:embed="rId2"/>
          <a:srcRect t="11786" b="28467"/>
          <a:stretch/>
        </p:blipFill>
        <p:spPr>
          <a:xfrm>
            <a:off x="0" y="2760561"/>
            <a:ext cx="12192000" cy="4097439"/>
          </a:xfrm>
          <a:prstGeom prst="rect">
            <a:avLst/>
          </a:prstGeom>
        </p:spPr>
      </p:pic>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p:txBody>
          <a:bodyPr/>
          <a:lstStyle>
            <a:lvl1pPr>
              <a:defRPr>
                <a:solidFill>
                  <a:schemeClr val="bg1"/>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p:txBody>
          <a:bodyPr/>
          <a:lstStyle>
            <a:lvl1pPr>
              <a:defRPr>
                <a:solidFill>
                  <a:schemeClr val="bg1"/>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bg1"/>
                </a:solidFill>
              </a:defRPr>
            </a:lvl1pPr>
          </a:lstStyle>
          <a:p>
            <a:fld id="{B97B9A91-7747-1143-9D52-461814153E49}" type="slidenum">
              <a:rPr lang="en-US" smtClean="0"/>
              <a:pPr/>
              <a:t>‹#›</a:t>
            </a:fld>
            <a:endParaRPr lang="en-US" dirty="0"/>
          </a:p>
        </p:txBody>
      </p:sp>
      <p:sp>
        <p:nvSpPr>
          <p:cNvPr id="38" name="Title 1">
            <a:extLst>
              <a:ext uri="{FF2B5EF4-FFF2-40B4-BE49-F238E27FC236}">
                <a16:creationId xmlns:a16="http://schemas.microsoft.com/office/drawing/2014/main" id="{EC48DCB5-DE69-8643-8579-5F67D378ACF2}"/>
              </a:ext>
            </a:extLst>
          </p:cNvPr>
          <p:cNvSpPr>
            <a:spLocks noGrp="1"/>
          </p:cNvSpPr>
          <p:nvPr>
            <p:ph type="title"/>
          </p:nvPr>
        </p:nvSpPr>
        <p:spPr>
          <a:xfrm>
            <a:off x="838200" y="234829"/>
            <a:ext cx="10515600" cy="1178052"/>
          </a:xfrm>
          <a:prstGeom prst="rect">
            <a:avLst/>
          </a:prstGeom>
        </p:spPr>
        <p:txBody>
          <a:bodyPr anchor="b">
            <a:normAutofit/>
          </a:bodyPr>
          <a:lstStyle>
            <a:lvl1pPr>
              <a:defRPr sz="4400">
                <a:solidFill>
                  <a:schemeClr val="accent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9" name="Rectangle 38">
            <a:extLst>
              <a:ext uri="{FF2B5EF4-FFF2-40B4-BE49-F238E27FC236}">
                <a16:creationId xmlns:a16="http://schemas.microsoft.com/office/drawing/2014/main" id="{0237AE06-BBC0-2A44-80DE-E20D9CE241D7}"/>
              </a:ext>
            </a:extLst>
          </p:cNvPr>
          <p:cNvSpPr/>
          <p:nvPr userDrawn="1"/>
        </p:nvSpPr>
        <p:spPr>
          <a:xfrm>
            <a:off x="969507" y="1570026"/>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5">
            <a:extLst>
              <a:ext uri="{FF2B5EF4-FFF2-40B4-BE49-F238E27FC236}">
                <a16:creationId xmlns:a16="http://schemas.microsoft.com/office/drawing/2014/main" id="{33417308-FC7F-E345-B34C-28FDAC476BB4}"/>
              </a:ext>
            </a:extLst>
          </p:cNvPr>
          <p:cNvSpPr>
            <a:spLocks noGrp="1"/>
          </p:cNvSpPr>
          <p:nvPr>
            <p:ph type="body" sz="quarter" idx="25" hasCustomPrompt="1"/>
          </p:nvPr>
        </p:nvSpPr>
        <p:spPr>
          <a:xfrm>
            <a:off x="838200" y="2029209"/>
            <a:ext cx="10515600" cy="3777741"/>
          </a:xfrm>
        </p:spPr>
        <p:txBody>
          <a:bodyPr>
            <a:noAutofit/>
          </a:bodyPr>
          <a:lstStyle>
            <a:lvl1pPr marL="285750" indent="-285750" algn="l">
              <a:lnSpc>
                <a:spcPct val="120000"/>
              </a:lnSpc>
              <a:buFont typeface="Wingdings" pitchFamily="2" charset="2"/>
              <a:buChar char="§"/>
              <a:defRPr sz="1600" b="0">
                <a:solidFill>
                  <a:schemeClr val="bg1"/>
                </a:solidFill>
                <a:latin typeface="Calibri" panose="020F0502020204030204" pitchFamily="34" charset="0"/>
                <a:cs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807321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Image, Bullet-Points">
    <p:spTree>
      <p:nvGrpSpPr>
        <p:cNvPr id="1" name=""/>
        <p:cNvGrpSpPr/>
        <p:nvPr/>
      </p:nvGrpSpPr>
      <p:grpSpPr>
        <a:xfrm>
          <a:off x="0" y="0"/>
          <a:ext cx="0" cy="0"/>
          <a:chOff x="0" y="0"/>
          <a:chExt cx="0" cy="0"/>
        </a:xfrm>
      </p:grpSpPr>
      <p:pic>
        <p:nvPicPr>
          <p:cNvPr id="19" name="Picture 18" descr="A picture containing background pattern&#10;&#10;Description automatically generated">
            <a:extLst>
              <a:ext uri="{FF2B5EF4-FFF2-40B4-BE49-F238E27FC236}">
                <a16:creationId xmlns:a16="http://schemas.microsoft.com/office/drawing/2014/main" id="{528D0205-5D5F-0B45-B20B-6D4F1C30A429}"/>
              </a:ext>
            </a:extLst>
          </p:cNvPr>
          <p:cNvPicPr>
            <a:picLocks noChangeAspect="1"/>
          </p:cNvPicPr>
          <p:nvPr userDrawn="1"/>
        </p:nvPicPr>
        <p:blipFill rotWithShape="1">
          <a:blip r:embed="rId2"/>
          <a:srcRect l="28769" t="28952" r="50000" b="37184"/>
          <a:stretch/>
        </p:blipFill>
        <p:spPr>
          <a:xfrm>
            <a:off x="6944834" y="1619402"/>
            <a:ext cx="2144164" cy="1923694"/>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D3F67E17-07A5-E64B-BC23-62AFC67B5816}"/>
              </a:ext>
            </a:extLst>
          </p:cNvPr>
          <p:cNvPicPr>
            <a:picLocks noChangeAspect="1"/>
          </p:cNvPicPr>
          <p:nvPr userDrawn="1"/>
        </p:nvPicPr>
        <p:blipFill rotWithShape="1">
          <a:blip r:embed="rId3"/>
          <a:srcRect r="72840"/>
          <a:stretch/>
        </p:blipFill>
        <p:spPr>
          <a:xfrm rot="10800000">
            <a:off x="8892255" y="-81023"/>
            <a:ext cx="3311320" cy="6939023"/>
          </a:xfrm>
          <a:prstGeom prst="rect">
            <a:avLst/>
          </a:prstGeom>
        </p:spPr>
      </p:pic>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p:txBody>
          <a:bodyPr/>
          <a:lstStyle>
            <a:lvl1pPr>
              <a:defRPr>
                <a:solidFill>
                  <a:schemeClr val="tx2"/>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p:txBody>
          <a:bodyPr/>
          <a:lstStyle>
            <a:lvl1pPr>
              <a:defRPr>
                <a:solidFill>
                  <a:schemeClr val="tx2"/>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bg1"/>
                </a:solidFill>
              </a:defRPr>
            </a:lvl1pPr>
          </a:lstStyle>
          <a:p>
            <a:fld id="{B97B9A91-7747-1143-9D52-461814153E49}" type="slidenum">
              <a:rPr lang="en-US" smtClean="0"/>
              <a:pPr/>
              <a:t>‹#›</a:t>
            </a:fld>
            <a:endParaRPr lang="en-US" dirty="0"/>
          </a:p>
        </p:txBody>
      </p:sp>
      <p:sp>
        <p:nvSpPr>
          <p:cNvPr id="5" name="Content Placeholder 4">
            <a:extLst>
              <a:ext uri="{FF2B5EF4-FFF2-40B4-BE49-F238E27FC236}">
                <a16:creationId xmlns:a16="http://schemas.microsoft.com/office/drawing/2014/main" id="{F1E83BB7-EF5D-164C-A4F6-BE572B4DDF2F}"/>
              </a:ext>
            </a:extLst>
          </p:cNvPr>
          <p:cNvSpPr>
            <a:spLocks noGrp="1"/>
          </p:cNvSpPr>
          <p:nvPr>
            <p:ph sz="quarter" idx="26"/>
          </p:nvPr>
        </p:nvSpPr>
        <p:spPr>
          <a:xfrm>
            <a:off x="7176928" y="1333131"/>
            <a:ext cx="3446328" cy="4191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8291855D-F0A8-6F44-B55C-F38F3B057332}"/>
              </a:ext>
            </a:extLst>
          </p:cNvPr>
          <p:cNvSpPr>
            <a:spLocks noGrp="1"/>
          </p:cNvSpPr>
          <p:nvPr>
            <p:ph type="title" hasCustomPrompt="1"/>
          </p:nvPr>
        </p:nvSpPr>
        <p:spPr>
          <a:xfrm>
            <a:off x="876908" y="285637"/>
            <a:ext cx="5940579" cy="987052"/>
          </a:xfrm>
          <a:prstGeom prst="rect">
            <a:avLst/>
          </a:prstGeom>
        </p:spPr>
        <p:txBody>
          <a:bodyPr anchor="b">
            <a:normAutofit/>
          </a:bodyPr>
          <a:lstStyle>
            <a:lvl1pPr>
              <a:defRPr sz="4000">
                <a:solidFill>
                  <a:schemeClr val="tx2"/>
                </a:solidFill>
              </a:defRPr>
            </a:lvl1pPr>
          </a:lstStyle>
          <a:p>
            <a:r>
              <a:rPr lang="en-US" dirty="0"/>
              <a:t>Click to edit title style</a:t>
            </a:r>
          </a:p>
        </p:txBody>
      </p:sp>
      <p:sp>
        <p:nvSpPr>
          <p:cNvPr id="13" name="Rectangle 12">
            <a:extLst>
              <a:ext uri="{FF2B5EF4-FFF2-40B4-BE49-F238E27FC236}">
                <a16:creationId xmlns:a16="http://schemas.microsoft.com/office/drawing/2014/main" id="{40A8087D-8D88-E24D-9A11-298132885297}"/>
              </a:ext>
            </a:extLst>
          </p:cNvPr>
          <p:cNvSpPr/>
          <p:nvPr userDrawn="1"/>
        </p:nvSpPr>
        <p:spPr>
          <a:xfrm>
            <a:off x="969507" y="1440066"/>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C7746580-EFEC-E64F-A8BC-3549ABC6FCEC}"/>
              </a:ext>
            </a:extLst>
          </p:cNvPr>
          <p:cNvSpPr>
            <a:spLocks noGrp="1"/>
          </p:cNvSpPr>
          <p:nvPr>
            <p:ph type="body" sz="quarter" idx="25" hasCustomPrompt="1"/>
          </p:nvPr>
        </p:nvSpPr>
        <p:spPr>
          <a:xfrm>
            <a:off x="988231" y="1737511"/>
            <a:ext cx="5523890" cy="4321778"/>
          </a:xfrm>
        </p:spPr>
        <p:txBody>
          <a:bodyPr>
            <a:noAutofit/>
          </a:bodyPr>
          <a:lstStyle>
            <a:lvl1pPr marL="285750" indent="-285750" algn="l">
              <a:lnSpc>
                <a:spcPct val="120000"/>
              </a:lnSpc>
              <a:buFont typeface="Wingdings" pitchFamily="2" charset="2"/>
              <a:buChar char="§"/>
              <a:defRPr sz="1600" b="0">
                <a:solidFill>
                  <a:schemeClr val="tx2"/>
                </a:solidFill>
                <a:latin typeface="Calibri" panose="020F0502020204030204" pitchFamily="34" charset="0"/>
                <a:cs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2441852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tx2"/>
                </a:solidFill>
              </a:defRPr>
            </a:lvl1pPr>
          </a:lstStyle>
          <a:p>
            <a:fld id="{B97B9A91-7747-1143-9D52-461814153E49}" type="slidenum">
              <a:rPr lang="en-US" smtClean="0"/>
              <a:pPr/>
              <a:t>‹#›</a:t>
            </a:fld>
            <a:endParaRPr lang="en-US" dirty="0"/>
          </a:p>
        </p:txBody>
      </p:sp>
      <p:sp>
        <p:nvSpPr>
          <p:cNvPr id="38" name="Title 1">
            <a:extLst>
              <a:ext uri="{FF2B5EF4-FFF2-40B4-BE49-F238E27FC236}">
                <a16:creationId xmlns:a16="http://schemas.microsoft.com/office/drawing/2014/main" id="{EC48DCB5-DE69-8643-8579-5F67D378ACF2}"/>
              </a:ext>
            </a:extLst>
          </p:cNvPr>
          <p:cNvSpPr>
            <a:spLocks noGrp="1"/>
          </p:cNvSpPr>
          <p:nvPr>
            <p:ph type="title"/>
          </p:nvPr>
        </p:nvSpPr>
        <p:spPr>
          <a:xfrm>
            <a:off x="5534891" y="306476"/>
            <a:ext cx="5396345" cy="4018516"/>
          </a:xfrm>
          <a:prstGeom prst="rect">
            <a:avLst/>
          </a:prstGeom>
        </p:spPr>
        <p:txBody>
          <a:bodyPr anchor="b">
            <a:normAutofit/>
          </a:bodyPr>
          <a:lstStyle>
            <a:lvl1pPr>
              <a:lnSpc>
                <a:spcPct val="100000"/>
              </a:lnSpc>
              <a:defRPr sz="5400">
                <a:solidFill>
                  <a:schemeClr val="tx2"/>
                </a:solidFill>
                <a:latin typeface="MERCURYDISPLAY-ROMAN" pitchFamily="2" charset="0"/>
              </a:defRPr>
            </a:lvl1pPr>
          </a:lstStyle>
          <a:p>
            <a:r>
              <a:rPr lang="en-US" dirty="0"/>
              <a:t>Click to edit Master title style</a:t>
            </a:r>
          </a:p>
        </p:txBody>
      </p:sp>
      <p:sp>
        <p:nvSpPr>
          <p:cNvPr id="39" name="Rectangle 38">
            <a:extLst>
              <a:ext uri="{FF2B5EF4-FFF2-40B4-BE49-F238E27FC236}">
                <a16:creationId xmlns:a16="http://schemas.microsoft.com/office/drawing/2014/main" id="{0237AE06-BBC0-2A44-80DE-E20D9CE241D7}"/>
              </a:ext>
            </a:extLst>
          </p:cNvPr>
          <p:cNvSpPr/>
          <p:nvPr userDrawn="1"/>
        </p:nvSpPr>
        <p:spPr>
          <a:xfrm>
            <a:off x="5698442" y="4490222"/>
            <a:ext cx="2033070" cy="966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03644ECE-B543-2847-A6B8-5E1F2F4BD52C}"/>
              </a:ext>
            </a:extLst>
          </p:cNvPr>
          <p:cNvSpPr>
            <a:spLocks noGrp="1"/>
          </p:cNvSpPr>
          <p:nvPr>
            <p:ph type="pic" sz="quarter" idx="25"/>
          </p:nvPr>
        </p:nvSpPr>
        <p:spPr>
          <a:xfrm>
            <a:off x="1" y="0"/>
            <a:ext cx="4572000" cy="6858000"/>
          </a:xfrm>
        </p:spPr>
        <p:txBody>
          <a:bodyPr/>
          <a:lstStyle>
            <a:lvl1pPr marL="0" indent="0">
              <a:buNone/>
              <a:defRPr/>
            </a:lvl1pPr>
          </a:lstStyle>
          <a:p>
            <a:endParaRPr lang="en-US" dirty="0"/>
          </a:p>
        </p:txBody>
      </p:sp>
    </p:spTree>
    <p:extLst>
      <p:ext uri="{BB962C8B-B14F-4D97-AF65-F5344CB8AC3E}">
        <p14:creationId xmlns:p14="http://schemas.microsoft.com/office/powerpoint/2010/main" val="477310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Graphic">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6510A573-47CF-0E43-9B30-6D0E2E56971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itle 1">
            <a:extLst>
              <a:ext uri="{FF2B5EF4-FFF2-40B4-BE49-F238E27FC236}">
                <a16:creationId xmlns:a16="http://schemas.microsoft.com/office/drawing/2014/main" id="{592751A2-1178-8A43-8609-6DEE264F345C}"/>
              </a:ext>
            </a:extLst>
          </p:cNvPr>
          <p:cNvSpPr>
            <a:spLocks noGrp="1"/>
          </p:cNvSpPr>
          <p:nvPr>
            <p:ph type="title"/>
          </p:nvPr>
        </p:nvSpPr>
        <p:spPr>
          <a:xfrm>
            <a:off x="838200" y="234829"/>
            <a:ext cx="10515600" cy="1178052"/>
          </a:xfrm>
          <a:prstGeom prst="rect">
            <a:avLst/>
          </a:prstGeom>
        </p:spPr>
        <p:txBody>
          <a:bodyPr anchor="b">
            <a:normAutofit/>
          </a:bodyPr>
          <a:lstStyle>
            <a:lvl1pPr>
              <a:defRPr sz="440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7" name="Rectangle 16">
            <a:extLst>
              <a:ext uri="{FF2B5EF4-FFF2-40B4-BE49-F238E27FC236}">
                <a16:creationId xmlns:a16="http://schemas.microsoft.com/office/drawing/2014/main" id="{77D559A6-F322-754E-865D-FFC2F7EBAE28}"/>
              </a:ext>
            </a:extLst>
          </p:cNvPr>
          <p:cNvSpPr/>
          <p:nvPr userDrawn="1"/>
        </p:nvSpPr>
        <p:spPr>
          <a:xfrm>
            <a:off x="969507" y="1570026"/>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p:txBody>
          <a:bodyPr/>
          <a:lstStyle>
            <a:lvl1pPr>
              <a:defRPr>
                <a:solidFill>
                  <a:schemeClr val="tx2"/>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p:txBody>
          <a:bodyPr/>
          <a:lstStyle>
            <a:lvl1pPr>
              <a:defRPr>
                <a:solidFill>
                  <a:schemeClr val="tx2"/>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tx2"/>
                </a:solidFill>
              </a:defRPr>
            </a:lvl1pPr>
          </a:lstStyle>
          <a:p>
            <a:fld id="{B97B9A91-7747-1143-9D52-461814153E49}" type="slidenum">
              <a:rPr lang="en-US" smtClean="0"/>
              <a:pPr/>
              <a:t>‹#›</a:t>
            </a:fld>
            <a:endParaRPr lang="en-US" dirty="0"/>
          </a:p>
        </p:txBody>
      </p:sp>
      <p:sp>
        <p:nvSpPr>
          <p:cNvPr id="11" name="Text Placeholder 15">
            <a:extLst>
              <a:ext uri="{FF2B5EF4-FFF2-40B4-BE49-F238E27FC236}">
                <a16:creationId xmlns:a16="http://schemas.microsoft.com/office/drawing/2014/main" id="{CC1809CF-4600-8D4C-A987-5D35A017C247}"/>
              </a:ext>
            </a:extLst>
          </p:cNvPr>
          <p:cNvSpPr>
            <a:spLocks noGrp="1"/>
          </p:cNvSpPr>
          <p:nvPr>
            <p:ph type="body" sz="quarter" idx="25" hasCustomPrompt="1"/>
          </p:nvPr>
        </p:nvSpPr>
        <p:spPr>
          <a:xfrm>
            <a:off x="838200" y="2666776"/>
            <a:ext cx="3671170" cy="3209768"/>
          </a:xfrm>
        </p:spPr>
        <p:txBody>
          <a:bodyPr>
            <a:noAutofit/>
          </a:bodyPr>
          <a:lstStyle>
            <a:lvl1pPr marL="0" indent="0" algn="l">
              <a:lnSpc>
                <a:spcPct val="120000"/>
              </a:lnSpc>
              <a:buNone/>
              <a:defRPr sz="1800" b="0">
                <a:solidFill>
                  <a:schemeClr val="tx2"/>
                </a:solidFill>
                <a:latin typeface="Calibri" panose="020F0502020204030204" pitchFamily="34" charset="0"/>
                <a:cs typeface="Calibri" panose="020F0502020204030204" pitchFamily="34" charset="0"/>
              </a:defRPr>
            </a:lvl1pPr>
          </a:lstStyle>
          <a:p>
            <a:pPr lvl="0"/>
            <a:r>
              <a:rPr lang="en-US" dirty="0"/>
              <a:t>Click to add text</a:t>
            </a:r>
          </a:p>
        </p:txBody>
      </p:sp>
      <p:sp>
        <p:nvSpPr>
          <p:cNvPr id="18" name="Rectangle 17">
            <a:extLst>
              <a:ext uri="{FF2B5EF4-FFF2-40B4-BE49-F238E27FC236}">
                <a16:creationId xmlns:a16="http://schemas.microsoft.com/office/drawing/2014/main" id="{8D5D4C8C-8DAF-A14E-AE73-8B389AC7FDD4}"/>
              </a:ext>
            </a:extLst>
          </p:cNvPr>
          <p:cNvSpPr/>
          <p:nvPr userDrawn="1"/>
        </p:nvSpPr>
        <p:spPr>
          <a:xfrm flipV="1">
            <a:off x="-18994" y="6812280"/>
            <a:ext cx="12229988"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5">
            <a:extLst>
              <a:ext uri="{FF2B5EF4-FFF2-40B4-BE49-F238E27FC236}">
                <a16:creationId xmlns:a16="http://schemas.microsoft.com/office/drawing/2014/main" id="{FF94EA66-3F85-834E-91A8-954035EE8B32}"/>
              </a:ext>
            </a:extLst>
          </p:cNvPr>
          <p:cNvSpPr>
            <a:spLocks noGrp="1"/>
          </p:cNvSpPr>
          <p:nvPr>
            <p:ph type="body" sz="quarter" idx="26" hasCustomPrompt="1"/>
          </p:nvPr>
        </p:nvSpPr>
        <p:spPr>
          <a:xfrm>
            <a:off x="838200" y="2013022"/>
            <a:ext cx="3671170" cy="653753"/>
          </a:xfrm>
        </p:spPr>
        <p:txBody>
          <a:bodyPr>
            <a:noAutofit/>
          </a:bodyPr>
          <a:lstStyle>
            <a:lvl1pPr marL="0" indent="0" algn="l">
              <a:lnSpc>
                <a:spcPct val="120000"/>
              </a:lnSpc>
              <a:buNone/>
              <a:defRPr sz="3200" b="0">
                <a:solidFill>
                  <a:schemeClr val="tx2"/>
                </a:solidFill>
                <a:latin typeface="MERCURYDISPLAY-ROMAN" pitchFamily="2" charset="0"/>
              </a:defRPr>
            </a:lvl1pPr>
          </a:lstStyle>
          <a:p>
            <a:pPr lvl="0"/>
            <a:r>
              <a:rPr lang="en-US" dirty="0"/>
              <a:t>Click to add title</a:t>
            </a:r>
          </a:p>
        </p:txBody>
      </p:sp>
      <p:sp>
        <p:nvSpPr>
          <p:cNvPr id="3" name="Content Placeholder 2">
            <a:extLst>
              <a:ext uri="{FF2B5EF4-FFF2-40B4-BE49-F238E27FC236}">
                <a16:creationId xmlns:a16="http://schemas.microsoft.com/office/drawing/2014/main" id="{91BB1906-A2A9-644C-98E2-85085E5EE4B1}"/>
              </a:ext>
            </a:extLst>
          </p:cNvPr>
          <p:cNvSpPr>
            <a:spLocks noGrp="1"/>
          </p:cNvSpPr>
          <p:nvPr>
            <p:ph sz="quarter" idx="27" hasCustomPrompt="1"/>
          </p:nvPr>
        </p:nvSpPr>
        <p:spPr>
          <a:xfrm>
            <a:off x="4949825" y="2012950"/>
            <a:ext cx="6403975" cy="3863975"/>
          </a:xfrm>
        </p:spPr>
        <p:txBody>
          <a:bodyPr/>
          <a:lstStyle>
            <a:lvl1pPr marL="0" indent="0">
              <a:buNone/>
              <a:defRPr/>
            </a:lvl1pPr>
          </a:lstStyle>
          <a:p>
            <a:pPr lvl="0"/>
            <a:r>
              <a:rPr lang="en-US" dirty="0"/>
              <a:t>Click to add content</a:t>
            </a:r>
          </a:p>
        </p:txBody>
      </p:sp>
    </p:spTree>
    <p:extLst>
      <p:ext uri="{BB962C8B-B14F-4D97-AF65-F5344CB8AC3E}">
        <p14:creationId xmlns:p14="http://schemas.microsoft.com/office/powerpoint/2010/main" val="2697074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0" name="Picture 9" descr="Icon&#10;&#10;Description automatically generated with medium confidence">
            <a:extLst>
              <a:ext uri="{FF2B5EF4-FFF2-40B4-BE49-F238E27FC236}">
                <a16:creationId xmlns:a16="http://schemas.microsoft.com/office/drawing/2014/main" id="{C0DEBEBF-1BAC-E04C-B4AD-CBAA2BDE21E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p:txBody>
          <a:bodyPr/>
          <a:lstStyle>
            <a:lvl1pPr>
              <a:defRPr>
                <a:solidFill>
                  <a:schemeClr val="tx2"/>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p:txBody>
          <a:bodyPr/>
          <a:lstStyle>
            <a:lvl1pPr>
              <a:defRPr>
                <a:solidFill>
                  <a:schemeClr val="tx2"/>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tx2"/>
                </a:solidFill>
              </a:defRPr>
            </a:lvl1pPr>
          </a:lstStyle>
          <a:p>
            <a:fld id="{B97B9A91-7747-1143-9D52-461814153E49}" type="slidenum">
              <a:rPr lang="en-US" smtClean="0"/>
              <a:pPr/>
              <a:t>‹#›</a:t>
            </a:fld>
            <a:endParaRPr lang="en-US" dirty="0"/>
          </a:p>
        </p:txBody>
      </p:sp>
      <p:sp>
        <p:nvSpPr>
          <p:cNvPr id="14" name="Text Placeholder 15">
            <a:extLst>
              <a:ext uri="{FF2B5EF4-FFF2-40B4-BE49-F238E27FC236}">
                <a16:creationId xmlns:a16="http://schemas.microsoft.com/office/drawing/2014/main" id="{4EB4AE92-7F34-D64B-8FC2-9BACBD4E04E0}"/>
              </a:ext>
            </a:extLst>
          </p:cNvPr>
          <p:cNvSpPr>
            <a:spLocks noGrp="1"/>
          </p:cNvSpPr>
          <p:nvPr>
            <p:ph type="body" sz="quarter" idx="25" hasCustomPrompt="1"/>
          </p:nvPr>
        </p:nvSpPr>
        <p:spPr>
          <a:xfrm>
            <a:off x="3864864" y="2211605"/>
            <a:ext cx="4462272" cy="3024299"/>
          </a:xfrm>
        </p:spPr>
        <p:txBody>
          <a:bodyPr>
            <a:noAutofit/>
          </a:bodyPr>
          <a:lstStyle>
            <a:lvl1pPr marL="0" indent="0" algn="ctr">
              <a:lnSpc>
                <a:spcPct val="120000"/>
              </a:lnSpc>
              <a:buNone/>
              <a:defRPr sz="2800" b="0">
                <a:solidFill>
                  <a:schemeClr val="accent1"/>
                </a:solidFill>
                <a:latin typeface="Calibri" panose="020F0502020204030204" pitchFamily="34" charset="0"/>
                <a:cs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3939505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s Captions">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2130529E-3CAF-4542-BB34-68593AC3FD7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itle 1">
            <a:extLst>
              <a:ext uri="{FF2B5EF4-FFF2-40B4-BE49-F238E27FC236}">
                <a16:creationId xmlns:a16="http://schemas.microsoft.com/office/drawing/2014/main" id="{592751A2-1178-8A43-8609-6DEE264F345C}"/>
              </a:ext>
            </a:extLst>
          </p:cNvPr>
          <p:cNvSpPr>
            <a:spLocks noGrp="1"/>
          </p:cNvSpPr>
          <p:nvPr>
            <p:ph type="title"/>
          </p:nvPr>
        </p:nvSpPr>
        <p:spPr>
          <a:xfrm>
            <a:off x="838200" y="234829"/>
            <a:ext cx="10515600" cy="1178052"/>
          </a:xfrm>
          <a:prstGeom prst="rect">
            <a:avLst/>
          </a:prstGeom>
        </p:spPr>
        <p:txBody>
          <a:bodyPr anchor="b">
            <a:normAutofit/>
          </a:bodyPr>
          <a:lstStyle>
            <a:lvl1pPr>
              <a:defRPr sz="440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7" name="Rectangle 16">
            <a:extLst>
              <a:ext uri="{FF2B5EF4-FFF2-40B4-BE49-F238E27FC236}">
                <a16:creationId xmlns:a16="http://schemas.microsoft.com/office/drawing/2014/main" id="{77D559A6-F322-754E-865D-FFC2F7EBAE28}"/>
              </a:ext>
            </a:extLst>
          </p:cNvPr>
          <p:cNvSpPr/>
          <p:nvPr userDrawn="1"/>
        </p:nvSpPr>
        <p:spPr>
          <a:xfrm>
            <a:off x="969507" y="1570026"/>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p:txBody>
          <a:bodyPr/>
          <a:lstStyle>
            <a:lvl1pPr>
              <a:defRPr>
                <a:solidFill>
                  <a:schemeClr val="tx2"/>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p:txBody>
          <a:bodyPr/>
          <a:lstStyle>
            <a:lvl1pPr>
              <a:defRPr>
                <a:solidFill>
                  <a:schemeClr val="tx2"/>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tx2"/>
                </a:solidFill>
              </a:defRPr>
            </a:lvl1pPr>
          </a:lstStyle>
          <a:p>
            <a:fld id="{B97B9A91-7747-1143-9D52-461814153E49}" type="slidenum">
              <a:rPr lang="en-US" smtClean="0"/>
              <a:pPr/>
              <a:t>‹#›</a:t>
            </a:fld>
            <a:endParaRPr lang="en-US" dirty="0"/>
          </a:p>
        </p:txBody>
      </p:sp>
      <p:sp>
        <p:nvSpPr>
          <p:cNvPr id="11" name="Text Placeholder 15">
            <a:extLst>
              <a:ext uri="{FF2B5EF4-FFF2-40B4-BE49-F238E27FC236}">
                <a16:creationId xmlns:a16="http://schemas.microsoft.com/office/drawing/2014/main" id="{CC1809CF-4600-8D4C-A987-5D35A017C247}"/>
              </a:ext>
            </a:extLst>
          </p:cNvPr>
          <p:cNvSpPr>
            <a:spLocks noGrp="1"/>
          </p:cNvSpPr>
          <p:nvPr>
            <p:ph type="body" sz="quarter" idx="25" hasCustomPrompt="1"/>
          </p:nvPr>
        </p:nvSpPr>
        <p:spPr>
          <a:xfrm>
            <a:off x="1837781" y="4646656"/>
            <a:ext cx="2507488" cy="1017544"/>
          </a:xfrm>
        </p:spPr>
        <p:txBody>
          <a:bodyPr>
            <a:noAutofit/>
          </a:bodyPr>
          <a:lstStyle>
            <a:lvl1pPr marL="0" indent="0" algn="ctr">
              <a:lnSpc>
                <a:spcPct val="120000"/>
              </a:lnSpc>
              <a:buNone/>
              <a:defRPr sz="1600" b="0">
                <a:solidFill>
                  <a:schemeClr val="tx2"/>
                </a:solidFill>
                <a:latin typeface="MERCURYDISPLAY-ROMAN" pitchFamily="2" charset="0"/>
              </a:defRPr>
            </a:lvl1pPr>
          </a:lstStyle>
          <a:p>
            <a:pPr lvl="0"/>
            <a:r>
              <a:rPr lang="en-US" dirty="0"/>
              <a:t>Click to add text</a:t>
            </a:r>
          </a:p>
        </p:txBody>
      </p:sp>
      <p:sp>
        <p:nvSpPr>
          <p:cNvPr id="18" name="Rectangle 17">
            <a:extLst>
              <a:ext uri="{FF2B5EF4-FFF2-40B4-BE49-F238E27FC236}">
                <a16:creationId xmlns:a16="http://schemas.microsoft.com/office/drawing/2014/main" id="{8D5D4C8C-8DAF-A14E-AE73-8B389AC7FDD4}"/>
              </a:ext>
            </a:extLst>
          </p:cNvPr>
          <p:cNvSpPr/>
          <p:nvPr userDrawn="1"/>
        </p:nvSpPr>
        <p:spPr>
          <a:xfrm flipV="1">
            <a:off x="-18994" y="6812280"/>
            <a:ext cx="12229988"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5">
            <a:extLst>
              <a:ext uri="{FF2B5EF4-FFF2-40B4-BE49-F238E27FC236}">
                <a16:creationId xmlns:a16="http://schemas.microsoft.com/office/drawing/2014/main" id="{FF94EA66-3F85-834E-91A8-954035EE8B32}"/>
              </a:ext>
            </a:extLst>
          </p:cNvPr>
          <p:cNvSpPr>
            <a:spLocks noGrp="1"/>
          </p:cNvSpPr>
          <p:nvPr>
            <p:ph type="body" sz="quarter" idx="26" hasCustomPrompt="1"/>
          </p:nvPr>
        </p:nvSpPr>
        <p:spPr>
          <a:xfrm>
            <a:off x="1837781" y="4244393"/>
            <a:ext cx="2507488" cy="459634"/>
          </a:xfrm>
        </p:spPr>
        <p:txBody>
          <a:bodyPr>
            <a:noAutofit/>
          </a:bodyPr>
          <a:lstStyle>
            <a:lvl1pPr marL="0" indent="0" algn="ctr">
              <a:lnSpc>
                <a:spcPct val="120000"/>
              </a:lnSpc>
              <a:buNone/>
              <a:defRPr sz="2000" b="0">
                <a:solidFill>
                  <a:schemeClr val="accent2"/>
                </a:solidFill>
                <a:latin typeface="Calibri" panose="020F0502020204030204" pitchFamily="34" charset="0"/>
                <a:cs typeface="Calibri" panose="020F0502020204030204" pitchFamily="34" charset="0"/>
              </a:defRPr>
            </a:lvl1pPr>
          </a:lstStyle>
          <a:p>
            <a:pPr lvl="0"/>
            <a:r>
              <a:rPr lang="en-US" dirty="0"/>
              <a:t>Click to add title</a:t>
            </a:r>
          </a:p>
        </p:txBody>
      </p:sp>
      <p:sp>
        <p:nvSpPr>
          <p:cNvPr id="6" name="Picture Placeholder 5">
            <a:extLst>
              <a:ext uri="{FF2B5EF4-FFF2-40B4-BE49-F238E27FC236}">
                <a16:creationId xmlns:a16="http://schemas.microsoft.com/office/drawing/2014/main" id="{627DAF39-E409-2246-8BE8-A27534E82EC0}"/>
              </a:ext>
            </a:extLst>
          </p:cNvPr>
          <p:cNvSpPr>
            <a:spLocks noGrp="1"/>
          </p:cNvSpPr>
          <p:nvPr>
            <p:ph type="pic" sz="quarter" idx="27"/>
          </p:nvPr>
        </p:nvSpPr>
        <p:spPr>
          <a:xfrm>
            <a:off x="1837781" y="2099103"/>
            <a:ext cx="2507488" cy="1948225"/>
          </a:xfrm>
        </p:spPr>
        <p:txBody>
          <a:bodyPr/>
          <a:lstStyle>
            <a:lvl1pPr marL="0" indent="0">
              <a:buNone/>
              <a:defRPr/>
            </a:lvl1pPr>
          </a:lstStyle>
          <a:p>
            <a:r>
              <a:rPr lang="en-US" dirty="0"/>
              <a:t>Click icon to add picture</a:t>
            </a:r>
          </a:p>
        </p:txBody>
      </p:sp>
      <p:sp>
        <p:nvSpPr>
          <p:cNvPr id="20" name="Picture Placeholder 5">
            <a:extLst>
              <a:ext uri="{FF2B5EF4-FFF2-40B4-BE49-F238E27FC236}">
                <a16:creationId xmlns:a16="http://schemas.microsoft.com/office/drawing/2014/main" id="{6F55654E-3124-0F44-9059-7469C1E95755}"/>
              </a:ext>
            </a:extLst>
          </p:cNvPr>
          <p:cNvSpPr>
            <a:spLocks noGrp="1"/>
          </p:cNvSpPr>
          <p:nvPr>
            <p:ph type="pic" sz="quarter" idx="28"/>
          </p:nvPr>
        </p:nvSpPr>
        <p:spPr>
          <a:xfrm>
            <a:off x="4723544" y="2099103"/>
            <a:ext cx="2507488" cy="1948225"/>
          </a:xfrm>
        </p:spPr>
        <p:txBody>
          <a:bodyPr/>
          <a:lstStyle>
            <a:lvl1pPr marL="0" indent="0">
              <a:buNone/>
              <a:defRPr/>
            </a:lvl1pPr>
          </a:lstStyle>
          <a:p>
            <a:r>
              <a:rPr lang="en-US" dirty="0"/>
              <a:t>Click icon to add picture</a:t>
            </a:r>
          </a:p>
        </p:txBody>
      </p:sp>
      <p:sp>
        <p:nvSpPr>
          <p:cNvPr id="21" name="Picture Placeholder 5">
            <a:extLst>
              <a:ext uri="{FF2B5EF4-FFF2-40B4-BE49-F238E27FC236}">
                <a16:creationId xmlns:a16="http://schemas.microsoft.com/office/drawing/2014/main" id="{28537A89-22E0-1846-AA7E-CCB7719A1995}"/>
              </a:ext>
            </a:extLst>
          </p:cNvPr>
          <p:cNvSpPr>
            <a:spLocks noGrp="1"/>
          </p:cNvSpPr>
          <p:nvPr>
            <p:ph type="pic" sz="quarter" idx="29"/>
          </p:nvPr>
        </p:nvSpPr>
        <p:spPr>
          <a:xfrm>
            <a:off x="7609307" y="2099103"/>
            <a:ext cx="2507488" cy="1948225"/>
          </a:xfrm>
        </p:spPr>
        <p:txBody>
          <a:bodyPr/>
          <a:lstStyle>
            <a:lvl1pPr marL="0" indent="0">
              <a:buNone/>
              <a:defRPr/>
            </a:lvl1pPr>
          </a:lstStyle>
          <a:p>
            <a:r>
              <a:rPr lang="en-US" dirty="0"/>
              <a:t>Click icon to add picture</a:t>
            </a:r>
          </a:p>
        </p:txBody>
      </p:sp>
      <p:sp>
        <p:nvSpPr>
          <p:cNvPr id="22" name="Text Placeholder 15">
            <a:extLst>
              <a:ext uri="{FF2B5EF4-FFF2-40B4-BE49-F238E27FC236}">
                <a16:creationId xmlns:a16="http://schemas.microsoft.com/office/drawing/2014/main" id="{0FFBF8A1-AD57-2C4C-BA4B-781DC70E5D66}"/>
              </a:ext>
            </a:extLst>
          </p:cNvPr>
          <p:cNvSpPr>
            <a:spLocks noGrp="1"/>
          </p:cNvSpPr>
          <p:nvPr>
            <p:ph type="body" sz="quarter" idx="30" hasCustomPrompt="1"/>
          </p:nvPr>
        </p:nvSpPr>
        <p:spPr>
          <a:xfrm>
            <a:off x="4723544" y="4249450"/>
            <a:ext cx="2507488" cy="459634"/>
          </a:xfrm>
        </p:spPr>
        <p:txBody>
          <a:bodyPr>
            <a:noAutofit/>
          </a:bodyPr>
          <a:lstStyle>
            <a:lvl1pPr marL="0" indent="0" algn="ctr">
              <a:lnSpc>
                <a:spcPct val="120000"/>
              </a:lnSpc>
              <a:buNone/>
              <a:defRPr sz="2000" b="0">
                <a:solidFill>
                  <a:schemeClr val="accent2"/>
                </a:solidFill>
                <a:latin typeface="Calibri" panose="020F0502020204030204" pitchFamily="34" charset="0"/>
                <a:cs typeface="Calibri" panose="020F0502020204030204" pitchFamily="34" charset="0"/>
              </a:defRPr>
            </a:lvl1pPr>
          </a:lstStyle>
          <a:p>
            <a:pPr lvl="0"/>
            <a:r>
              <a:rPr lang="en-US" dirty="0"/>
              <a:t>Click to add title</a:t>
            </a:r>
          </a:p>
        </p:txBody>
      </p:sp>
      <p:sp>
        <p:nvSpPr>
          <p:cNvPr id="23" name="Text Placeholder 15">
            <a:extLst>
              <a:ext uri="{FF2B5EF4-FFF2-40B4-BE49-F238E27FC236}">
                <a16:creationId xmlns:a16="http://schemas.microsoft.com/office/drawing/2014/main" id="{70A640FE-D7F0-A344-8ACD-94C049B58C45}"/>
              </a:ext>
            </a:extLst>
          </p:cNvPr>
          <p:cNvSpPr>
            <a:spLocks noGrp="1"/>
          </p:cNvSpPr>
          <p:nvPr>
            <p:ph type="body" sz="quarter" idx="31" hasCustomPrompt="1"/>
          </p:nvPr>
        </p:nvSpPr>
        <p:spPr>
          <a:xfrm>
            <a:off x="7609307" y="4226555"/>
            <a:ext cx="2507488" cy="459634"/>
          </a:xfrm>
        </p:spPr>
        <p:txBody>
          <a:bodyPr>
            <a:noAutofit/>
          </a:bodyPr>
          <a:lstStyle>
            <a:lvl1pPr marL="0" indent="0" algn="ctr">
              <a:lnSpc>
                <a:spcPct val="120000"/>
              </a:lnSpc>
              <a:buNone/>
              <a:defRPr sz="2000" b="0">
                <a:solidFill>
                  <a:schemeClr val="accent2"/>
                </a:solidFill>
                <a:latin typeface="Calibri" panose="020F0502020204030204" pitchFamily="34" charset="0"/>
                <a:cs typeface="Calibri" panose="020F0502020204030204" pitchFamily="34" charset="0"/>
              </a:defRPr>
            </a:lvl1pPr>
          </a:lstStyle>
          <a:p>
            <a:pPr lvl="0"/>
            <a:r>
              <a:rPr lang="en-US" dirty="0"/>
              <a:t>Click to add title</a:t>
            </a:r>
          </a:p>
        </p:txBody>
      </p:sp>
      <p:sp>
        <p:nvSpPr>
          <p:cNvPr id="24" name="Text Placeholder 15">
            <a:extLst>
              <a:ext uri="{FF2B5EF4-FFF2-40B4-BE49-F238E27FC236}">
                <a16:creationId xmlns:a16="http://schemas.microsoft.com/office/drawing/2014/main" id="{125D0717-F85F-BD4E-AE50-9BDABA266276}"/>
              </a:ext>
            </a:extLst>
          </p:cNvPr>
          <p:cNvSpPr>
            <a:spLocks noGrp="1"/>
          </p:cNvSpPr>
          <p:nvPr>
            <p:ph type="body" sz="quarter" idx="32" hasCustomPrompt="1"/>
          </p:nvPr>
        </p:nvSpPr>
        <p:spPr>
          <a:xfrm>
            <a:off x="4723544" y="4646913"/>
            <a:ext cx="2507488" cy="1017544"/>
          </a:xfrm>
        </p:spPr>
        <p:txBody>
          <a:bodyPr>
            <a:noAutofit/>
          </a:bodyPr>
          <a:lstStyle>
            <a:lvl1pPr marL="0" indent="0" algn="ctr">
              <a:lnSpc>
                <a:spcPct val="120000"/>
              </a:lnSpc>
              <a:buNone/>
              <a:defRPr sz="1600" b="0">
                <a:solidFill>
                  <a:schemeClr val="tx2"/>
                </a:solidFill>
                <a:latin typeface="MERCURYDISPLAY-ROMAN" pitchFamily="2" charset="0"/>
              </a:defRPr>
            </a:lvl1pPr>
          </a:lstStyle>
          <a:p>
            <a:pPr lvl="0"/>
            <a:r>
              <a:rPr lang="en-US" dirty="0"/>
              <a:t>Click to add text</a:t>
            </a:r>
          </a:p>
        </p:txBody>
      </p:sp>
      <p:sp>
        <p:nvSpPr>
          <p:cNvPr id="25" name="Text Placeholder 15">
            <a:extLst>
              <a:ext uri="{FF2B5EF4-FFF2-40B4-BE49-F238E27FC236}">
                <a16:creationId xmlns:a16="http://schemas.microsoft.com/office/drawing/2014/main" id="{8C699684-244A-324D-85E9-39C017C20817}"/>
              </a:ext>
            </a:extLst>
          </p:cNvPr>
          <p:cNvSpPr>
            <a:spLocks noGrp="1"/>
          </p:cNvSpPr>
          <p:nvPr>
            <p:ph type="body" sz="quarter" idx="33" hasCustomPrompt="1"/>
          </p:nvPr>
        </p:nvSpPr>
        <p:spPr>
          <a:xfrm>
            <a:off x="7616824" y="4646656"/>
            <a:ext cx="2507488" cy="1017544"/>
          </a:xfrm>
        </p:spPr>
        <p:txBody>
          <a:bodyPr>
            <a:noAutofit/>
          </a:bodyPr>
          <a:lstStyle>
            <a:lvl1pPr marL="0" indent="0" algn="ctr">
              <a:lnSpc>
                <a:spcPct val="120000"/>
              </a:lnSpc>
              <a:buNone/>
              <a:defRPr sz="1600" b="0">
                <a:solidFill>
                  <a:schemeClr val="tx2"/>
                </a:solidFill>
                <a:latin typeface="MERCURYDISPLAY-ROMAN" pitchFamily="2" charset="0"/>
              </a:defRPr>
            </a:lvl1pPr>
          </a:lstStyle>
          <a:p>
            <a:pPr lvl="0"/>
            <a:r>
              <a:rPr lang="en-US" dirty="0"/>
              <a:t>Click to add text</a:t>
            </a:r>
          </a:p>
        </p:txBody>
      </p:sp>
    </p:spTree>
    <p:extLst>
      <p:ext uri="{BB962C8B-B14F-4D97-AF65-F5344CB8AC3E}">
        <p14:creationId xmlns:p14="http://schemas.microsoft.com/office/powerpoint/2010/main" val="3313845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A">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89497A88-9AF9-CE4A-AD1C-A12B8EF1CDB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6F5012B-92EC-7F4B-A2EF-FC500EDAF442}"/>
              </a:ext>
            </a:extLst>
          </p:cNvPr>
          <p:cNvSpPr>
            <a:spLocks noGrp="1"/>
          </p:cNvSpPr>
          <p:nvPr>
            <p:ph type="ctrTitle"/>
          </p:nvPr>
        </p:nvSpPr>
        <p:spPr>
          <a:xfrm>
            <a:off x="712367" y="1604962"/>
            <a:ext cx="10770036" cy="1824038"/>
          </a:xfrm>
          <a:prstGeom prst="rect">
            <a:avLst/>
          </a:prstGeom>
        </p:spPr>
        <p:txBody>
          <a:bodyPr anchor="b">
            <a:normAutofit/>
          </a:bodyPr>
          <a:lstStyle>
            <a:lvl1pPr algn="ctr">
              <a:defRPr sz="5400" b="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7FEC1EE3-8649-BB4E-9CA8-AAF30884E9DA}"/>
              </a:ext>
            </a:extLst>
          </p:cNvPr>
          <p:cNvSpPr>
            <a:spLocks noGrp="1"/>
          </p:cNvSpPr>
          <p:nvPr>
            <p:ph type="subTitle" idx="1"/>
          </p:nvPr>
        </p:nvSpPr>
        <p:spPr>
          <a:xfrm>
            <a:off x="712367" y="3550123"/>
            <a:ext cx="10770036" cy="380959"/>
          </a:xfrm>
        </p:spPr>
        <p:txBody>
          <a:bodyPr>
            <a:noAutofit/>
          </a:bodyPr>
          <a:lstStyle>
            <a:lvl1pPr marL="0" indent="0" algn="ctr">
              <a:buNone/>
              <a:defRPr sz="2200">
                <a:solidFill>
                  <a:schemeClr val="tx2"/>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8" name="Picture 17" descr="Text&#10;&#10;Description automatically generated">
            <a:extLst>
              <a:ext uri="{FF2B5EF4-FFF2-40B4-BE49-F238E27FC236}">
                <a16:creationId xmlns:a16="http://schemas.microsoft.com/office/drawing/2014/main" id="{219CFA35-1BC5-4344-9B91-0E3E8E63BFF7}"/>
              </a:ext>
            </a:extLst>
          </p:cNvPr>
          <p:cNvPicPr>
            <a:picLocks noChangeAspect="1"/>
          </p:cNvPicPr>
          <p:nvPr userDrawn="1"/>
        </p:nvPicPr>
        <p:blipFill>
          <a:blip r:embed="rId3"/>
          <a:stretch>
            <a:fillRect/>
          </a:stretch>
        </p:blipFill>
        <p:spPr>
          <a:xfrm>
            <a:off x="712367" y="5609671"/>
            <a:ext cx="3167174" cy="678912"/>
          </a:xfrm>
          <a:prstGeom prst="rect">
            <a:avLst/>
          </a:prstGeom>
        </p:spPr>
      </p:pic>
    </p:spTree>
    <p:extLst>
      <p:ext uri="{BB962C8B-B14F-4D97-AF65-F5344CB8AC3E}">
        <p14:creationId xmlns:p14="http://schemas.microsoft.com/office/powerpoint/2010/main" val="2630718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pic>
        <p:nvPicPr>
          <p:cNvPr id="5" name="Picture 4" descr="A picture containing text, fish, shark, night sky&#10;&#10;Description automatically generated">
            <a:extLst>
              <a:ext uri="{FF2B5EF4-FFF2-40B4-BE49-F238E27FC236}">
                <a16:creationId xmlns:a16="http://schemas.microsoft.com/office/drawing/2014/main" id="{C7ED189E-A5F4-6E4D-A0A4-EB193903F56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ext Placeholder 15">
            <a:extLst>
              <a:ext uri="{FF2B5EF4-FFF2-40B4-BE49-F238E27FC236}">
                <a16:creationId xmlns:a16="http://schemas.microsoft.com/office/drawing/2014/main" id="{5EDE0996-E63B-C14A-BE0E-70DD1FBC8725}"/>
              </a:ext>
            </a:extLst>
          </p:cNvPr>
          <p:cNvSpPr>
            <a:spLocks noGrp="1"/>
          </p:cNvSpPr>
          <p:nvPr>
            <p:ph type="body" sz="quarter" idx="10" hasCustomPrompt="1"/>
          </p:nvPr>
        </p:nvSpPr>
        <p:spPr>
          <a:xfrm>
            <a:off x="2033823" y="3937046"/>
            <a:ext cx="1840601" cy="213503"/>
          </a:xfrm>
        </p:spPr>
        <p:txBody>
          <a:bodyPr>
            <a:normAutofit/>
          </a:bodyPr>
          <a:lstStyle>
            <a:lvl1pPr marL="0" indent="0">
              <a:buNone/>
              <a:defRPr sz="1200">
                <a:solidFill>
                  <a:schemeClr val="bg1"/>
                </a:solidFill>
                <a:latin typeface="Calibri" panose="020F0502020204030204" pitchFamily="34" charset="0"/>
                <a:cs typeface="Calibri" panose="020F0502020204030204" pitchFamily="34" charset="0"/>
              </a:defRPr>
            </a:lvl1pPr>
          </a:lstStyle>
          <a:p>
            <a:pPr lvl="0"/>
            <a:r>
              <a:rPr lang="en-US" dirty="0"/>
              <a:t>MM/DD/YY</a:t>
            </a:r>
          </a:p>
        </p:txBody>
      </p:sp>
      <p:sp>
        <p:nvSpPr>
          <p:cNvPr id="2" name="Title 1">
            <a:extLst>
              <a:ext uri="{FF2B5EF4-FFF2-40B4-BE49-F238E27FC236}">
                <a16:creationId xmlns:a16="http://schemas.microsoft.com/office/drawing/2014/main" id="{16F5012B-92EC-7F4B-A2EF-FC500EDAF442}"/>
              </a:ext>
            </a:extLst>
          </p:cNvPr>
          <p:cNvSpPr>
            <a:spLocks noGrp="1"/>
          </p:cNvSpPr>
          <p:nvPr>
            <p:ph type="ctrTitle"/>
          </p:nvPr>
        </p:nvSpPr>
        <p:spPr>
          <a:xfrm>
            <a:off x="1989107" y="1254948"/>
            <a:ext cx="9144000" cy="1729551"/>
          </a:xfrm>
          <a:prstGeom prst="rect">
            <a:avLst/>
          </a:prstGeom>
        </p:spPr>
        <p:txBody>
          <a:bodyPr anchor="b">
            <a:normAutofit/>
          </a:bodyPr>
          <a:lstStyle>
            <a:lvl1pPr algn="l">
              <a:defRPr sz="4800">
                <a:solidFill>
                  <a:schemeClr val="accent1"/>
                </a:solidFill>
                <a:latin typeface="MERCURYDISPLAY-ROMAN"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7FEC1EE3-8649-BB4E-9CA8-AAF30884E9DA}"/>
              </a:ext>
            </a:extLst>
          </p:cNvPr>
          <p:cNvSpPr>
            <a:spLocks noGrp="1"/>
          </p:cNvSpPr>
          <p:nvPr>
            <p:ph type="subTitle" idx="1"/>
          </p:nvPr>
        </p:nvSpPr>
        <p:spPr>
          <a:xfrm>
            <a:off x="1989107" y="3124088"/>
            <a:ext cx="9144000" cy="380959"/>
          </a:xfrm>
        </p:spPr>
        <p:txBody>
          <a:bodyPr>
            <a:noAutofit/>
          </a:bodyPr>
          <a:lstStyle>
            <a:lvl1pPr marL="0" indent="0" algn="l">
              <a:buNone/>
              <a:defRPr sz="2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Text&#10;&#10;Description automatically generated">
            <a:extLst>
              <a:ext uri="{FF2B5EF4-FFF2-40B4-BE49-F238E27FC236}">
                <a16:creationId xmlns:a16="http://schemas.microsoft.com/office/drawing/2014/main" id="{27690F03-796B-0C47-9F7D-A8D6A6203D6A}"/>
              </a:ext>
            </a:extLst>
          </p:cNvPr>
          <p:cNvPicPr>
            <a:picLocks noChangeAspect="1"/>
          </p:cNvPicPr>
          <p:nvPr userDrawn="1"/>
        </p:nvPicPr>
        <p:blipFill>
          <a:blip r:embed="rId3"/>
          <a:stretch>
            <a:fillRect/>
          </a:stretch>
        </p:blipFill>
        <p:spPr>
          <a:xfrm>
            <a:off x="574989" y="5603052"/>
            <a:ext cx="3154922" cy="676285"/>
          </a:xfrm>
          <a:prstGeom prst="rect">
            <a:avLst/>
          </a:prstGeom>
        </p:spPr>
      </p:pic>
    </p:spTree>
    <p:extLst>
      <p:ext uri="{BB962C8B-B14F-4D97-AF65-F5344CB8AC3E}">
        <p14:creationId xmlns:p14="http://schemas.microsoft.com/office/powerpoint/2010/main" val="2386249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ide B">
    <p:spTree>
      <p:nvGrpSpPr>
        <p:cNvPr id="1" name=""/>
        <p:cNvGrpSpPr/>
        <p:nvPr/>
      </p:nvGrpSpPr>
      <p:grpSpPr>
        <a:xfrm>
          <a:off x="0" y="0"/>
          <a:ext cx="0" cy="0"/>
          <a:chOff x="0" y="0"/>
          <a:chExt cx="0" cy="0"/>
        </a:xfrm>
      </p:grpSpPr>
      <p:pic>
        <p:nvPicPr>
          <p:cNvPr id="5" name="Picture 4" descr="A picture containing text, fish, shark, night sky&#10;&#10;Description automatically generated">
            <a:extLst>
              <a:ext uri="{FF2B5EF4-FFF2-40B4-BE49-F238E27FC236}">
                <a16:creationId xmlns:a16="http://schemas.microsoft.com/office/drawing/2014/main" id="{C7ED189E-A5F4-6E4D-A0A4-EB193903F56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6F5012B-92EC-7F4B-A2EF-FC500EDAF442}"/>
              </a:ext>
            </a:extLst>
          </p:cNvPr>
          <p:cNvSpPr>
            <a:spLocks noGrp="1"/>
          </p:cNvSpPr>
          <p:nvPr>
            <p:ph type="ctrTitle"/>
          </p:nvPr>
        </p:nvSpPr>
        <p:spPr>
          <a:xfrm>
            <a:off x="587188" y="1699449"/>
            <a:ext cx="11017624" cy="1729551"/>
          </a:xfrm>
          <a:prstGeom prst="rect">
            <a:avLst/>
          </a:prstGeom>
        </p:spPr>
        <p:txBody>
          <a:bodyPr anchor="b">
            <a:normAutofit/>
          </a:bodyPr>
          <a:lstStyle>
            <a:lvl1pPr algn="ctr">
              <a:defRPr sz="6600">
                <a:solidFill>
                  <a:schemeClr val="accent1"/>
                </a:solidFill>
                <a:latin typeface="MERCURYDISPLAY-ROMAN"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7FEC1EE3-8649-BB4E-9CA8-AAF30884E9DA}"/>
              </a:ext>
            </a:extLst>
          </p:cNvPr>
          <p:cNvSpPr>
            <a:spLocks noGrp="1"/>
          </p:cNvSpPr>
          <p:nvPr>
            <p:ph type="subTitle" idx="1"/>
          </p:nvPr>
        </p:nvSpPr>
        <p:spPr>
          <a:xfrm>
            <a:off x="1524000" y="3503741"/>
            <a:ext cx="9144000" cy="380959"/>
          </a:xfrm>
        </p:spPr>
        <p:txBody>
          <a:bodyPr>
            <a:noAutofit/>
          </a:bodyPr>
          <a:lstStyle>
            <a:lvl1pPr marL="0" indent="0" algn="ctr">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Text&#10;&#10;Description automatically generated">
            <a:extLst>
              <a:ext uri="{FF2B5EF4-FFF2-40B4-BE49-F238E27FC236}">
                <a16:creationId xmlns:a16="http://schemas.microsoft.com/office/drawing/2014/main" id="{27690F03-796B-0C47-9F7D-A8D6A6203D6A}"/>
              </a:ext>
            </a:extLst>
          </p:cNvPr>
          <p:cNvPicPr>
            <a:picLocks noChangeAspect="1"/>
          </p:cNvPicPr>
          <p:nvPr userDrawn="1"/>
        </p:nvPicPr>
        <p:blipFill>
          <a:blip r:embed="rId3"/>
          <a:stretch>
            <a:fillRect/>
          </a:stretch>
        </p:blipFill>
        <p:spPr>
          <a:xfrm>
            <a:off x="574989" y="5603052"/>
            <a:ext cx="3154922" cy="676285"/>
          </a:xfrm>
          <a:prstGeom prst="rect">
            <a:avLst/>
          </a:prstGeom>
        </p:spPr>
      </p:pic>
    </p:spTree>
    <p:extLst>
      <p:ext uri="{BB962C8B-B14F-4D97-AF65-F5344CB8AC3E}">
        <p14:creationId xmlns:p14="http://schemas.microsoft.com/office/powerpoint/2010/main" val="1509076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A">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6510A573-47CF-0E43-9B30-6D0E2E56971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itle 1">
            <a:extLst>
              <a:ext uri="{FF2B5EF4-FFF2-40B4-BE49-F238E27FC236}">
                <a16:creationId xmlns:a16="http://schemas.microsoft.com/office/drawing/2014/main" id="{592751A2-1178-8A43-8609-6DEE264F345C}"/>
              </a:ext>
            </a:extLst>
          </p:cNvPr>
          <p:cNvSpPr>
            <a:spLocks noGrp="1"/>
          </p:cNvSpPr>
          <p:nvPr>
            <p:ph type="title"/>
          </p:nvPr>
        </p:nvSpPr>
        <p:spPr>
          <a:xfrm>
            <a:off x="838200" y="234829"/>
            <a:ext cx="10515600" cy="1178052"/>
          </a:xfrm>
          <a:prstGeom prst="rect">
            <a:avLst/>
          </a:prstGeom>
        </p:spPr>
        <p:txBody>
          <a:bodyPr anchor="b">
            <a:normAutofit/>
          </a:bodyPr>
          <a:lstStyle>
            <a:lvl1pPr>
              <a:defRPr sz="440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7" name="Rectangle 16">
            <a:extLst>
              <a:ext uri="{FF2B5EF4-FFF2-40B4-BE49-F238E27FC236}">
                <a16:creationId xmlns:a16="http://schemas.microsoft.com/office/drawing/2014/main" id="{77D559A6-F322-754E-865D-FFC2F7EBAE28}"/>
              </a:ext>
            </a:extLst>
          </p:cNvPr>
          <p:cNvSpPr/>
          <p:nvPr userDrawn="1"/>
        </p:nvSpPr>
        <p:spPr>
          <a:xfrm>
            <a:off x="969507" y="1570026"/>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p:txBody>
          <a:bodyPr/>
          <a:lstStyle>
            <a:lvl1pPr>
              <a:defRPr>
                <a:solidFill>
                  <a:schemeClr val="tx2"/>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p:txBody>
          <a:bodyPr/>
          <a:lstStyle>
            <a:lvl1pPr>
              <a:defRPr>
                <a:solidFill>
                  <a:schemeClr val="tx2"/>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tx2"/>
                </a:solidFill>
              </a:defRPr>
            </a:lvl1pPr>
          </a:lstStyle>
          <a:p>
            <a:fld id="{B97B9A91-7747-1143-9D52-461814153E49}" type="slidenum">
              <a:rPr lang="en-US" smtClean="0"/>
              <a:pPr/>
              <a:t>‹#›</a:t>
            </a:fld>
            <a:endParaRPr lang="en-US" dirty="0"/>
          </a:p>
        </p:txBody>
      </p:sp>
    </p:spTree>
    <p:extLst>
      <p:ext uri="{BB962C8B-B14F-4D97-AF65-F5344CB8AC3E}">
        <p14:creationId xmlns:p14="http://schemas.microsoft.com/office/powerpoint/2010/main" val="2686494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B">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92751A2-1178-8A43-8609-6DEE264F345C}"/>
              </a:ext>
            </a:extLst>
          </p:cNvPr>
          <p:cNvSpPr>
            <a:spLocks noGrp="1"/>
          </p:cNvSpPr>
          <p:nvPr>
            <p:ph type="title"/>
          </p:nvPr>
        </p:nvSpPr>
        <p:spPr>
          <a:xfrm>
            <a:off x="838200" y="234829"/>
            <a:ext cx="10515600" cy="1178052"/>
          </a:xfrm>
          <a:prstGeom prst="rect">
            <a:avLst/>
          </a:prstGeom>
        </p:spPr>
        <p:txBody>
          <a:bodyPr anchor="b">
            <a:normAutofit/>
          </a:bodyPr>
          <a:lstStyle>
            <a:lvl1pPr>
              <a:defRPr sz="440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7" name="Rectangle 16">
            <a:extLst>
              <a:ext uri="{FF2B5EF4-FFF2-40B4-BE49-F238E27FC236}">
                <a16:creationId xmlns:a16="http://schemas.microsoft.com/office/drawing/2014/main" id="{77D559A6-F322-754E-865D-FFC2F7EBAE28}"/>
              </a:ext>
            </a:extLst>
          </p:cNvPr>
          <p:cNvSpPr/>
          <p:nvPr userDrawn="1"/>
        </p:nvSpPr>
        <p:spPr>
          <a:xfrm>
            <a:off x="969507" y="1570026"/>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p:txBody>
          <a:bodyPr/>
          <a:lstStyle>
            <a:lvl1pPr>
              <a:defRPr>
                <a:solidFill>
                  <a:schemeClr val="tx2"/>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p:txBody>
          <a:bodyPr/>
          <a:lstStyle>
            <a:lvl1pPr>
              <a:defRPr>
                <a:solidFill>
                  <a:schemeClr val="tx2"/>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tx2"/>
                </a:solidFill>
              </a:defRPr>
            </a:lvl1pPr>
          </a:lstStyle>
          <a:p>
            <a:fld id="{B97B9A91-7747-1143-9D52-461814153E49}" type="slidenum">
              <a:rPr lang="en-US" smtClean="0"/>
              <a:pPr/>
              <a:t>‹#›</a:t>
            </a:fld>
            <a:endParaRPr lang="en-US" dirty="0"/>
          </a:p>
        </p:txBody>
      </p:sp>
    </p:spTree>
    <p:extLst>
      <p:ext uri="{BB962C8B-B14F-4D97-AF65-F5344CB8AC3E}">
        <p14:creationId xmlns:p14="http://schemas.microsoft.com/office/powerpoint/2010/main" val="266989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1E947-B2AB-374D-840E-136CB172C68E}"/>
              </a:ext>
            </a:extLst>
          </p:cNvPr>
          <p:cNvSpPr>
            <a:spLocks noGrp="1"/>
          </p:cNvSpPr>
          <p:nvPr>
            <p:ph type="title"/>
          </p:nvPr>
        </p:nvSpPr>
        <p:spPr>
          <a:xfrm>
            <a:off x="831850" y="1709738"/>
            <a:ext cx="10515600" cy="2852737"/>
          </a:xfrm>
          <a:prstGeom prst="rect">
            <a:avLst/>
          </a:prstGeom>
        </p:spPr>
        <p:txBody>
          <a:bodyPr anchor="b">
            <a:normAutofit/>
          </a:bodyPr>
          <a:lstStyle>
            <a:lvl1pPr>
              <a:defRPr sz="66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E2168C4-FE19-AE44-9F22-DC251231F8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F7F9C7-DD77-E048-8728-8D47DEC60AEB}"/>
              </a:ext>
            </a:extLst>
          </p:cNvPr>
          <p:cNvSpPr>
            <a:spLocks noGrp="1"/>
          </p:cNvSpPr>
          <p:nvPr>
            <p:ph type="dt" sz="half" idx="10"/>
          </p:nvPr>
        </p:nvSpPr>
        <p:spPr/>
        <p:txBody>
          <a:bodyPr/>
          <a:lstStyle/>
          <a:p>
            <a:fld id="{D67CE600-1F78-ED42-BF8F-4292B043E445}" type="datetime1">
              <a:rPr lang="en-US" smtClean="0"/>
              <a:t>10/18/21</a:t>
            </a:fld>
            <a:endParaRPr lang="en-US"/>
          </a:p>
        </p:txBody>
      </p:sp>
      <p:sp>
        <p:nvSpPr>
          <p:cNvPr id="5" name="Footer Placeholder 4">
            <a:extLst>
              <a:ext uri="{FF2B5EF4-FFF2-40B4-BE49-F238E27FC236}">
                <a16:creationId xmlns:a16="http://schemas.microsoft.com/office/drawing/2014/main" id="{8C4A1597-0321-D747-8768-07C8EBB3C26C}"/>
              </a:ext>
            </a:extLst>
          </p:cNvPr>
          <p:cNvSpPr>
            <a:spLocks noGrp="1"/>
          </p:cNvSpPr>
          <p:nvPr>
            <p:ph type="ftr" sz="quarter" idx="11"/>
          </p:nvPr>
        </p:nvSpPr>
        <p:spPr/>
        <p:txBody>
          <a:bodyPr/>
          <a:lstStyle/>
          <a:p>
            <a:r>
              <a:rPr lang="en-US"/>
              <a:t>EMORY UNIVERSITY DEPARTMENT OF EMERGENCY MEDICINE</a:t>
            </a:r>
          </a:p>
        </p:txBody>
      </p:sp>
      <p:sp>
        <p:nvSpPr>
          <p:cNvPr id="6" name="Slide Number Placeholder 5">
            <a:extLst>
              <a:ext uri="{FF2B5EF4-FFF2-40B4-BE49-F238E27FC236}">
                <a16:creationId xmlns:a16="http://schemas.microsoft.com/office/drawing/2014/main" id="{83E4E118-AA48-9A41-B0CC-9B9699C49BD8}"/>
              </a:ext>
            </a:extLst>
          </p:cNvPr>
          <p:cNvSpPr>
            <a:spLocks noGrp="1"/>
          </p:cNvSpPr>
          <p:nvPr>
            <p:ph type="sldNum" sz="quarter" idx="12"/>
          </p:nvPr>
        </p:nvSpPr>
        <p:spPr/>
        <p:txBody>
          <a:bodyPr/>
          <a:lstStyle/>
          <a:p>
            <a:fld id="{B97B9A91-7747-1143-9D52-461814153E49}" type="slidenum">
              <a:rPr lang="en-US" smtClean="0"/>
              <a:t>‹#›</a:t>
            </a:fld>
            <a:endParaRPr lang="en-US"/>
          </a:p>
        </p:txBody>
      </p:sp>
    </p:spTree>
    <p:extLst>
      <p:ext uri="{BB962C8B-B14F-4D97-AF65-F5344CB8AC3E}">
        <p14:creationId xmlns:p14="http://schemas.microsoft.com/office/powerpoint/2010/main" val="2774806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CA0E-35C3-6349-9223-15CEDDC1FFC9}"/>
              </a:ext>
            </a:extLst>
          </p:cNvPr>
          <p:cNvSpPr>
            <a:spLocks noGrp="1"/>
          </p:cNvSpPr>
          <p:nvPr>
            <p:ph type="title"/>
          </p:nvPr>
        </p:nvSpPr>
        <p:spPr>
          <a:xfrm>
            <a:off x="838200" y="365125"/>
            <a:ext cx="10515600" cy="1325563"/>
          </a:xfrm>
          <a:prstGeom prst="rect">
            <a:avLst/>
          </a:prstGeom>
        </p:spPr>
        <p:txBody>
          <a:bodyPr>
            <a:normAutofit/>
          </a:bodyPr>
          <a:lstStyle>
            <a:lvl1pPr>
              <a:defRPr sz="4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DFD8FA5-ABAC-B34C-B843-87084A5C38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843970-E34C-5B4E-96C2-0E52807748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F038EB-7E60-604E-AC21-31798DAAACBF}"/>
              </a:ext>
            </a:extLst>
          </p:cNvPr>
          <p:cNvSpPr>
            <a:spLocks noGrp="1"/>
          </p:cNvSpPr>
          <p:nvPr>
            <p:ph type="dt" sz="half" idx="10"/>
          </p:nvPr>
        </p:nvSpPr>
        <p:spPr/>
        <p:txBody>
          <a:bodyPr/>
          <a:lstStyle/>
          <a:p>
            <a:fld id="{67FD5C81-0BEE-C747-8762-79A5A63618D9}" type="datetime1">
              <a:rPr lang="en-US" smtClean="0"/>
              <a:t>10/18/21</a:t>
            </a:fld>
            <a:endParaRPr lang="en-US"/>
          </a:p>
        </p:txBody>
      </p:sp>
      <p:sp>
        <p:nvSpPr>
          <p:cNvPr id="6" name="Footer Placeholder 5">
            <a:extLst>
              <a:ext uri="{FF2B5EF4-FFF2-40B4-BE49-F238E27FC236}">
                <a16:creationId xmlns:a16="http://schemas.microsoft.com/office/drawing/2014/main" id="{734BD71A-AA26-4645-A184-81CB007232DD}"/>
              </a:ext>
            </a:extLst>
          </p:cNvPr>
          <p:cNvSpPr>
            <a:spLocks noGrp="1"/>
          </p:cNvSpPr>
          <p:nvPr>
            <p:ph type="ftr" sz="quarter" idx="11"/>
          </p:nvPr>
        </p:nvSpPr>
        <p:spPr/>
        <p:txBody>
          <a:bodyPr/>
          <a:lstStyle/>
          <a:p>
            <a:r>
              <a:rPr lang="en-US"/>
              <a:t>EMORY UNIVERSITY DEPARTMENT OF EMERGENCY MEDICINE</a:t>
            </a:r>
          </a:p>
        </p:txBody>
      </p:sp>
      <p:sp>
        <p:nvSpPr>
          <p:cNvPr id="7" name="Slide Number Placeholder 6">
            <a:extLst>
              <a:ext uri="{FF2B5EF4-FFF2-40B4-BE49-F238E27FC236}">
                <a16:creationId xmlns:a16="http://schemas.microsoft.com/office/drawing/2014/main" id="{79EC9E23-6004-774C-BA29-87302B76B525}"/>
              </a:ext>
            </a:extLst>
          </p:cNvPr>
          <p:cNvSpPr>
            <a:spLocks noGrp="1"/>
          </p:cNvSpPr>
          <p:nvPr>
            <p:ph type="sldNum" sz="quarter" idx="12"/>
          </p:nvPr>
        </p:nvSpPr>
        <p:spPr/>
        <p:txBody>
          <a:bodyPr/>
          <a:lstStyle/>
          <a:p>
            <a:fld id="{B97B9A91-7747-1143-9D52-461814153E49}" type="slidenum">
              <a:rPr lang="en-US" smtClean="0"/>
              <a:t>‹#›</a:t>
            </a:fld>
            <a:endParaRPr lang="en-US"/>
          </a:p>
        </p:txBody>
      </p:sp>
    </p:spTree>
    <p:extLst>
      <p:ext uri="{BB962C8B-B14F-4D97-AF65-F5344CB8AC3E}">
        <p14:creationId xmlns:p14="http://schemas.microsoft.com/office/powerpoint/2010/main" val="700113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6B804-7CE7-8B43-8916-A1D6F3CEAB38}"/>
              </a:ext>
            </a:extLst>
          </p:cNvPr>
          <p:cNvSpPr>
            <a:spLocks noGrp="1"/>
          </p:cNvSpPr>
          <p:nvPr>
            <p:ph type="title"/>
          </p:nvPr>
        </p:nvSpPr>
        <p:spPr>
          <a:xfrm>
            <a:off x="839788" y="365125"/>
            <a:ext cx="10515600" cy="1325563"/>
          </a:xfrm>
          <a:prstGeom prst="rect">
            <a:avLst/>
          </a:prstGeom>
        </p:spPr>
        <p:txBody>
          <a:bodyPr>
            <a:normAutofit/>
          </a:bodyPr>
          <a:lstStyle>
            <a:lvl1pPr>
              <a:defRPr sz="4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BAD1122-E1C0-B540-9329-20730618CF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6A2A9EE-3A83-5B4B-B0F5-AAA34533E3A6}"/>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35EE832-B468-4D4B-8839-638DA3B43E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DEE02A-28B6-D348-8303-14255B391C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0A7DEF-18EE-C248-AF72-9568DE294A10}"/>
              </a:ext>
            </a:extLst>
          </p:cNvPr>
          <p:cNvSpPr>
            <a:spLocks noGrp="1"/>
          </p:cNvSpPr>
          <p:nvPr>
            <p:ph type="dt" sz="half" idx="10"/>
          </p:nvPr>
        </p:nvSpPr>
        <p:spPr/>
        <p:txBody>
          <a:bodyPr/>
          <a:lstStyle/>
          <a:p>
            <a:fld id="{BC8E3010-CC1B-494E-854F-52942A76BF7F}" type="datetime1">
              <a:rPr lang="en-US" smtClean="0"/>
              <a:t>10/18/21</a:t>
            </a:fld>
            <a:endParaRPr lang="en-US"/>
          </a:p>
        </p:txBody>
      </p:sp>
      <p:sp>
        <p:nvSpPr>
          <p:cNvPr id="8" name="Footer Placeholder 7">
            <a:extLst>
              <a:ext uri="{FF2B5EF4-FFF2-40B4-BE49-F238E27FC236}">
                <a16:creationId xmlns:a16="http://schemas.microsoft.com/office/drawing/2014/main" id="{EC8CAABF-D362-9940-A8CF-A504C98EDC1D}"/>
              </a:ext>
            </a:extLst>
          </p:cNvPr>
          <p:cNvSpPr>
            <a:spLocks noGrp="1"/>
          </p:cNvSpPr>
          <p:nvPr>
            <p:ph type="ftr" sz="quarter" idx="11"/>
          </p:nvPr>
        </p:nvSpPr>
        <p:spPr/>
        <p:txBody>
          <a:bodyPr/>
          <a:lstStyle/>
          <a:p>
            <a:r>
              <a:rPr lang="en-US"/>
              <a:t>EMORY UNIVERSITY DEPARTMENT OF EMERGENCY MEDICINE</a:t>
            </a:r>
          </a:p>
        </p:txBody>
      </p:sp>
      <p:sp>
        <p:nvSpPr>
          <p:cNvPr id="9" name="Slide Number Placeholder 8">
            <a:extLst>
              <a:ext uri="{FF2B5EF4-FFF2-40B4-BE49-F238E27FC236}">
                <a16:creationId xmlns:a16="http://schemas.microsoft.com/office/drawing/2014/main" id="{B9EA3CBF-7D77-4B44-BCFD-A4836B48003B}"/>
              </a:ext>
            </a:extLst>
          </p:cNvPr>
          <p:cNvSpPr>
            <a:spLocks noGrp="1"/>
          </p:cNvSpPr>
          <p:nvPr>
            <p:ph type="sldNum" sz="quarter" idx="12"/>
          </p:nvPr>
        </p:nvSpPr>
        <p:spPr/>
        <p:txBody>
          <a:bodyPr/>
          <a:lstStyle/>
          <a:p>
            <a:fld id="{B97B9A91-7747-1143-9D52-461814153E49}" type="slidenum">
              <a:rPr lang="en-US" smtClean="0"/>
              <a:t>‹#›</a:t>
            </a:fld>
            <a:endParaRPr lang="en-US"/>
          </a:p>
        </p:txBody>
      </p:sp>
    </p:spTree>
    <p:extLst>
      <p:ext uri="{BB962C8B-B14F-4D97-AF65-F5344CB8AC3E}">
        <p14:creationId xmlns:p14="http://schemas.microsoft.com/office/powerpoint/2010/main" val="1793901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DBC70-93E4-D244-800F-082B497EB422}"/>
              </a:ext>
            </a:extLst>
          </p:cNvPr>
          <p:cNvSpPr>
            <a:spLocks noGrp="1"/>
          </p:cNvSpPr>
          <p:nvPr>
            <p:ph type="title"/>
          </p:nvPr>
        </p:nvSpPr>
        <p:spPr>
          <a:xfrm>
            <a:off x="838200" y="365125"/>
            <a:ext cx="10515600" cy="1325563"/>
          </a:xfrm>
          <a:prstGeom prst="rect">
            <a:avLst/>
          </a:prstGeom>
        </p:spPr>
        <p:txBody>
          <a:bodyPr>
            <a:normAutofit/>
          </a:bodyPr>
          <a:lstStyle>
            <a:lvl1pPr>
              <a:defRPr sz="4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B0BC1211-A953-404A-9E5E-F28D65DF0994}"/>
              </a:ext>
            </a:extLst>
          </p:cNvPr>
          <p:cNvSpPr>
            <a:spLocks noGrp="1"/>
          </p:cNvSpPr>
          <p:nvPr>
            <p:ph type="dt" sz="half" idx="10"/>
          </p:nvPr>
        </p:nvSpPr>
        <p:spPr/>
        <p:txBody>
          <a:bodyPr/>
          <a:lstStyle/>
          <a:p>
            <a:fld id="{EA54CAF5-EE0D-1B42-81E7-8550DCDDD708}" type="datetime1">
              <a:rPr lang="en-US" smtClean="0"/>
              <a:t>10/18/21</a:t>
            </a:fld>
            <a:endParaRPr lang="en-US"/>
          </a:p>
        </p:txBody>
      </p:sp>
      <p:sp>
        <p:nvSpPr>
          <p:cNvPr id="4" name="Footer Placeholder 3">
            <a:extLst>
              <a:ext uri="{FF2B5EF4-FFF2-40B4-BE49-F238E27FC236}">
                <a16:creationId xmlns:a16="http://schemas.microsoft.com/office/drawing/2014/main" id="{E6FD3B5B-FDD5-1F48-B532-60B7E58227BA}"/>
              </a:ext>
            </a:extLst>
          </p:cNvPr>
          <p:cNvSpPr>
            <a:spLocks noGrp="1"/>
          </p:cNvSpPr>
          <p:nvPr>
            <p:ph type="ftr" sz="quarter" idx="11"/>
          </p:nvPr>
        </p:nvSpPr>
        <p:spPr/>
        <p:txBody>
          <a:bodyPr/>
          <a:lstStyle/>
          <a:p>
            <a:r>
              <a:rPr lang="en-US"/>
              <a:t>EMORY UNIVERSITY DEPARTMENT OF EMERGENCY MEDICINE</a:t>
            </a:r>
          </a:p>
        </p:txBody>
      </p:sp>
      <p:sp>
        <p:nvSpPr>
          <p:cNvPr id="5" name="Slide Number Placeholder 4">
            <a:extLst>
              <a:ext uri="{FF2B5EF4-FFF2-40B4-BE49-F238E27FC236}">
                <a16:creationId xmlns:a16="http://schemas.microsoft.com/office/drawing/2014/main" id="{BBFE4F88-FC05-6B4C-85FE-88DFA7031288}"/>
              </a:ext>
            </a:extLst>
          </p:cNvPr>
          <p:cNvSpPr>
            <a:spLocks noGrp="1"/>
          </p:cNvSpPr>
          <p:nvPr>
            <p:ph type="sldNum" sz="quarter" idx="12"/>
          </p:nvPr>
        </p:nvSpPr>
        <p:spPr/>
        <p:txBody>
          <a:bodyPr/>
          <a:lstStyle/>
          <a:p>
            <a:fld id="{B97B9A91-7747-1143-9D52-461814153E49}" type="slidenum">
              <a:rPr lang="en-US" smtClean="0"/>
              <a:t>‹#›</a:t>
            </a:fld>
            <a:endParaRPr lang="en-US"/>
          </a:p>
        </p:txBody>
      </p:sp>
    </p:spTree>
    <p:extLst>
      <p:ext uri="{BB962C8B-B14F-4D97-AF65-F5344CB8AC3E}">
        <p14:creationId xmlns:p14="http://schemas.microsoft.com/office/powerpoint/2010/main" val="2560082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1430E9-009F-CD48-8EED-3C190559A2AD}"/>
              </a:ext>
            </a:extLst>
          </p:cNvPr>
          <p:cNvSpPr>
            <a:spLocks noGrp="1"/>
          </p:cNvSpPr>
          <p:nvPr>
            <p:ph type="dt" sz="half" idx="10"/>
          </p:nvPr>
        </p:nvSpPr>
        <p:spPr/>
        <p:txBody>
          <a:bodyPr/>
          <a:lstStyle/>
          <a:p>
            <a:fld id="{F30E786C-76D8-2148-9BDF-F00735591910}" type="datetime1">
              <a:rPr lang="en-US" smtClean="0"/>
              <a:t>10/18/21</a:t>
            </a:fld>
            <a:endParaRPr lang="en-US"/>
          </a:p>
        </p:txBody>
      </p:sp>
      <p:sp>
        <p:nvSpPr>
          <p:cNvPr id="3" name="Footer Placeholder 2">
            <a:extLst>
              <a:ext uri="{FF2B5EF4-FFF2-40B4-BE49-F238E27FC236}">
                <a16:creationId xmlns:a16="http://schemas.microsoft.com/office/drawing/2014/main" id="{3994CF8F-2F12-5D4D-AC80-728C838D5E3E}"/>
              </a:ext>
            </a:extLst>
          </p:cNvPr>
          <p:cNvSpPr>
            <a:spLocks noGrp="1"/>
          </p:cNvSpPr>
          <p:nvPr>
            <p:ph type="ftr" sz="quarter" idx="11"/>
          </p:nvPr>
        </p:nvSpPr>
        <p:spPr/>
        <p:txBody>
          <a:bodyPr/>
          <a:lstStyle/>
          <a:p>
            <a:r>
              <a:rPr lang="en-US"/>
              <a:t>EMORY UNIVERSITY DEPARTMENT OF EMERGENCY MEDICINE</a:t>
            </a:r>
          </a:p>
        </p:txBody>
      </p:sp>
      <p:sp>
        <p:nvSpPr>
          <p:cNvPr id="4" name="Slide Number Placeholder 3">
            <a:extLst>
              <a:ext uri="{FF2B5EF4-FFF2-40B4-BE49-F238E27FC236}">
                <a16:creationId xmlns:a16="http://schemas.microsoft.com/office/drawing/2014/main" id="{1B621BE5-AF4A-2445-9A34-DA9AD4C99DC0}"/>
              </a:ext>
            </a:extLst>
          </p:cNvPr>
          <p:cNvSpPr>
            <a:spLocks noGrp="1"/>
          </p:cNvSpPr>
          <p:nvPr>
            <p:ph type="sldNum" sz="quarter" idx="12"/>
          </p:nvPr>
        </p:nvSpPr>
        <p:spPr/>
        <p:txBody>
          <a:bodyPr/>
          <a:lstStyle/>
          <a:p>
            <a:fld id="{B97B9A91-7747-1143-9D52-461814153E49}" type="slidenum">
              <a:rPr lang="en-US" smtClean="0"/>
              <a:t>‹#›</a:t>
            </a:fld>
            <a:endParaRPr lang="en-US"/>
          </a:p>
        </p:txBody>
      </p:sp>
    </p:spTree>
    <p:extLst>
      <p:ext uri="{BB962C8B-B14F-4D97-AF65-F5344CB8AC3E}">
        <p14:creationId xmlns:p14="http://schemas.microsoft.com/office/powerpoint/2010/main" val="2971896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82A9D-E651-DF48-B660-FF92AE1F6DD4}"/>
              </a:ext>
            </a:extLst>
          </p:cNvPr>
          <p:cNvSpPr>
            <a:spLocks noGrp="1"/>
          </p:cNvSpPr>
          <p:nvPr>
            <p:ph type="title"/>
          </p:nvPr>
        </p:nvSpPr>
        <p:spPr>
          <a:xfrm>
            <a:off x="839788" y="457200"/>
            <a:ext cx="3932237" cy="1600200"/>
          </a:xfrm>
          <a:prstGeom prst="rect">
            <a:avLst/>
          </a:prstGeom>
        </p:spPr>
        <p:txBody>
          <a:bodyPr anchor="b">
            <a:normAutofit/>
          </a:bodyPr>
          <a:lstStyle>
            <a:lvl1pPr>
              <a:defRPr sz="36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F8F84C5-993C-B44D-B454-1C994328B9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06B4BC-BDE2-5949-9CAD-1494D1CAE8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41FD3B-F90B-7C40-95E8-D29527CEE68A}"/>
              </a:ext>
            </a:extLst>
          </p:cNvPr>
          <p:cNvSpPr>
            <a:spLocks noGrp="1"/>
          </p:cNvSpPr>
          <p:nvPr>
            <p:ph type="dt" sz="half" idx="10"/>
          </p:nvPr>
        </p:nvSpPr>
        <p:spPr/>
        <p:txBody>
          <a:bodyPr/>
          <a:lstStyle/>
          <a:p>
            <a:fld id="{F8AF4A4E-5A44-FA40-94ED-27CE5FEF7170}" type="datetime1">
              <a:rPr lang="en-US" smtClean="0"/>
              <a:t>10/18/21</a:t>
            </a:fld>
            <a:endParaRPr lang="en-US"/>
          </a:p>
        </p:txBody>
      </p:sp>
      <p:sp>
        <p:nvSpPr>
          <p:cNvPr id="6" name="Footer Placeholder 5">
            <a:extLst>
              <a:ext uri="{FF2B5EF4-FFF2-40B4-BE49-F238E27FC236}">
                <a16:creationId xmlns:a16="http://schemas.microsoft.com/office/drawing/2014/main" id="{760A9588-A81E-DF45-BAED-418E0A74D0C0}"/>
              </a:ext>
            </a:extLst>
          </p:cNvPr>
          <p:cNvSpPr>
            <a:spLocks noGrp="1"/>
          </p:cNvSpPr>
          <p:nvPr>
            <p:ph type="ftr" sz="quarter" idx="11"/>
          </p:nvPr>
        </p:nvSpPr>
        <p:spPr/>
        <p:txBody>
          <a:bodyPr/>
          <a:lstStyle/>
          <a:p>
            <a:r>
              <a:rPr lang="en-US"/>
              <a:t>EMORY UNIVERSITY DEPARTMENT OF EMERGENCY MEDICINE</a:t>
            </a:r>
          </a:p>
        </p:txBody>
      </p:sp>
      <p:sp>
        <p:nvSpPr>
          <p:cNvPr id="7" name="Slide Number Placeholder 6">
            <a:extLst>
              <a:ext uri="{FF2B5EF4-FFF2-40B4-BE49-F238E27FC236}">
                <a16:creationId xmlns:a16="http://schemas.microsoft.com/office/drawing/2014/main" id="{BC57BEA9-0246-5841-BC6A-8559965662B1}"/>
              </a:ext>
            </a:extLst>
          </p:cNvPr>
          <p:cNvSpPr>
            <a:spLocks noGrp="1"/>
          </p:cNvSpPr>
          <p:nvPr>
            <p:ph type="sldNum" sz="quarter" idx="12"/>
          </p:nvPr>
        </p:nvSpPr>
        <p:spPr/>
        <p:txBody>
          <a:bodyPr/>
          <a:lstStyle/>
          <a:p>
            <a:fld id="{B97B9A91-7747-1143-9D52-461814153E49}" type="slidenum">
              <a:rPr lang="en-US" smtClean="0"/>
              <a:t>‹#›</a:t>
            </a:fld>
            <a:endParaRPr lang="en-US"/>
          </a:p>
        </p:txBody>
      </p:sp>
    </p:spTree>
    <p:extLst>
      <p:ext uri="{BB962C8B-B14F-4D97-AF65-F5344CB8AC3E}">
        <p14:creationId xmlns:p14="http://schemas.microsoft.com/office/powerpoint/2010/main" val="1583196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4D9EE-93BE-C94A-A263-5433DE3FB575}"/>
              </a:ext>
            </a:extLst>
          </p:cNvPr>
          <p:cNvSpPr>
            <a:spLocks noGrp="1"/>
          </p:cNvSpPr>
          <p:nvPr>
            <p:ph type="title"/>
          </p:nvPr>
        </p:nvSpPr>
        <p:spPr>
          <a:xfrm>
            <a:off x="839788" y="457200"/>
            <a:ext cx="3932237" cy="1600200"/>
          </a:xfrm>
          <a:prstGeom prst="rect">
            <a:avLst/>
          </a:prstGeom>
        </p:spPr>
        <p:txBody>
          <a:bodyPr anchor="b">
            <a:normAutofit/>
          </a:bodyPr>
          <a:lstStyle>
            <a:lvl1pPr>
              <a:defRPr sz="36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B76872D2-DC0A-A340-A91A-DBDC7EE848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4ED838-C9BA-D340-81DC-EBD563E0EA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7DA021-50D5-3F4A-ABED-AD1D8E4B874A}"/>
              </a:ext>
            </a:extLst>
          </p:cNvPr>
          <p:cNvSpPr>
            <a:spLocks noGrp="1"/>
          </p:cNvSpPr>
          <p:nvPr>
            <p:ph type="dt" sz="half" idx="10"/>
          </p:nvPr>
        </p:nvSpPr>
        <p:spPr/>
        <p:txBody>
          <a:bodyPr/>
          <a:lstStyle/>
          <a:p>
            <a:fld id="{141AD8D0-1C52-7E4A-8764-9489847D0A63}" type="datetime1">
              <a:rPr lang="en-US" smtClean="0"/>
              <a:t>10/18/21</a:t>
            </a:fld>
            <a:endParaRPr lang="en-US"/>
          </a:p>
        </p:txBody>
      </p:sp>
      <p:sp>
        <p:nvSpPr>
          <p:cNvPr id="6" name="Footer Placeholder 5">
            <a:extLst>
              <a:ext uri="{FF2B5EF4-FFF2-40B4-BE49-F238E27FC236}">
                <a16:creationId xmlns:a16="http://schemas.microsoft.com/office/drawing/2014/main" id="{109B1DDA-CE2A-E748-B434-CD116CA44FAD}"/>
              </a:ext>
            </a:extLst>
          </p:cNvPr>
          <p:cNvSpPr>
            <a:spLocks noGrp="1"/>
          </p:cNvSpPr>
          <p:nvPr>
            <p:ph type="ftr" sz="quarter" idx="11"/>
          </p:nvPr>
        </p:nvSpPr>
        <p:spPr/>
        <p:txBody>
          <a:bodyPr/>
          <a:lstStyle/>
          <a:p>
            <a:r>
              <a:rPr lang="en-US"/>
              <a:t>EMORY UNIVERSITY DEPARTMENT OF EMERGENCY MEDICINE</a:t>
            </a:r>
          </a:p>
        </p:txBody>
      </p:sp>
      <p:sp>
        <p:nvSpPr>
          <p:cNvPr id="7" name="Slide Number Placeholder 6">
            <a:extLst>
              <a:ext uri="{FF2B5EF4-FFF2-40B4-BE49-F238E27FC236}">
                <a16:creationId xmlns:a16="http://schemas.microsoft.com/office/drawing/2014/main" id="{BF943B20-2CD0-644F-A154-B821941720B5}"/>
              </a:ext>
            </a:extLst>
          </p:cNvPr>
          <p:cNvSpPr>
            <a:spLocks noGrp="1"/>
          </p:cNvSpPr>
          <p:nvPr>
            <p:ph type="sldNum" sz="quarter" idx="12"/>
          </p:nvPr>
        </p:nvSpPr>
        <p:spPr/>
        <p:txBody>
          <a:bodyPr/>
          <a:lstStyle/>
          <a:p>
            <a:fld id="{B97B9A91-7747-1143-9D52-461814153E49}" type="slidenum">
              <a:rPr lang="en-US" smtClean="0"/>
              <a:t>‹#›</a:t>
            </a:fld>
            <a:endParaRPr lang="en-US"/>
          </a:p>
        </p:txBody>
      </p:sp>
    </p:spTree>
    <p:extLst>
      <p:ext uri="{BB962C8B-B14F-4D97-AF65-F5344CB8AC3E}">
        <p14:creationId xmlns:p14="http://schemas.microsoft.com/office/powerpoint/2010/main" val="4182702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A No Logo">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89497A88-9AF9-CE4A-AD1C-A12B8EF1CDB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DED1F797-9A54-5144-BE1D-0F5176AAAAB7}"/>
              </a:ext>
            </a:extLst>
          </p:cNvPr>
          <p:cNvSpPr>
            <a:spLocks noGrp="1"/>
          </p:cNvSpPr>
          <p:nvPr>
            <p:ph type="body" sz="quarter" idx="10" hasCustomPrompt="1"/>
          </p:nvPr>
        </p:nvSpPr>
        <p:spPr>
          <a:xfrm>
            <a:off x="2038940" y="4189268"/>
            <a:ext cx="1840601" cy="213503"/>
          </a:xfrm>
        </p:spPr>
        <p:txBody>
          <a:bodyPr>
            <a:normAutofit/>
          </a:bodyPr>
          <a:lstStyle>
            <a:lvl1pPr marL="0" indent="0">
              <a:buNone/>
              <a:defRPr sz="1200">
                <a:latin typeface="Avenir Book" panose="02000503020000020003" pitchFamily="2" charset="0"/>
              </a:defRPr>
            </a:lvl1pPr>
          </a:lstStyle>
          <a:p>
            <a:pPr lvl="0"/>
            <a:r>
              <a:rPr lang="en-US" dirty="0"/>
              <a:t>MM/DD/YY</a:t>
            </a:r>
          </a:p>
        </p:txBody>
      </p:sp>
      <p:sp>
        <p:nvSpPr>
          <p:cNvPr id="2" name="Title 1">
            <a:extLst>
              <a:ext uri="{FF2B5EF4-FFF2-40B4-BE49-F238E27FC236}">
                <a16:creationId xmlns:a16="http://schemas.microsoft.com/office/drawing/2014/main" id="{16F5012B-92EC-7F4B-A2EF-FC500EDAF442}"/>
              </a:ext>
            </a:extLst>
          </p:cNvPr>
          <p:cNvSpPr>
            <a:spLocks noGrp="1"/>
          </p:cNvSpPr>
          <p:nvPr>
            <p:ph type="ctrTitle"/>
          </p:nvPr>
        </p:nvSpPr>
        <p:spPr>
          <a:xfrm>
            <a:off x="1989107" y="1371600"/>
            <a:ext cx="9144000" cy="1824038"/>
          </a:xfrm>
          <a:prstGeom prst="rect">
            <a:avLst/>
          </a:prstGeom>
        </p:spPr>
        <p:txBody>
          <a:bodyPr anchor="b">
            <a:normAutofit/>
          </a:bodyPr>
          <a:lstStyle>
            <a:lvl1pPr algn="l">
              <a:defRPr sz="48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7FEC1EE3-8649-BB4E-9CA8-AAF30884E9DA}"/>
              </a:ext>
            </a:extLst>
          </p:cNvPr>
          <p:cNvSpPr>
            <a:spLocks noGrp="1"/>
          </p:cNvSpPr>
          <p:nvPr>
            <p:ph type="subTitle" idx="1"/>
          </p:nvPr>
        </p:nvSpPr>
        <p:spPr>
          <a:xfrm>
            <a:off x="1989107" y="3281404"/>
            <a:ext cx="9144000" cy="380959"/>
          </a:xfrm>
        </p:spPr>
        <p:txBody>
          <a:bodyPr>
            <a:noAutofit/>
          </a:bodyPr>
          <a:lstStyle>
            <a:lvl1pPr marL="0" indent="0" algn="l">
              <a:buNone/>
              <a:defRPr sz="2800">
                <a:solidFill>
                  <a:schemeClr val="tx2"/>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165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7657-95FA-664C-B320-35344D9EF892}"/>
              </a:ext>
            </a:extLst>
          </p:cNvPr>
          <p:cNvSpPr>
            <a:spLocks noGrp="1"/>
          </p:cNvSpPr>
          <p:nvPr>
            <p:ph type="title"/>
          </p:nvPr>
        </p:nvSpPr>
        <p:spPr>
          <a:xfrm>
            <a:off x="838200" y="365125"/>
            <a:ext cx="10515600" cy="1325563"/>
          </a:xfrm>
          <a:prstGeom prst="rect">
            <a:avLst/>
          </a:prstGeom>
        </p:spPr>
        <p:txBody>
          <a:bodyPr>
            <a:normAutofit/>
          </a:bodyPr>
          <a:lstStyle>
            <a:lvl1pPr>
              <a:defRPr sz="4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12DA9FD1-D693-6F4C-A60B-A402A3875F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7F985C-0860-A245-964D-06B0B2729166}"/>
              </a:ext>
            </a:extLst>
          </p:cNvPr>
          <p:cNvSpPr>
            <a:spLocks noGrp="1"/>
          </p:cNvSpPr>
          <p:nvPr>
            <p:ph type="dt" sz="half" idx="10"/>
          </p:nvPr>
        </p:nvSpPr>
        <p:spPr/>
        <p:txBody>
          <a:bodyPr/>
          <a:lstStyle/>
          <a:p>
            <a:fld id="{157B89E3-C966-C948-82FE-DDF5605B2AD3}" type="datetime1">
              <a:rPr lang="en-US" smtClean="0"/>
              <a:t>10/18/21</a:t>
            </a:fld>
            <a:endParaRPr lang="en-US"/>
          </a:p>
        </p:txBody>
      </p:sp>
      <p:sp>
        <p:nvSpPr>
          <p:cNvPr id="5" name="Footer Placeholder 4">
            <a:extLst>
              <a:ext uri="{FF2B5EF4-FFF2-40B4-BE49-F238E27FC236}">
                <a16:creationId xmlns:a16="http://schemas.microsoft.com/office/drawing/2014/main" id="{17C845ED-1AE7-B34C-A3BD-C2AF233D3429}"/>
              </a:ext>
            </a:extLst>
          </p:cNvPr>
          <p:cNvSpPr>
            <a:spLocks noGrp="1"/>
          </p:cNvSpPr>
          <p:nvPr>
            <p:ph type="ftr" sz="quarter" idx="11"/>
          </p:nvPr>
        </p:nvSpPr>
        <p:spPr/>
        <p:txBody>
          <a:bodyPr/>
          <a:lstStyle/>
          <a:p>
            <a:r>
              <a:rPr lang="en-US"/>
              <a:t>EMORY UNIVERSITY DEPARTMENT OF EMERGENCY MEDICINE</a:t>
            </a:r>
          </a:p>
        </p:txBody>
      </p:sp>
      <p:sp>
        <p:nvSpPr>
          <p:cNvPr id="6" name="Slide Number Placeholder 5">
            <a:extLst>
              <a:ext uri="{FF2B5EF4-FFF2-40B4-BE49-F238E27FC236}">
                <a16:creationId xmlns:a16="http://schemas.microsoft.com/office/drawing/2014/main" id="{FE6269E2-C28B-AA41-A824-8D18999B7A25}"/>
              </a:ext>
            </a:extLst>
          </p:cNvPr>
          <p:cNvSpPr>
            <a:spLocks noGrp="1"/>
          </p:cNvSpPr>
          <p:nvPr>
            <p:ph type="sldNum" sz="quarter" idx="12"/>
          </p:nvPr>
        </p:nvSpPr>
        <p:spPr/>
        <p:txBody>
          <a:bodyPr/>
          <a:lstStyle/>
          <a:p>
            <a:fld id="{B97B9A91-7747-1143-9D52-461814153E49}" type="slidenum">
              <a:rPr lang="en-US" smtClean="0"/>
              <a:t>‹#›</a:t>
            </a:fld>
            <a:endParaRPr lang="en-US"/>
          </a:p>
        </p:txBody>
      </p:sp>
    </p:spTree>
    <p:extLst>
      <p:ext uri="{BB962C8B-B14F-4D97-AF65-F5344CB8AC3E}">
        <p14:creationId xmlns:p14="http://schemas.microsoft.com/office/powerpoint/2010/main" val="22228985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F71600-5CAE-9846-A6EB-96AFB8B00064}"/>
              </a:ext>
            </a:extLst>
          </p:cNvPr>
          <p:cNvSpPr>
            <a:spLocks noGrp="1"/>
          </p:cNvSpPr>
          <p:nvPr>
            <p:ph type="title" orient="vert"/>
          </p:nvPr>
        </p:nvSpPr>
        <p:spPr>
          <a:xfrm>
            <a:off x="8724900" y="365125"/>
            <a:ext cx="2628900" cy="5811838"/>
          </a:xfrm>
          <a:prstGeom prst="rect">
            <a:avLst/>
          </a:prstGeom>
        </p:spPr>
        <p:txBody>
          <a:bodyPr vert="eaVert">
            <a:normAutofit/>
          </a:bodyPr>
          <a:lstStyle>
            <a:lvl1pPr>
              <a:defRPr sz="4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77A55D93-849A-314C-9549-40FF7E0481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FCE7F-532D-0F44-9318-50B9B2E85CA6}"/>
              </a:ext>
            </a:extLst>
          </p:cNvPr>
          <p:cNvSpPr>
            <a:spLocks noGrp="1"/>
          </p:cNvSpPr>
          <p:nvPr>
            <p:ph type="dt" sz="half" idx="10"/>
          </p:nvPr>
        </p:nvSpPr>
        <p:spPr/>
        <p:txBody>
          <a:bodyPr/>
          <a:lstStyle/>
          <a:p>
            <a:fld id="{236452E2-BEA3-7A41-B5DA-7ACC1C8F134F}" type="datetime1">
              <a:rPr lang="en-US" smtClean="0"/>
              <a:t>10/18/21</a:t>
            </a:fld>
            <a:endParaRPr lang="en-US"/>
          </a:p>
        </p:txBody>
      </p:sp>
      <p:sp>
        <p:nvSpPr>
          <p:cNvPr id="5" name="Footer Placeholder 4">
            <a:extLst>
              <a:ext uri="{FF2B5EF4-FFF2-40B4-BE49-F238E27FC236}">
                <a16:creationId xmlns:a16="http://schemas.microsoft.com/office/drawing/2014/main" id="{3D00F6A5-EC20-DE48-A406-F28DAD661F67}"/>
              </a:ext>
            </a:extLst>
          </p:cNvPr>
          <p:cNvSpPr>
            <a:spLocks noGrp="1"/>
          </p:cNvSpPr>
          <p:nvPr>
            <p:ph type="ftr" sz="quarter" idx="11"/>
          </p:nvPr>
        </p:nvSpPr>
        <p:spPr/>
        <p:txBody>
          <a:bodyPr/>
          <a:lstStyle/>
          <a:p>
            <a:r>
              <a:rPr lang="en-US"/>
              <a:t>EMORY UNIVERSITY DEPARTMENT OF EMERGENCY MEDICINE</a:t>
            </a:r>
          </a:p>
        </p:txBody>
      </p:sp>
      <p:sp>
        <p:nvSpPr>
          <p:cNvPr id="6" name="Slide Number Placeholder 5">
            <a:extLst>
              <a:ext uri="{FF2B5EF4-FFF2-40B4-BE49-F238E27FC236}">
                <a16:creationId xmlns:a16="http://schemas.microsoft.com/office/drawing/2014/main" id="{26C644B0-0A2E-884B-B63A-407C208B5007}"/>
              </a:ext>
            </a:extLst>
          </p:cNvPr>
          <p:cNvSpPr>
            <a:spLocks noGrp="1"/>
          </p:cNvSpPr>
          <p:nvPr>
            <p:ph type="sldNum" sz="quarter" idx="12"/>
          </p:nvPr>
        </p:nvSpPr>
        <p:spPr/>
        <p:txBody>
          <a:bodyPr/>
          <a:lstStyle/>
          <a:p>
            <a:fld id="{B97B9A91-7747-1143-9D52-461814153E49}" type="slidenum">
              <a:rPr lang="en-US" smtClean="0"/>
              <a:t>‹#›</a:t>
            </a:fld>
            <a:endParaRPr lang="en-US"/>
          </a:p>
        </p:txBody>
      </p:sp>
    </p:spTree>
    <p:extLst>
      <p:ext uri="{BB962C8B-B14F-4D97-AF65-F5344CB8AC3E}">
        <p14:creationId xmlns:p14="http://schemas.microsoft.com/office/powerpoint/2010/main" val="660181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 No Logo">
    <p:spTree>
      <p:nvGrpSpPr>
        <p:cNvPr id="1" name=""/>
        <p:cNvGrpSpPr/>
        <p:nvPr/>
      </p:nvGrpSpPr>
      <p:grpSpPr>
        <a:xfrm>
          <a:off x="0" y="0"/>
          <a:ext cx="0" cy="0"/>
          <a:chOff x="0" y="0"/>
          <a:chExt cx="0" cy="0"/>
        </a:xfrm>
      </p:grpSpPr>
      <p:pic>
        <p:nvPicPr>
          <p:cNvPr id="5" name="Picture 4" descr="A picture containing text, fish, shark, night sky&#10;&#10;Description automatically generated">
            <a:extLst>
              <a:ext uri="{FF2B5EF4-FFF2-40B4-BE49-F238E27FC236}">
                <a16:creationId xmlns:a16="http://schemas.microsoft.com/office/drawing/2014/main" id="{C7ED189E-A5F4-6E4D-A0A4-EB193903F56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ext Placeholder 15">
            <a:extLst>
              <a:ext uri="{FF2B5EF4-FFF2-40B4-BE49-F238E27FC236}">
                <a16:creationId xmlns:a16="http://schemas.microsoft.com/office/drawing/2014/main" id="{5EDE0996-E63B-C14A-BE0E-70DD1FBC8725}"/>
              </a:ext>
            </a:extLst>
          </p:cNvPr>
          <p:cNvSpPr>
            <a:spLocks noGrp="1"/>
          </p:cNvSpPr>
          <p:nvPr>
            <p:ph type="body" sz="quarter" idx="10" hasCustomPrompt="1"/>
          </p:nvPr>
        </p:nvSpPr>
        <p:spPr>
          <a:xfrm>
            <a:off x="2033823" y="3937046"/>
            <a:ext cx="1840601" cy="213503"/>
          </a:xfrm>
        </p:spPr>
        <p:txBody>
          <a:bodyPr>
            <a:normAutofit/>
          </a:bodyPr>
          <a:lstStyle>
            <a:lvl1pPr marL="0" indent="0">
              <a:buNone/>
              <a:defRPr sz="1200">
                <a:solidFill>
                  <a:schemeClr val="bg1"/>
                </a:solidFill>
                <a:latin typeface="Calibri" panose="020F0502020204030204" pitchFamily="34" charset="0"/>
                <a:cs typeface="Calibri" panose="020F0502020204030204" pitchFamily="34" charset="0"/>
              </a:defRPr>
            </a:lvl1pPr>
          </a:lstStyle>
          <a:p>
            <a:pPr lvl="0"/>
            <a:r>
              <a:rPr lang="en-US" dirty="0"/>
              <a:t>MM/DD/YY</a:t>
            </a:r>
          </a:p>
        </p:txBody>
      </p:sp>
      <p:sp>
        <p:nvSpPr>
          <p:cNvPr id="2" name="Title 1">
            <a:extLst>
              <a:ext uri="{FF2B5EF4-FFF2-40B4-BE49-F238E27FC236}">
                <a16:creationId xmlns:a16="http://schemas.microsoft.com/office/drawing/2014/main" id="{16F5012B-92EC-7F4B-A2EF-FC500EDAF442}"/>
              </a:ext>
            </a:extLst>
          </p:cNvPr>
          <p:cNvSpPr>
            <a:spLocks noGrp="1"/>
          </p:cNvSpPr>
          <p:nvPr>
            <p:ph type="ctrTitle"/>
          </p:nvPr>
        </p:nvSpPr>
        <p:spPr>
          <a:xfrm>
            <a:off x="1989107" y="1254948"/>
            <a:ext cx="9144000" cy="1729551"/>
          </a:xfrm>
          <a:prstGeom prst="rect">
            <a:avLst/>
          </a:prstGeom>
        </p:spPr>
        <p:txBody>
          <a:bodyPr anchor="b">
            <a:normAutofit/>
          </a:bodyPr>
          <a:lstStyle>
            <a:lvl1pPr algn="l">
              <a:defRPr sz="4800">
                <a:solidFill>
                  <a:schemeClr val="accent1"/>
                </a:solidFill>
                <a:latin typeface="MERCURYDISPLAY-ROMAN"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7FEC1EE3-8649-BB4E-9CA8-AAF30884E9DA}"/>
              </a:ext>
            </a:extLst>
          </p:cNvPr>
          <p:cNvSpPr>
            <a:spLocks noGrp="1"/>
          </p:cNvSpPr>
          <p:nvPr>
            <p:ph type="subTitle" idx="1"/>
          </p:nvPr>
        </p:nvSpPr>
        <p:spPr>
          <a:xfrm>
            <a:off x="1989107" y="3124088"/>
            <a:ext cx="9144000" cy="380959"/>
          </a:xfrm>
        </p:spPr>
        <p:txBody>
          <a:bodyPr>
            <a:noAutofit/>
          </a:bodyPr>
          <a:lstStyle>
            <a:lvl1pPr marL="0" indent="0" algn="l">
              <a:buNone/>
              <a:defRPr sz="2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79104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ntent Boxes">
    <p:spTree>
      <p:nvGrpSpPr>
        <p:cNvPr id="1" name=""/>
        <p:cNvGrpSpPr/>
        <p:nvPr/>
      </p:nvGrpSpPr>
      <p:grpSpPr>
        <a:xfrm>
          <a:off x="0" y="0"/>
          <a:ext cx="0" cy="0"/>
          <a:chOff x="0" y="0"/>
          <a:chExt cx="0" cy="0"/>
        </a:xfrm>
      </p:grpSpPr>
      <p:pic>
        <p:nvPicPr>
          <p:cNvPr id="24" name="Picture 23" descr="A picture containing background pattern&#10;&#10;Description automatically generated">
            <a:extLst>
              <a:ext uri="{FF2B5EF4-FFF2-40B4-BE49-F238E27FC236}">
                <a16:creationId xmlns:a16="http://schemas.microsoft.com/office/drawing/2014/main" id="{E9F237D8-1215-1F49-B374-5E42D6D4FDF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879724C6-D590-3643-B928-3B14FEDB752C}"/>
              </a:ext>
            </a:extLst>
          </p:cNvPr>
          <p:cNvSpPr/>
          <p:nvPr userDrawn="1"/>
        </p:nvSpPr>
        <p:spPr>
          <a:xfrm>
            <a:off x="1894210" y="2353721"/>
            <a:ext cx="4119316" cy="3170953"/>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5">
            <a:extLst>
              <a:ext uri="{FF2B5EF4-FFF2-40B4-BE49-F238E27FC236}">
                <a16:creationId xmlns:a16="http://schemas.microsoft.com/office/drawing/2014/main" id="{C78BE83D-08CF-B748-AE4B-3F5400508616}"/>
              </a:ext>
            </a:extLst>
          </p:cNvPr>
          <p:cNvSpPr>
            <a:spLocks noGrp="1"/>
          </p:cNvSpPr>
          <p:nvPr>
            <p:ph type="body" sz="quarter" idx="13" hasCustomPrompt="1"/>
          </p:nvPr>
        </p:nvSpPr>
        <p:spPr>
          <a:xfrm>
            <a:off x="2203496" y="2867513"/>
            <a:ext cx="3499146" cy="471842"/>
          </a:xfrm>
        </p:spPr>
        <p:txBody>
          <a:bodyPr>
            <a:noAutofit/>
          </a:bodyPr>
          <a:lstStyle>
            <a:lvl1pPr marL="0" indent="0" algn="ctr">
              <a:buNone/>
              <a:defRPr sz="2800">
                <a:solidFill>
                  <a:schemeClr val="accent2"/>
                </a:solidFill>
                <a:latin typeface="Calibri" panose="020F0502020204030204" pitchFamily="34" charset="0"/>
                <a:cs typeface="Calibri" panose="020F0502020204030204" pitchFamily="34" charset="0"/>
              </a:defRPr>
            </a:lvl1pPr>
          </a:lstStyle>
          <a:p>
            <a:pPr lvl="0"/>
            <a:r>
              <a:rPr lang="en-US" dirty="0"/>
              <a:t>Click to add text</a:t>
            </a:r>
          </a:p>
        </p:txBody>
      </p:sp>
      <p:sp>
        <p:nvSpPr>
          <p:cNvPr id="9" name="Rectangle 8">
            <a:extLst>
              <a:ext uri="{FF2B5EF4-FFF2-40B4-BE49-F238E27FC236}">
                <a16:creationId xmlns:a16="http://schemas.microsoft.com/office/drawing/2014/main" id="{01574DF5-767B-6C44-99BD-D79F38AFB2FE}"/>
              </a:ext>
            </a:extLst>
          </p:cNvPr>
          <p:cNvSpPr/>
          <p:nvPr userDrawn="1"/>
        </p:nvSpPr>
        <p:spPr>
          <a:xfrm>
            <a:off x="6013526" y="2353723"/>
            <a:ext cx="4119316" cy="317095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C449CA5E-F903-464D-9B92-B79E492D47C0}"/>
              </a:ext>
            </a:extLst>
          </p:cNvPr>
          <p:cNvSpPr>
            <a:spLocks noGrp="1"/>
          </p:cNvSpPr>
          <p:nvPr>
            <p:ph type="body" sz="quarter" idx="14" hasCustomPrompt="1"/>
          </p:nvPr>
        </p:nvSpPr>
        <p:spPr>
          <a:xfrm>
            <a:off x="6322812" y="2867513"/>
            <a:ext cx="3499146" cy="471842"/>
          </a:xfrm>
        </p:spPr>
        <p:txBody>
          <a:bodyPr>
            <a:noAutofit/>
          </a:bodyPr>
          <a:lstStyle>
            <a:lvl1pPr marL="0" indent="0" algn="ctr">
              <a:buNone/>
              <a:defRPr sz="2800">
                <a:solidFill>
                  <a:schemeClr val="bg1"/>
                </a:solidFill>
                <a:latin typeface="Calibri" panose="020F0502020204030204" pitchFamily="34" charset="0"/>
                <a:cs typeface="Calibri" panose="020F0502020204030204" pitchFamily="34" charset="0"/>
              </a:defRPr>
            </a:lvl1pPr>
          </a:lstStyle>
          <a:p>
            <a:pPr lvl="0"/>
            <a:r>
              <a:rPr lang="en-US" dirty="0"/>
              <a:t>Click to add text</a:t>
            </a:r>
          </a:p>
        </p:txBody>
      </p:sp>
      <p:sp>
        <p:nvSpPr>
          <p:cNvPr id="29" name="Text Placeholder 27">
            <a:extLst>
              <a:ext uri="{FF2B5EF4-FFF2-40B4-BE49-F238E27FC236}">
                <a16:creationId xmlns:a16="http://schemas.microsoft.com/office/drawing/2014/main" id="{004E437A-047B-7D4D-8841-F6ABD091D223}"/>
              </a:ext>
            </a:extLst>
          </p:cNvPr>
          <p:cNvSpPr>
            <a:spLocks noGrp="1"/>
          </p:cNvSpPr>
          <p:nvPr>
            <p:ph type="body" sz="quarter" idx="20" hasCustomPrompt="1"/>
          </p:nvPr>
        </p:nvSpPr>
        <p:spPr>
          <a:xfrm>
            <a:off x="6322812" y="3310518"/>
            <a:ext cx="3499146" cy="1874102"/>
          </a:xfrm>
        </p:spPr>
        <p:txBody>
          <a:bodyPr>
            <a:normAutofit/>
          </a:bodyPr>
          <a:lstStyle>
            <a:lvl1pPr marL="0" indent="0" algn="ctr">
              <a:lnSpc>
                <a:spcPct val="120000"/>
              </a:lnSpc>
              <a:spcAft>
                <a:spcPts val="115"/>
              </a:spcAft>
              <a:buNone/>
              <a:defRPr sz="1600">
                <a:solidFill>
                  <a:schemeClr val="bg1"/>
                </a:solidFill>
              </a:defRPr>
            </a:lvl1pPr>
          </a:lstStyle>
          <a:p>
            <a:pPr lvl="0"/>
            <a:r>
              <a:rPr lang="en-US" dirty="0"/>
              <a:t>Click to add text</a:t>
            </a:r>
          </a:p>
        </p:txBody>
      </p:sp>
      <p:sp>
        <p:nvSpPr>
          <p:cNvPr id="30" name="Text Placeholder 15">
            <a:extLst>
              <a:ext uri="{FF2B5EF4-FFF2-40B4-BE49-F238E27FC236}">
                <a16:creationId xmlns:a16="http://schemas.microsoft.com/office/drawing/2014/main" id="{25E0C28F-4C29-C444-A960-42AD447889A5}"/>
              </a:ext>
            </a:extLst>
          </p:cNvPr>
          <p:cNvSpPr>
            <a:spLocks noGrp="1"/>
          </p:cNvSpPr>
          <p:nvPr>
            <p:ph type="body" sz="quarter" idx="21" hasCustomPrompt="1"/>
          </p:nvPr>
        </p:nvSpPr>
        <p:spPr>
          <a:xfrm>
            <a:off x="2203496" y="3307721"/>
            <a:ext cx="3499146" cy="1891187"/>
          </a:xfrm>
        </p:spPr>
        <p:txBody>
          <a:bodyPr>
            <a:noAutofit/>
          </a:bodyPr>
          <a:lstStyle>
            <a:lvl1pPr marL="0" indent="0" algn="ctr">
              <a:lnSpc>
                <a:spcPct val="120000"/>
              </a:lnSpc>
              <a:spcAft>
                <a:spcPts val="0"/>
              </a:spcAft>
              <a:buNone/>
              <a:defRPr sz="1600">
                <a:solidFill>
                  <a:schemeClr val="accent2"/>
                </a:solidFill>
                <a:latin typeface="MERCURYDISPLAY-ROMAN" pitchFamily="2" charset="0"/>
              </a:defRPr>
            </a:lvl1pPr>
          </a:lstStyle>
          <a:p>
            <a:pPr lvl="0"/>
            <a:r>
              <a:rPr lang="en-US" dirty="0"/>
              <a:t>Click to add text</a:t>
            </a:r>
          </a:p>
        </p:txBody>
      </p:sp>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p:txBody>
          <a:bodyPr/>
          <a:lstStyle/>
          <a:p>
            <a:fld id="{2B264848-6CAA-3547-99D9-7B1449070672}" type="datetime1">
              <a:rPr lang="en-US" smtClean="0"/>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p:txBody>
          <a:bodyPr/>
          <a:lstStyle/>
          <a:p>
            <a:r>
              <a:rPr lang="en-US"/>
              <a:t>EMORY UNIVERSITY DEPARTMENT OF EMERGENCY MEDICINE</a:t>
            </a:r>
            <a:endParaRPr lang="en-US" dirty="0"/>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lvl1pPr>
          </a:lstStyle>
          <a:p>
            <a:fld id="{B97B9A91-7747-1143-9D52-461814153E49}" type="slidenum">
              <a:rPr lang="en-US" smtClean="0"/>
              <a:pPr/>
              <a:t>‹#›</a:t>
            </a:fld>
            <a:endParaRPr lang="en-US" dirty="0"/>
          </a:p>
        </p:txBody>
      </p:sp>
      <p:sp>
        <p:nvSpPr>
          <p:cNvPr id="34" name="Oval 33">
            <a:extLst>
              <a:ext uri="{FF2B5EF4-FFF2-40B4-BE49-F238E27FC236}">
                <a16:creationId xmlns:a16="http://schemas.microsoft.com/office/drawing/2014/main" id="{DA6CCEB3-D62D-0842-A7AD-DE60698C7877}"/>
              </a:ext>
            </a:extLst>
          </p:cNvPr>
          <p:cNvSpPr/>
          <p:nvPr userDrawn="1"/>
        </p:nvSpPr>
        <p:spPr>
          <a:xfrm>
            <a:off x="3605322" y="2005689"/>
            <a:ext cx="698092" cy="6980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4E418AB-8856-D642-B94E-B8C94DB1F04D}"/>
              </a:ext>
            </a:extLst>
          </p:cNvPr>
          <p:cNvSpPr/>
          <p:nvPr userDrawn="1"/>
        </p:nvSpPr>
        <p:spPr>
          <a:xfrm>
            <a:off x="7723339" y="2006798"/>
            <a:ext cx="698092" cy="698092"/>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itle 1">
            <a:extLst>
              <a:ext uri="{FF2B5EF4-FFF2-40B4-BE49-F238E27FC236}">
                <a16:creationId xmlns:a16="http://schemas.microsoft.com/office/drawing/2014/main" id="{C551E886-2467-D948-B145-CD8836D76DC3}"/>
              </a:ext>
            </a:extLst>
          </p:cNvPr>
          <p:cNvSpPr>
            <a:spLocks noGrp="1"/>
          </p:cNvSpPr>
          <p:nvPr>
            <p:ph type="title"/>
          </p:nvPr>
        </p:nvSpPr>
        <p:spPr>
          <a:xfrm>
            <a:off x="838200" y="234829"/>
            <a:ext cx="10515600" cy="1178052"/>
          </a:xfrm>
          <a:prstGeom prst="rect">
            <a:avLst/>
          </a:prstGeom>
        </p:spPr>
        <p:txBody>
          <a:bodyPr anchor="b">
            <a:normAutofit/>
          </a:bodyPr>
          <a:lstStyle>
            <a:lvl1pPr>
              <a:defRPr sz="440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42" name="Rectangle 41">
            <a:extLst>
              <a:ext uri="{FF2B5EF4-FFF2-40B4-BE49-F238E27FC236}">
                <a16:creationId xmlns:a16="http://schemas.microsoft.com/office/drawing/2014/main" id="{9320E18C-A439-3641-99B3-62F4DE7DAD5F}"/>
              </a:ext>
            </a:extLst>
          </p:cNvPr>
          <p:cNvSpPr/>
          <p:nvPr userDrawn="1"/>
        </p:nvSpPr>
        <p:spPr>
          <a:xfrm>
            <a:off x="969507" y="1570026"/>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99FF586-35E7-2A47-812A-C10494A8B18F}"/>
              </a:ext>
            </a:extLst>
          </p:cNvPr>
          <p:cNvSpPr/>
          <p:nvPr userDrawn="1"/>
        </p:nvSpPr>
        <p:spPr>
          <a:xfrm flipV="1">
            <a:off x="-18994" y="6812280"/>
            <a:ext cx="12229988"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74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ighlight Number">
    <p:spTree>
      <p:nvGrpSpPr>
        <p:cNvPr id="1" name=""/>
        <p:cNvGrpSpPr/>
        <p:nvPr/>
      </p:nvGrpSpPr>
      <p:grpSpPr>
        <a:xfrm>
          <a:off x="0" y="0"/>
          <a:ext cx="0" cy="0"/>
          <a:chOff x="0" y="0"/>
          <a:chExt cx="0" cy="0"/>
        </a:xfrm>
      </p:grpSpPr>
      <p:pic>
        <p:nvPicPr>
          <p:cNvPr id="4" name="Picture 3" descr="A picture containing fish&#10;&#10;Description automatically generated">
            <a:extLst>
              <a:ext uri="{FF2B5EF4-FFF2-40B4-BE49-F238E27FC236}">
                <a16:creationId xmlns:a16="http://schemas.microsoft.com/office/drawing/2014/main" id="{4CDAD0B9-4EE7-7A44-8851-0E6D2F372DB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5">
            <a:extLst>
              <a:ext uri="{FF2B5EF4-FFF2-40B4-BE49-F238E27FC236}">
                <a16:creationId xmlns:a16="http://schemas.microsoft.com/office/drawing/2014/main" id="{C78BE83D-08CF-B748-AE4B-3F5400508616}"/>
              </a:ext>
            </a:extLst>
          </p:cNvPr>
          <p:cNvSpPr>
            <a:spLocks noGrp="1"/>
          </p:cNvSpPr>
          <p:nvPr>
            <p:ph type="body" sz="quarter" idx="13" hasCustomPrompt="1"/>
          </p:nvPr>
        </p:nvSpPr>
        <p:spPr>
          <a:xfrm>
            <a:off x="1710267" y="1693147"/>
            <a:ext cx="4880958" cy="3103839"/>
          </a:xfrm>
        </p:spPr>
        <p:txBody>
          <a:bodyPr>
            <a:noAutofit/>
          </a:bodyPr>
          <a:lstStyle>
            <a:lvl1pPr marL="0" indent="0" algn="r">
              <a:buNone/>
              <a:defRPr sz="22000">
                <a:solidFill>
                  <a:schemeClr val="accent1"/>
                </a:solidFill>
                <a:latin typeface="MERCURYDISPLAY-ROMAN" pitchFamily="2" charset="0"/>
              </a:defRPr>
            </a:lvl1pPr>
          </a:lstStyle>
          <a:p>
            <a:pPr lvl="0"/>
            <a:r>
              <a:rPr lang="en-US" dirty="0"/>
              <a:t>01</a:t>
            </a:r>
          </a:p>
        </p:txBody>
      </p:sp>
      <p:sp>
        <p:nvSpPr>
          <p:cNvPr id="30" name="Text Placeholder 15">
            <a:extLst>
              <a:ext uri="{FF2B5EF4-FFF2-40B4-BE49-F238E27FC236}">
                <a16:creationId xmlns:a16="http://schemas.microsoft.com/office/drawing/2014/main" id="{25E0C28F-4C29-C444-A960-42AD447889A5}"/>
              </a:ext>
            </a:extLst>
          </p:cNvPr>
          <p:cNvSpPr>
            <a:spLocks noGrp="1"/>
          </p:cNvSpPr>
          <p:nvPr>
            <p:ph type="body" sz="quarter" idx="21" hasCustomPrompt="1"/>
          </p:nvPr>
        </p:nvSpPr>
        <p:spPr>
          <a:xfrm>
            <a:off x="6895024" y="2279315"/>
            <a:ext cx="4244049" cy="1764663"/>
          </a:xfrm>
        </p:spPr>
        <p:txBody>
          <a:bodyPr>
            <a:noAutofit/>
          </a:bodyPr>
          <a:lstStyle>
            <a:lvl1pPr marL="0" indent="0" algn="l">
              <a:lnSpc>
                <a:spcPct val="120000"/>
              </a:lnSpc>
              <a:buNone/>
              <a:defRPr sz="3200">
                <a:solidFill>
                  <a:schemeClr val="bg1"/>
                </a:solidFill>
                <a:latin typeface="Calibri" panose="020F0502020204030204" pitchFamily="34" charset="0"/>
                <a:cs typeface="Calibri" panose="020F0502020204030204" pitchFamily="34" charset="0"/>
              </a:defRPr>
            </a:lvl1pPr>
          </a:lstStyle>
          <a:p>
            <a:pPr lvl="0"/>
            <a:r>
              <a:rPr lang="en-US" dirty="0"/>
              <a:t>Click to add a subtitle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bg1"/>
                </a:solidFill>
              </a:defRPr>
            </a:lvl1pPr>
          </a:lstStyle>
          <a:p>
            <a:fld id="{B97B9A91-7747-1143-9D52-461814153E49}" type="slidenum">
              <a:rPr lang="en-US" smtClean="0"/>
              <a:pPr/>
              <a:t>‹#›</a:t>
            </a:fld>
            <a:endParaRPr lang="en-US" dirty="0"/>
          </a:p>
        </p:txBody>
      </p:sp>
    </p:spTree>
    <p:extLst>
      <p:ext uri="{BB962C8B-B14F-4D97-AF65-F5344CB8AC3E}">
        <p14:creationId xmlns:p14="http://schemas.microsoft.com/office/powerpoint/2010/main" val="2831856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Text Boxe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F662E6-8AD3-3D43-AEB9-CC514268982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5">
            <a:extLst>
              <a:ext uri="{FF2B5EF4-FFF2-40B4-BE49-F238E27FC236}">
                <a16:creationId xmlns:a16="http://schemas.microsoft.com/office/drawing/2014/main" id="{C78BE83D-08CF-B748-AE4B-3F5400508616}"/>
              </a:ext>
            </a:extLst>
          </p:cNvPr>
          <p:cNvSpPr>
            <a:spLocks noGrp="1"/>
          </p:cNvSpPr>
          <p:nvPr>
            <p:ph type="body" sz="quarter" idx="13" hasCustomPrompt="1"/>
          </p:nvPr>
        </p:nvSpPr>
        <p:spPr>
          <a:xfrm>
            <a:off x="817106" y="2778202"/>
            <a:ext cx="5126494" cy="1922274"/>
          </a:xfrm>
        </p:spPr>
        <p:txBody>
          <a:bodyPr>
            <a:noAutofit/>
          </a:bodyPr>
          <a:lstStyle>
            <a:lvl1pPr marL="0" indent="0" algn="l">
              <a:buNone/>
              <a:defRPr sz="2000">
                <a:solidFill>
                  <a:schemeClr val="accent1"/>
                </a:solidFill>
                <a:latin typeface="Calibri" panose="020F0502020204030204" pitchFamily="34" charset="0"/>
                <a:cs typeface="Calibri" panose="020F0502020204030204" pitchFamily="34" charset="0"/>
              </a:defRPr>
            </a:lvl1pPr>
          </a:lstStyle>
          <a:p>
            <a:pPr lvl="0"/>
            <a:r>
              <a:rPr lang="en-US" dirty="0"/>
              <a:t>Click to add text</a:t>
            </a:r>
          </a:p>
        </p:txBody>
      </p:sp>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p:txBody>
          <a:bodyPr/>
          <a:lstStyle>
            <a:lvl1pPr>
              <a:defRPr>
                <a:solidFill>
                  <a:schemeClr val="bg1"/>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p:txBody>
          <a:bodyPr/>
          <a:lstStyle>
            <a:lvl1pPr>
              <a:defRPr>
                <a:solidFill>
                  <a:schemeClr val="bg1"/>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bg1"/>
                </a:solidFill>
              </a:defRPr>
            </a:lvl1pPr>
          </a:lstStyle>
          <a:p>
            <a:fld id="{B97B9A91-7747-1143-9D52-461814153E49}" type="slidenum">
              <a:rPr lang="en-US" smtClean="0"/>
              <a:pPr/>
              <a:t>‹#›</a:t>
            </a:fld>
            <a:endParaRPr lang="en-US" dirty="0"/>
          </a:p>
        </p:txBody>
      </p:sp>
      <p:sp>
        <p:nvSpPr>
          <p:cNvPr id="23" name="Text Placeholder 15">
            <a:extLst>
              <a:ext uri="{FF2B5EF4-FFF2-40B4-BE49-F238E27FC236}">
                <a16:creationId xmlns:a16="http://schemas.microsoft.com/office/drawing/2014/main" id="{977A0CAD-C082-8B41-944E-299EBA73A4D1}"/>
              </a:ext>
            </a:extLst>
          </p:cNvPr>
          <p:cNvSpPr>
            <a:spLocks noGrp="1"/>
          </p:cNvSpPr>
          <p:nvPr>
            <p:ph type="body" sz="quarter" idx="25" hasCustomPrompt="1"/>
          </p:nvPr>
        </p:nvSpPr>
        <p:spPr>
          <a:xfrm>
            <a:off x="817106" y="2049223"/>
            <a:ext cx="5126493" cy="695997"/>
          </a:xfrm>
        </p:spPr>
        <p:txBody>
          <a:bodyPr>
            <a:noAutofit/>
          </a:bodyPr>
          <a:lstStyle>
            <a:lvl1pPr marL="0" indent="0" algn="l">
              <a:lnSpc>
                <a:spcPct val="120000"/>
              </a:lnSpc>
              <a:buNone/>
              <a:defRPr sz="3600">
                <a:solidFill>
                  <a:schemeClr val="bg1"/>
                </a:solidFill>
                <a:latin typeface="MERCURYDISPLAY-ROMAN" pitchFamily="2" charset="0"/>
              </a:defRPr>
            </a:lvl1pPr>
          </a:lstStyle>
          <a:p>
            <a:pPr lvl="0"/>
            <a:r>
              <a:rPr lang="en-US" dirty="0"/>
              <a:t>Click to add title</a:t>
            </a:r>
          </a:p>
        </p:txBody>
      </p:sp>
      <p:sp>
        <p:nvSpPr>
          <p:cNvPr id="35" name="Text Placeholder 15">
            <a:extLst>
              <a:ext uri="{FF2B5EF4-FFF2-40B4-BE49-F238E27FC236}">
                <a16:creationId xmlns:a16="http://schemas.microsoft.com/office/drawing/2014/main" id="{E865F171-A344-BD4C-8B63-F4C8F2335D5F}"/>
              </a:ext>
            </a:extLst>
          </p:cNvPr>
          <p:cNvSpPr>
            <a:spLocks noGrp="1"/>
          </p:cNvSpPr>
          <p:nvPr>
            <p:ph type="body" sz="quarter" idx="26" hasCustomPrompt="1"/>
          </p:nvPr>
        </p:nvSpPr>
        <p:spPr>
          <a:xfrm>
            <a:off x="6201906" y="2770935"/>
            <a:ext cx="5126494" cy="1922274"/>
          </a:xfrm>
        </p:spPr>
        <p:txBody>
          <a:bodyPr>
            <a:noAutofit/>
          </a:bodyPr>
          <a:lstStyle>
            <a:lvl1pPr marL="0" indent="0" algn="l">
              <a:buNone/>
              <a:defRPr sz="2000">
                <a:solidFill>
                  <a:schemeClr val="accent1"/>
                </a:solidFill>
                <a:latin typeface="Calibri" panose="020F0502020204030204" pitchFamily="34" charset="0"/>
                <a:cs typeface="Calibri" panose="020F0502020204030204" pitchFamily="34" charset="0"/>
              </a:defRPr>
            </a:lvl1pPr>
          </a:lstStyle>
          <a:p>
            <a:pPr lvl="0"/>
            <a:r>
              <a:rPr lang="en-US" dirty="0"/>
              <a:t>Click to add text</a:t>
            </a:r>
          </a:p>
        </p:txBody>
      </p:sp>
      <p:sp>
        <p:nvSpPr>
          <p:cNvPr id="36" name="Text Placeholder 15">
            <a:extLst>
              <a:ext uri="{FF2B5EF4-FFF2-40B4-BE49-F238E27FC236}">
                <a16:creationId xmlns:a16="http://schemas.microsoft.com/office/drawing/2014/main" id="{48CE2949-BC66-CE45-B3CB-47ED29103928}"/>
              </a:ext>
            </a:extLst>
          </p:cNvPr>
          <p:cNvSpPr>
            <a:spLocks noGrp="1"/>
          </p:cNvSpPr>
          <p:nvPr>
            <p:ph type="body" sz="quarter" idx="27" hasCustomPrompt="1"/>
          </p:nvPr>
        </p:nvSpPr>
        <p:spPr>
          <a:xfrm>
            <a:off x="6201906" y="2041956"/>
            <a:ext cx="5126493" cy="695997"/>
          </a:xfrm>
        </p:spPr>
        <p:txBody>
          <a:bodyPr>
            <a:noAutofit/>
          </a:bodyPr>
          <a:lstStyle>
            <a:lvl1pPr marL="0" indent="0" algn="l">
              <a:lnSpc>
                <a:spcPct val="120000"/>
              </a:lnSpc>
              <a:buNone/>
              <a:defRPr sz="3600">
                <a:solidFill>
                  <a:schemeClr val="bg1"/>
                </a:solidFill>
                <a:latin typeface="MERCURYDISPLAY-ROMAN" pitchFamily="2" charset="0"/>
              </a:defRPr>
            </a:lvl1pPr>
          </a:lstStyle>
          <a:p>
            <a:pPr lvl="0"/>
            <a:r>
              <a:rPr lang="en-US" dirty="0"/>
              <a:t>Click to add title</a:t>
            </a:r>
          </a:p>
        </p:txBody>
      </p:sp>
      <p:sp>
        <p:nvSpPr>
          <p:cNvPr id="38" name="Title 1">
            <a:extLst>
              <a:ext uri="{FF2B5EF4-FFF2-40B4-BE49-F238E27FC236}">
                <a16:creationId xmlns:a16="http://schemas.microsoft.com/office/drawing/2014/main" id="{EC48DCB5-DE69-8643-8579-5F67D378ACF2}"/>
              </a:ext>
            </a:extLst>
          </p:cNvPr>
          <p:cNvSpPr>
            <a:spLocks noGrp="1"/>
          </p:cNvSpPr>
          <p:nvPr>
            <p:ph type="title"/>
          </p:nvPr>
        </p:nvSpPr>
        <p:spPr>
          <a:xfrm>
            <a:off x="838200" y="234829"/>
            <a:ext cx="10515600" cy="1178052"/>
          </a:xfrm>
          <a:prstGeom prst="rect">
            <a:avLst/>
          </a:prstGeom>
        </p:spPr>
        <p:txBody>
          <a:bodyPr anchor="b">
            <a:normAutofit/>
          </a:bodyPr>
          <a:lstStyle>
            <a:lvl1pPr>
              <a:defRPr sz="4400">
                <a:solidFill>
                  <a:schemeClr val="accent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9" name="Rectangle 38">
            <a:extLst>
              <a:ext uri="{FF2B5EF4-FFF2-40B4-BE49-F238E27FC236}">
                <a16:creationId xmlns:a16="http://schemas.microsoft.com/office/drawing/2014/main" id="{0237AE06-BBC0-2A44-80DE-E20D9CE241D7}"/>
              </a:ext>
            </a:extLst>
          </p:cNvPr>
          <p:cNvSpPr/>
          <p:nvPr userDrawn="1"/>
        </p:nvSpPr>
        <p:spPr>
          <a:xfrm>
            <a:off x="969507" y="1570026"/>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306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and Title">
    <p:spTree>
      <p:nvGrpSpPr>
        <p:cNvPr id="1" name=""/>
        <p:cNvGrpSpPr/>
        <p:nvPr/>
      </p:nvGrpSpPr>
      <p:grpSpPr>
        <a:xfrm>
          <a:off x="0" y="0"/>
          <a:ext cx="0" cy="0"/>
          <a:chOff x="0" y="0"/>
          <a:chExt cx="0" cy="0"/>
        </a:xfrm>
      </p:grpSpPr>
      <p:pic>
        <p:nvPicPr>
          <p:cNvPr id="10" name="Picture 9" descr="Background pattern&#10;&#10;Description automatically generated with medium confidence">
            <a:extLst>
              <a:ext uri="{FF2B5EF4-FFF2-40B4-BE49-F238E27FC236}">
                <a16:creationId xmlns:a16="http://schemas.microsoft.com/office/drawing/2014/main" id="{02163197-099D-3140-A0B1-A11386102B0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a:xfrm>
            <a:off x="9030129" y="6272981"/>
            <a:ext cx="1066371" cy="365125"/>
          </a:xfrm>
        </p:spPr>
        <p:txBody>
          <a:bodyPr/>
          <a:lstStyle>
            <a:lvl1pPr>
              <a:defRPr>
                <a:solidFill>
                  <a:schemeClr val="tx2"/>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a:xfrm>
            <a:off x="4584700" y="6272982"/>
            <a:ext cx="4306159" cy="365125"/>
          </a:xfrm>
        </p:spPr>
        <p:txBody>
          <a:bodyPr/>
          <a:lstStyle>
            <a:lvl1pPr>
              <a:defRPr>
                <a:solidFill>
                  <a:schemeClr val="tx2"/>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tx2"/>
                </a:solidFill>
              </a:defRPr>
            </a:lvl1pPr>
          </a:lstStyle>
          <a:p>
            <a:fld id="{B97B9A91-7747-1143-9D52-461814153E49}" type="slidenum">
              <a:rPr lang="en-US" smtClean="0"/>
              <a:pPr/>
              <a:t>‹#›</a:t>
            </a:fld>
            <a:endParaRPr lang="en-US" dirty="0"/>
          </a:p>
        </p:txBody>
      </p:sp>
      <p:sp>
        <p:nvSpPr>
          <p:cNvPr id="38" name="Title 1">
            <a:extLst>
              <a:ext uri="{FF2B5EF4-FFF2-40B4-BE49-F238E27FC236}">
                <a16:creationId xmlns:a16="http://schemas.microsoft.com/office/drawing/2014/main" id="{EC48DCB5-DE69-8643-8579-5F67D378ACF2}"/>
              </a:ext>
            </a:extLst>
          </p:cNvPr>
          <p:cNvSpPr>
            <a:spLocks noGrp="1"/>
          </p:cNvSpPr>
          <p:nvPr>
            <p:ph type="title"/>
          </p:nvPr>
        </p:nvSpPr>
        <p:spPr>
          <a:xfrm>
            <a:off x="550545" y="551342"/>
            <a:ext cx="3164457" cy="2314274"/>
          </a:xfrm>
          <a:prstGeom prst="rect">
            <a:avLst/>
          </a:prstGeom>
        </p:spPr>
        <p:txBody>
          <a:bodyPr anchor="b">
            <a:normAutofit/>
          </a:bodyPr>
          <a:lstStyle>
            <a:lvl1pPr marL="0" algn="r">
              <a:lnSpc>
                <a:spcPct val="100000"/>
              </a:lnSpc>
              <a:defRPr sz="440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9" name="Rectangle 38">
            <a:extLst>
              <a:ext uri="{FF2B5EF4-FFF2-40B4-BE49-F238E27FC236}">
                <a16:creationId xmlns:a16="http://schemas.microsoft.com/office/drawing/2014/main" id="{0237AE06-BBC0-2A44-80DE-E20D9CE241D7}"/>
              </a:ext>
            </a:extLst>
          </p:cNvPr>
          <p:cNvSpPr/>
          <p:nvPr userDrawn="1"/>
        </p:nvSpPr>
        <p:spPr>
          <a:xfrm>
            <a:off x="1846298" y="3021199"/>
            <a:ext cx="1765005" cy="894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hart Placeholder 7">
            <a:extLst>
              <a:ext uri="{FF2B5EF4-FFF2-40B4-BE49-F238E27FC236}">
                <a16:creationId xmlns:a16="http://schemas.microsoft.com/office/drawing/2014/main" id="{A5A86C60-AF69-6A46-8C3A-4FD946B09328}"/>
              </a:ext>
            </a:extLst>
          </p:cNvPr>
          <p:cNvSpPr>
            <a:spLocks noGrp="1"/>
          </p:cNvSpPr>
          <p:nvPr>
            <p:ph type="chart" sz="quarter" idx="25"/>
          </p:nvPr>
        </p:nvSpPr>
        <p:spPr>
          <a:xfrm>
            <a:off x="5144359" y="671513"/>
            <a:ext cx="6208712" cy="5229225"/>
          </a:xfrm>
        </p:spPr>
        <p:txBody>
          <a:bodyPr/>
          <a:lstStyle>
            <a:lvl1pPr marL="0" indent="0">
              <a:buNone/>
              <a:defRPr>
                <a:ln>
                  <a:solidFill>
                    <a:schemeClr val="tx2"/>
                  </a:solidFill>
                </a:ln>
              </a:defRPr>
            </a:lvl1pPr>
          </a:lstStyle>
          <a:p>
            <a:endParaRPr lang="en-US" dirty="0"/>
          </a:p>
        </p:txBody>
      </p:sp>
    </p:spTree>
    <p:extLst>
      <p:ext uri="{BB962C8B-B14F-4D97-AF65-F5344CB8AC3E}">
        <p14:creationId xmlns:p14="http://schemas.microsoft.com/office/powerpoint/2010/main" val="513151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s and Char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8CB18A-474B-F341-9E0F-AA3B05DAACF9}"/>
              </a:ext>
            </a:extLst>
          </p:cNvPr>
          <p:cNvPicPr>
            <a:picLocks noChangeAspect="1"/>
          </p:cNvPicPr>
          <p:nvPr userDrawn="1"/>
        </p:nvPicPr>
        <p:blipFill>
          <a:blip r:embed="rId2"/>
          <a:stretch>
            <a:fillRect/>
          </a:stretch>
        </p:blipFill>
        <p:spPr>
          <a:xfrm>
            <a:off x="0" y="0"/>
            <a:ext cx="6096000" cy="6858000"/>
          </a:xfrm>
          <a:prstGeom prst="rect">
            <a:avLst/>
          </a:prstGeom>
        </p:spPr>
      </p:pic>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a:xfrm>
            <a:off x="5029629" y="6272981"/>
            <a:ext cx="1066371" cy="365125"/>
          </a:xfrm>
        </p:spPr>
        <p:txBody>
          <a:bodyPr/>
          <a:lstStyle>
            <a:lvl1pPr>
              <a:defRPr>
                <a:solidFill>
                  <a:schemeClr val="bg1"/>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a:xfrm>
            <a:off x="504245" y="6272982"/>
            <a:ext cx="4306159" cy="365125"/>
          </a:xfrm>
        </p:spPr>
        <p:txBody>
          <a:bodyPr/>
          <a:lstStyle>
            <a:lvl1pPr>
              <a:defRPr>
                <a:solidFill>
                  <a:schemeClr val="bg1"/>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1147846" y="6272982"/>
            <a:ext cx="634218" cy="365125"/>
          </a:xfrm>
        </p:spPr>
        <p:txBody>
          <a:bodyPr/>
          <a:lstStyle>
            <a:lvl1pPr>
              <a:defRPr sz="1100">
                <a:solidFill>
                  <a:schemeClr val="tx2"/>
                </a:solidFill>
              </a:defRPr>
            </a:lvl1pPr>
          </a:lstStyle>
          <a:p>
            <a:fld id="{B97B9A91-7747-1143-9D52-461814153E49}" type="slidenum">
              <a:rPr lang="en-US" smtClean="0"/>
              <a:pPr/>
              <a:t>‹#›</a:t>
            </a:fld>
            <a:endParaRPr lang="en-US" dirty="0"/>
          </a:p>
        </p:txBody>
      </p:sp>
      <p:sp>
        <p:nvSpPr>
          <p:cNvPr id="8" name="Chart Placeholder 7">
            <a:extLst>
              <a:ext uri="{FF2B5EF4-FFF2-40B4-BE49-F238E27FC236}">
                <a16:creationId xmlns:a16="http://schemas.microsoft.com/office/drawing/2014/main" id="{A5A86C60-AF69-6A46-8C3A-4FD946B09328}"/>
              </a:ext>
            </a:extLst>
          </p:cNvPr>
          <p:cNvSpPr>
            <a:spLocks noGrp="1"/>
          </p:cNvSpPr>
          <p:nvPr>
            <p:ph type="chart" sz="quarter" idx="25"/>
          </p:nvPr>
        </p:nvSpPr>
        <p:spPr>
          <a:xfrm>
            <a:off x="6620720" y="671513"/>
            <a:ext cx="5068018" cy="5229225"/>
          </a:xfrm>
        </p:spPr>
        <p:txBody>
          <a:bodyPr/>
          <a:lstStyle>
            <a:lvl1pPr marL="0" indent="0">
              <a:buNone/>
              <a:defRPr>
                <a:ln>
                  <a:solidFill>
                    <a:schemeClr val="tx2"/>
                  </a:solidFill>
                </a:ln>
              </a:defRPr>
            </a:lvl1pPr>
          </a:lstStyle>
          <a:p>
            <a:endParaRPr lang="en-US" dirty="0"/>
          </a:p>
        </p:txBody>
      </p:sp>
      <p:sp>
        <p:nvSpPr>
          <p:cNvPr id="10" name="Title 1">
            <a:extLst>
              <a:ext uri="{FF2B5EF4-FFF2-40B4-BE49-F238E27FC236}">
                <a16:creationId xmlns:a16="http://schemas.microsoft.com/office/drawing/2014/main" id="{25FF4442-47ED-5E46-AF72-E1139A78815D}"/>
              </a:ext>
            </a:extLst>
          </p:cNvPr>
          <p:cNvSpPr>
            <a:spLocks noGrp="1"/>
          </p:cNvSpPr>
          <p:nvPr>
            <p:ph type="title" hasCustomPrompt="1"/>
          </p:nvPr>
        </p:nvSpPr>
        <p:spPr>
          <a:xfrm>
            <a:off x="545003" y="216358"/>
            <a:ext cx="5204868" cy="1111197"/>
          </a:xfrm>
          <a:prstGeom prst="rect">
            <a:avLst/>
          </a:prstGeom>
        </p:spPr>
        <p:txBody>
          <a:bodyPr anchor="b">
            <a:normAutofit/>
          </a:bodyPr>
          <a:lstStyle>
            <a:lvl1pPr marL="0" algn="l">
              <a:lnSpc>
                <a:spcPct val="100000"/>
              </a:lnSpc>
              <a:defRPr sz="4000">
                <a:solidFill>
                  <a:schemeClr val="bg1"/>
                </a:solidFill>
              </a:defRPr>
            </a:lvl1pPr>
          </a:lstStyle>
          <a:p>
            <a:r>
              <a:rPr lang="en-US" dirty="0"/>
              <a:t>Click to edit title</a:t>
            </a:r>
          </a:p>
        </p:txBody>
      </p:sp>
      <p:sp>
        <p:nvSpPr>
          <p:cNvPr id="12" name="Text Placeholder 15">
            <a:extLst>
              <a:ext uri="{FF2B5EF4-FFF2-40B4-BE49-F238E27FC236}">
                <a16:creationId xmlns:a16="http://schemas.microsoft.com/office/drawing/2014/main" id="{04599685-1E6B-0149-9CE0-6CCCFB67374C}"/>
              </a:ext>
            </a:extLst>
          </p:cNvPr>
          <p:cNvSpPr>
            <a:spLocks noGrp="1"/>
          </p:cNvSpPr>
          <p:nvPr>
            <p:ph type="body" sz="quarter" idx="26" hasCustomPrompt="1"/>
          </p:nvPr>
        </p:nvSpPr>
        <p:spPr>
          <a:xfrm>
            <a:off x="665681" y="1767391"/>
            <a:ext cx="4578752" cy="4226523"/>
          </a:xfrm>
        </p:spPr>
        <p:txBody>
          <a:bodyPr>
            <a:noAutofit/>
          </a:bodyPr>
          <a:lstStyle>
            <a:lvl1pPr marL="285750" indent="-285750" algn="l">
              <a:lnSpc>
                <a:spcPct val="120000"/>
              </a:lnSpc>
              <a:buFont typeface="Wingdings" pitchFamily="2" charset="2"/>
              <a:buChar char="§"/>
              <a:defRPr sz="1500" b="0">
                <a:solidFill>
                  <a:schemeClr val="bg1"/>
                </a:solidFill>
                <a:latin typeface="Calibri" panose="020F0502020204030204" pitchFamily="34" charset="0"/>
                <a:cs typeface="Calibri" panose="020F0502020204030204" pitchFamily="34" charset="0"/>
              </a:defRPr>
            </a:lvl1pPr>
          </a:lstStyle>
          <a:p>
            <a:pPr lvl="0"/>
            <a:r>
              <a:rPr lang="en-US" dirty="0"/>
              <a:t>Click to add text</a:t>
            </a:r>
          </a:p>
        </p:txBody>
      </p:sp>
      <p:sp>
        <p:nvSpPr>
          <p:cNvPr id="13" name="Rectangle 12">
            <a:extLst>
              <a:ext uri="{FF2B5EF4-FFF2-40B4-BE49-F238E27FC236}">
                <a16:creationId xmlns:a16="http://schemas.microsoft.com/office/drawing/2014/main" id="{FB35A174-4EA4-774B-BF05-8B3125F62EED}"/>
              </a:ext>
            </a:extLst>
          </p:cNvPr>
          <p:cNvSpPr/>
          <p:nvPr userDrawn="1"/>
        </p:nvSpPr>
        <p:spPr>
          <a:xfrm>
            <a:off x="665681" y="1486937"/>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1396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121BFF-980F-334D-B949-A1A4882BE64B}"/>
              </a:ext>
            </a:extLst>
          </p:cNvPr>
          <p:cNvSpPr>
            <a:spLocks noGrp="1"/>
          </p:cNvSpPr>
          <p:nvPr>
            <p:ph type="title"/>
          </p:nvPr>
        </p:nvSpPr>
        <p:spPr>
          <a:xfrm>
            <a:off x="838200" y="136525"/>
            <a:ext cx="10515600" cy="115887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9450AE-58ED-D74C-A9DD-ED405EEC5F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7CE722F-C412-C942-ADC7-0B94EF1F3553}"/>
              </a:ext>
            </a:extLst>
          </p:cNvPr>
          <p:cNvSpPr>
            <a:spLocks noGrp="1"/>
          </p:cNvSpPr>
          <p:nvPr>
            <p:ph type="dt" sz="half" idx="2"/>
          </p:nvPr>
        </p:nvSpPr>
        <p:spPr>
          <a:xfrm>
            <a:off x="5283629" y="6272983"/>
            <a:ext cx="2743200" cy="365125"/>
          </a:xfrm>
          <a:prstGeom prst="rect">
            <a:avLst/>
          </a:prstGeom>
        </p:spPr>
        <p:txBody>
          <a:bodyPr vert="horz" lIns="91440" tIns="45720" rIns="91440" bIns="45720" rtlCol="0" anchor="ctr"/>
          <a:lstStyle>
            <a:lvl1pPr algn="l">
              <a:defRPr sz="1050">
                <a:solidFill>
                  <a:schemeClr val="tx2"/>
                </a:solidFill>
                <a:latin typeface="MERCURYDISPLAY-ROMAN" pitchFamily="2" charset="0"/>
              </a:defRPr>
            </a:lvl1pPr>
          </a:lstStyle>
          <a:p>
            <a:fld id="{0EAD31E8-927E-6F45-B907-B0ACB9367D40}" type="datetime1">
              <a:rPr lang="en-US" smtClean="0"/>
              <a:t>10/18/21</a:t>
            </a:fld>
            <a:endParaRPr lang="en-US" dirty="0"/>
          </a:p>
        </p:txBody>
      </p:sp>
      <p:sp>
        <p:nvSpPr>
          <p:cNvPr id="5" name="Footer Placeholder 4">
            <a:extLst>
              <a:ext uri="{FF2B5EF4-FFF2-40B4-BE49-F238E27FC236}">
                <a16:creationId xmlns:a16="http://schemas.microsoft.com/office/drawing/2014/main" id="{D023EF65-2BDD-9D48-A5B0-CAC67A508723}"/>
              </a:ext>
            </a:extLst>
          </p:cNvPr>
          <p:cNvSpPr>
            <a:spLocks noGrp="1"/>
          </p:cNvSpPr>
          <p:nvPr>
            <p:ph type="ftr" sz="quarter" idx="3"/>
          </p:nvPr>
        </p:nvSpPr>
        <p:spPr>
          <a:xfrm>
            <a:off x="838200" y="6272984"/>
            <a:ext cx="4306159" cy="365125"/>
          </a:xfrm>
          <a:prstGeom prst="rect">
            <a:avLst/>
          </a:prstGeom>
        </p:spPr>
        <p:txBody>
          <a:bodyPr vert="horz" lIns="0" tIns="45720" rIns="91440" bIns="45720" rtlCol="0" anchor="ctr"/>
          <a:lstStyle>
            <a:lvl1pPr algn="ctr">
              <a:defRPr sz="1050">
                <a:solidFill>
                  <a:schemeClr val="tx2"/>
                </a:solidFill>
                <a:latin typeface="MERCURYDISPLAY-ROMAN" pitchFamily="2" charset="0"/>
              </a:defRPr>
            </a:lvl1pPr>
          </a:lstStyle>
          <a:p>
            <a:r>
              <a:rPr lang="en-US" dirty="0"/>
              <a:t>EMORY UNIVERSITY DEPARTMENT OF EMERGENCY MEDICINE</a:t>
            </a:r>
          </a:p>
        </p:txBody>
      </p:sp>
      <p:sp>
        <p:nvSpPr>
          <p:cNvPr id="6" name="Slide Number Placeholder 5">
            <a:extLst>
              <a:ext uri="{FF2B5EF4-FFF2-40B4-BE49-F238E27FC236}">
                <a16:creationId xmlns:a16="http://schemas.microsoft.com/office/drawing/2014/main" id="{30EDAA60-35E5-924F-967C-9339653F65E2}"/>
              </a:ext>
            </a:extLst>
          </p:cNvPr>
          <p:cNvSpPr>
            <a:spLocks noGrp="1"/>
          </p:cNvSpPr>
          <p:nvPr>
            <p:ph type="sldNum" sz="quarter" idx="4"/>
          </p:nvPr>
        </p:nvSpPr>
        <p:spPr>
          <a:xfrm>
            <a:off x="10550769" y="6272982"/>
            <a:ext cx="803031" cy="365125"/>
          </a:xfrm>
          <a:prstGeom prst="rect">
            <a:avLst/>
          </a:prstGeom>
        </p:spPr>
        <p:txBody>
          <a:bodyPr vert="horz" lIns="91440" tIns="45720" rIns="91440" bIns="45720" rtlCol="0" anchor="ctr"/>
          <a:lstStyle>
            <a:lvl1pPr algn="r">
              <a:defRPr sz="1100">
                <a:solidFill>
                  <a:schemeClr val="tx2"/>
                </a:solidFill>
                <a:latin typeface="MERCURYDISPLAY-ROMAN" pitchFamily="2" charset="0"/>
              </a:defRPr>
            </a:lvl1pPr>
          </a:lstStyle>
          <a:p>
            <a:fld id="{B97B9A91-7747-1143-9D52-461814153E49}" type="slidenum">
              <a:rPr lang="en-US" smtClean="0"/>
              <a:pPr/>
              <a:t>‹#›</a:t>
            </a:fld>
            <a:endParaRPr lang="en-US" dirty="0"/>
          </a:p>
        </p:txBody>
      </p:sp>
    </p:spTree>
    <p:extLst>
      <p:ext uri="{BB962C8B-B14F-4D97-AF65-F5344CB8AC3E}">
        <p14:creationId xmlns:p14="http://schemas.microsoft.com/office/powerpoint/2010/main" val="12285556"/>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86" r:id="rId3"/>
    <p:sldLayoutId id="2147483687" r:id="rId4"/>
    <p:sldLayoutId id="2147483685" r:id="rId5"/>
    <p:sldLayoutId id="2147483688" r:id="rId6"/>
    <p:sldLayoutId id="2147483689" r:id="rId7"/>
    <p:sldLayoutId id="2147483690" r:id="rId8"/>
    <p:sldLayoutId id="2147483703" r:id="rId9"/>
    <p:sldLayoutId id="2147483700" r:id="rId10"/>
    <p:sldLayoutId id="2147483694" r:id="rId11"/>
    <p:sldLayoutId id="2147483702" r:id="rId12"/>
    <p:sldLayoutId id="2147483704" r:id="rId13"/>
    <p:sldLayoutId id="2147483701" r:id="rId14"/>
    <p:sldLayoutId id="2147483691" r:id="rId15"/>
    <p:sldLayoutId id="2147483695" r:id="rId16"/>
    <p:sldLayoutId id="2147483696" r:id="rId17"/>
    <p:sldLayoutId id="2147483697" r:id="rId18"/>
    <p:sldLayoutId id="2147483698" r:id="rId19"/>
    <p:sldLayoutId id="2147483699" r:id="rId20"/>
    <p:sldLayoutId id="2147483692" r:id="rId21"/>
    <p:sldLayoutId id="2147483693"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Lst>
  <p:hf hdr="0"/>
  <p:txStyles>
    <p:titleStyle>
      <a:lvl1pPr algn="l" defTabSz="914400" rtl="0" eaLnBrk="1" latinLnBrk="0" hangingPunct="1">
        <a:lnSpc>
          <a:spcPct val="90000"/>
        </a:lnSpc>
        <a:spcBef>
          <a:spcPct val="0"/>
        </a:spcBef>
        <a:buNone/>
        <a:defRPr sz="4000" kern="1200">
          <a:solidFill>
            <a:schemeClr val="tx2"/>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000" kern="1200">
          <a:solidFill>
            <a:schemeClr val="tx1"/>
          </a:solidFill>
          <a:latin typeface="MERCURYDISPLAY-ROMAN" pitchFamily="2" charset="0"/>
          <a:ea typeface="+mn-ea"/>
          <a:cs typeface="+mn-cs"/>
        </a:defRPr>
      </a:lvl1pPr>
      <a:lvl2pPr marL="577850" indent="-227013" algn="l" defTabSz="914400" rtl="0" eaLnBrk="1" latinLnBrk="0" hangingPunct="1">
        <a:lnSpc>
          <a:spcPct val="90000"/>
        </a:lnSpc>
        <a:spcBef>
          <a:spcPts val="500"/>
        </a:spcBef>
        <a:buFont typeface="Wingdings" pitchFamily="2" charset="2"/>
        <a:buChar char="§"/>
        <a:tabLst/>
        <a:defRPr sz="1800" kern="1200">
          <a:solidFill>
            <a:schemeClr val="tx1"/>
          </a:solidFill>
          <a:latin typeface="MERCURYDISPLAY-ROMAN" pitchFamily="2" charset="0"/>
          <a:ea typeface="+mn-ea"/>
          <a:cs typeface="+mn-cs"/>
        </a:defRPr>
      </a:lvl2pPr>
      <a:lvl3pPr marL="1030288" indent="-227013" algn="l" defTabSz="914400" rtl="0" eaLnBrk="1" latinLnBrk="0" hangingPunct="1">
        <a:lnSpc>
          <a:spcPct val="90000"/>
        </a:lnSpc>
        <a:spcBef>
          <a:spcPts val="500"/>
        </a:spcBef>
        <a:buFont typeface="Wingdings" pitchFamily="2" charset="2"/>
        <a:buChar char="§"/>
        <a:tabLst/>
        <a:defRPr sz="1600" kern="1200">
          <a:solidFill>
            <a:schemeClr val="tx1"/>
          </a:solidFill>
          <a:latin typeface="MERCURYDISPLAY-ROMAN" pitchFamily="2" charset="0"/>
          <a:ea typeface="+mn-ea"/>
          <a:cs typeface="+mn-cs"/>
        </a:defRPr>
      </a:lvl3pPr>
      <a:lvl4pPr marL="1495425" indent="-214313" algn="l" defTabSz="914400" rtl="0" eaLnBrk="1" latinLnBrk="0" hangingPunct="1">
        <a:lnSpc>
          <a:spcPct val="90000"/>
        </a:lnSpc>
        <a:spcBef>
          <a:spcPts val="500"/>
        </a:spcBef>
        <a:buFont typeface="Wingdings" pitchFamily="2" charset="2"/>
        <a:buChar char="§"/>
        <a:tabLst/>
        <a:defRPr sz="1400" kern="1200">
          <a:solidFill>
            <a:schemeClr val="tx1"/>
          </a:solidFill>
          <a:latin typeface="MERCURYDISPLAY-ROMAN" pitchFamily="2" charset="0"/>
          <a:ea typeface="+mn-ea"/>
          <a:cs typeface="+mn-cs"/>
        </a:defRPr>
      </a:lvl4pPr>
      <a:lvl5pPr marL="1947863" indent="-225425" algn="l" defTabSz="914400" rtl="0" eaLnBrk="1" latinLnBrk="0" hangingPunct="1">
        <a:lnSpc>
          <a:spcPct val="90000"/>
        </a:lnSpc>
        <a:spcBef>
          <a:spcPts val="500"/>
        </a:spcBef>
        <a:buFont typeface="Wingdings" pitchFamily="2" charset="2"/>
        <a:buChar char="§"/>
        <a:tabLst/>
        <a:defRPr sz="1400" kern="1200">
          <a:solidFill>
            <a:schemeClr val="tx1"/>
          </a:solidFill>
          <a:latin typeface="MERCURYDISPLAY-ROMAN"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48" userDrawn="1">
          <p15:clr>
            <a:srgbClr val="F26B43"/>
          </p15:clr>
        </p15:guide>
        <p15:guide id="2" pos="7608" userDrawn="1">
          <p15:clr>
            <a:srgbClr val="F26B43"/>
          </p15:clr>
        </p15:guide>
        <p15:guide id="3" pos="72" userDrawn="1">
          <p15:clr>
            <a:srgbClr val="F26B43"/>
          </p15:clr>
        </p15:guide>
        <p15:guide id="4" orient="horz" pos="816" userDrawn="1">
          <p15:clr>
            <a:srgbClr val="F26B43"/>
          </p15:clr>
        </p15:guide>
        <p15:guide id="5" orient="horz" pos="72" userDrawn="1">
          <p15:clr>
            <a:srgbClr val="F26B43"/>
          </p15:clr>
        </p15:guide>
        <p15:guide id="6" pos="7152" userDrawn="1">
          <p15:clr>
            <a:srgbClr val="F26B43"/>
          </p15:clr>
        </p15:guide>
        <p15:guide id="7" pos="528" userDrawn="1">
          <p15:clr>
            <a:srgbClr val="F26B43"/>
          </p15:clr>
        </p15:guide>
        <p15:guide id="8" orient="horz" pos="4200" userDrawn="1">
          <p15:clr>
            <a:srgbClr val="F26B43"/>
          </p15:clr>
        </p15:guide>
        <p15:guide id="9" orient="horz" pos="3936" userDrawn="1">
          <p15:clr>
            <a:srgbClr val="F26B43"/>
          </p15:clr>
        </p15:guide>
        <p15:guide id="10" orient="horz" pos="3888" userDrawn="1">
          <p15:clr>
            <a:srgbClr val="F26B43"/>
          </p15:clr>
        </p15:guide>
        <p15:guide id="11" orient="horz" pos="1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8.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C291B1-A1D0-114B-BB62-CC406C34B082}"/>
              </a:ext>
            </a:extLst>
          </p:cNvPr>
          <p:cNvSpPr>
            <a:spLocks noGrp="1"/>
          </p:cNvSpPr>
          <p:nvPr>
            <p:ph type="body" sz="quarter" idx="10"/>
          </p:nvPr>
        </p:nvSpPr>
        <p:spPr/>
        <p:txBody>
          <a:bodyPr>
            <a:normAutofit fontScale="85000" lnSpcReduction="20000"/>
          </a:bodyPr>
          <a:lstStyle/>
          <a:p>
            <a:endParaRPr lang="en-US"/>
          </a:p>
        </p:txBody>
      </p:sp>
      <p:sp>
        <p:nvSpPr>
          <p:cNvPr id="3" name="Title 2">
            <a:extLst>
              <a:ext uri="{FF2B5EF4-FFF2-40B4-BE49-F238E27FC236}">
                <a16:creationId xmlns:a16="http://schemas.microsoft.com/office/drawing/2014/main" id="{D4D9E2EC-C034-1449-967B-A271718BC873}"/>
              </a:ext>
            </a:extLst>
          </p:cNvPr>
          <p:cNvSpPr>
            <a:spLocks noGrp="1"/>
          </p:cNvSpPr>
          <p:nvPr>
            <p:ph type="ctrTitle"/>
          </p:nvPr>
        </p:nvSpPr>
        <p:spPr/>
        <p:txBody>
          <a:bodyPr/>
          <a:lstStyle/>
          <a:p>
            <a:r>
              <a:rPr lang="en-US" dirty="0"/>
              <a:t>Emergency Medicine PowerPoint</a:t>
            </a:r>
          </a:p>
        </p:txBody>
      </p:sp>
      <p:sp>
        <p:nvSpPr>
          <p:cNvPr id="4" name="Subtitle 3">
            <a:extLst>
              <a:ext uri="{FF2B5EF4-FFF2-40B4-BE49-F238E27FC236}">
                <a16:creationId xmlns:a16="http://schemas.microsoft.com/office/drawing/2014/main" id="{A6563F35-FAF7-2C42-A0AE-0824EE4B2EA8}"/>
              </a:ext>
            </a:extLst>
          </p:cNvPr>
          <p:cNvSpPr>
            <a:spLocks noGrp="1"/>
          </p:cNvSpPr>
          <p:nvPr>
            <p:ph type="subTitle" idx="1"/>
          </p:nvPr>
        </p:nvSpPr>
        <p:spPr/>
        <p:txBody>
          <a:bodyPr/>
          <a:lstStyle/>
          <a:p>
            <a:r>
              <a:rPr lang="en-US" dirty="0"/>
              <a:t>Here is where your presentation begins</a:t>
            </a:r>
          </a:p>
        </p:txBody>
      </p:sp>
    </p:spTree>
    <p:extLst>
      <p:ext uri="{BB962C8B-B14F-4D97-AF65-F5344CB8AC3E}">
        <p14:creationId xmlns:p14="http://schemas.microsoft.com/office/powerpoint/2010/main" val="793225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7AB59-A389-7945-A25A-FA111B6DCA80}"/>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3" name="Footer Placeholder 2">
            <a:extLst>
              <a:ext uri="{FF2B5EF4-FFF2-40B4-BE49-F238E27FC236}">
                <a16:creationId xmlns:a16="http://schemas.microsoft.com/office/drawing/2014/main" id="{5D77A096-35FE-474D-B44A-7939319134BA}"/>
              </a:ext>
            </a:extLst>
          </p:cNvPr>
          <p:cNvSpPr>
            <a:spLocks noGrp="1"/>
          </p:cNvSpPr>
          <p:nvPr>
            <p:ph type="ftr" sz="quarter" idx="23"/>
          </p:nvPr>
        </p:nvSpPr>
        <p:spPr/>
        <p:txBody>
          <a:bodyPr/>
          <a:lstStyle/>
          <a:p>
            <a:r>
              <a:rPr lang="en-US"/>
              <a:t>EMORY UNIVERSITY DEPARTMENT OF EMERGENCY MEDICINE</a:t>
            </a:r>
            <a:endParaRPr lang="en-US" dirty="0"/>
          </a:p>
        </p:txBody>
      </p:sp>
      <p:sp>
        <p:nvSpPr>
          <p:cNvPr id="4" name="Slide Number Placeholder 3">
            <a:extLst>
              <a:ext uri="{FF2B5EF4-FFF2-40B4-BE49-F238E27FC236}">
                <a16:creationId xmlns:a16="http://schemas.microsoft.com/office/drawing/2014/main" id="{27115638-01BA-AF47-B3F2-732F3036E65E}"/>
              </a:ext>
            </a:extLst>
          </p:cNvPr>
          <p:cNvSpPr>
            <a:spLocks noGrp="1"/>
          </p:cNvSpPr>
          <p:nvPr>
            <p:ph type="sldNum" sz="quarter" idx="24"/>
          </p:nvPr>
        </p:nvSpPr>
        <p:spPr/>
        <p:txBody>
          <a:bodyPr/>
          <a:lstStyle/>
          <a:p>
            <a:fld id="{B97B9A91-7747-1143-9D52-461814153E49}" type="slidenum">
              <a:rPr lang="en-US" smtClean="0"/>
              <a:pPr/>
              <a:t>10</a:t>
            </a:fld>
            <a:endParaRPr lang="en-US" dirty="0"/>
          </a:p>
        </p:txBody>
      </p:sp>
      <p:sp>
        <p:nvSpPr>
          <p:cNvPr id="5" name="Title 4">
            <a:extLst>
              <a:ext uri="{FF2B5EF4-FFF2-40B4-BE49-F238E27FC236}">
                <a16:creationId xmlns:a16="http://schemas.microsoft.com/office/drawing/2014/main" id="{E3A84789-3FD9-B54F-9566-44D174860AF5}"/>
              </a:ext>
            </a:extLst>
          </p:cNvPr>
          <p:cNvSpPr>
            <a:spLocks noGrp="1"/>
          </p:cNvSpPr>
          <p:nvPr>
            <p:ph type="title"/>
          </p:nvPr>
        </p:nvSpPr>
        <p:spPr/>
        <p:txBody>
          <a:bodyPr/>
          <a:lstStyle/>
          <a:p>
            <a:r>
              <a:rPr lang="en-US" dirty="0"/>
              <a:t>Use Charts To Explain Your Ideas</a:t>
            </a:r>
          </a:p>
        </p:txBody>
      </p:sp>
      <p:graphicFrame>
        <p:nvGraphicFramePr>
          <p:cNvPr id="10" name="Chart Placeholder 9">
            <a:extLst>
              <a:ext uri="{FF2B5EF4-FFF2-40B4-BE49-F238E27FC236}">
                <a16:creationId xmlns:a16="http://schemas.microsoft.com/office/drawing/2014/main" id="{733598D5-7152-CF4F-B626-64865D3927E0}"/>
              </a:ext>
            </a:extLst>
          </p:cNvPr>
          <p:cNvGraphicFramePr>
            <a:graphicFrameLocks noGrp="1"/>
          </p:cNvGraphicFramePr>
          <p:nvPr>
            <p:ph type="chart" sz="quarter" idx="25"/>
            <p:extLst>
              <p:ext uri="{D42A27DB-BD31-4B8C-83A1-F6EECF244321}">
                <p14:modId xmlns:p14="http://schemas.microsoft.com/office/powerpoint/2010/main" val="3923636130"/>
              </p:ext>
            </p:extLst>
          </p:nvPr>
        </p:nvGraphicFramePr>
        <p:xfrm>
          <a:off x="5145088" y="814387"/>
          <a:ext cx="6208712" cy="52292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77991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CAB24-9363-394B-ACC9-75DAA2BC14F9}"/>
              </a:ext>
            </a:extLst>
          </p:cNvPr>
          <p:cNvSpPr>
            <a:spLocks noGrp="1"/>
          </p:cNvSpPr>
          <p:nvPr>
            <p:ph type="title"/>
          </p:nvPr>
        </p:nvSpPr>
        <p:spPr/>
        <p:txBody>
          <a:bodyPr>
            <a:normAutofit/>
          </a:bodyPr>
          <a:lstStyle/>
          <a:p>
            <a:r>
              <a:rPr lang="en-US" dirty="0"/>
              <a:t>3 Content Boxes</a:t>
            </a:r>
          </a:p>
        </p:txBody>
      </p:sp>
      <p:sp>
        <p:nvSpPr>
          <p:cNvPr id="3" name="Date Placeholder 2">
            <a:extLst>
              <a:ext uri="{FF2B5EF4-FFF2-40B4-BE49-F238E27FC236}">
                <a16:creationId xmlns:a16="http://schemas.microsoft.com/office/drawing/2014/main" id="{27594649-298B-CD4B-8EA8-BF5E2D450AEF}"/>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4" name="Footer Placeholder 3">
            <a:extLst>
              <a:ext uri="{FF2B5EF4-FFF2-40B4-BE49-F238E27FC236}">
                <a16:creationId xmlns:a16="http://schemas.microsoft.com/office/drawing/2014/main" id="{7102083B-7F97-6443-8C57-78774A0BEB0A}"/>
              </a:ext>
            </a:extLst>
          </p:cNvPr>
          <p:cNvSpPr>
            <a:spLocks noGrp="1"/>
          </p:cNvSpPr>
          <p:nvPr>
            <p:ph type="ftr" sz="quarter" idx="23"/>
          </p:nvPr>
        </p:nvSpPr>
        <p:spPr/>
        <p:txBody>
          <a:bodyPr/>
          <a:lstStyle/>
          <a:p>
            <a:r>
              <a:rPr lang="en-US"/>
              <a:t>EMORY UNIVERSITY DEPARTMENT OF EMERGENCY MEDICINE</a:t>
            </a:r>
            <a:endParaRPr lang="en-US" dirty="0"/>
          </a:p>
        </p:txBody>
      </p:sp>
      <p:sp>
        <p:nvSpPr>
          <p:cNvPr id="5" name="Slide Number Placeholder 4">
            <a:extLst>
              <a:ext uri="{FF2B5EF4-FFF2-40B4-BE49-F238E27FC236}">
                <a16:creationId xmlns:a16="http://schemas.microsoft.com/office/drawing/2014/main" id="{03F3ADFB-AC54-1B4B-A8B0-001D2D65DC1F}"/>
              </a:ext>
            </a:extLst>
          </p:cNvPr>
          <p:cNvSpPr>
            <a:spLocks noGrp="1"/>
          </p:cNvSpPr>
          <p:nvPr>
            <p:ph type="sldNum" sz="quarter" idx="24"/>
          </p:nvPr>
        </p:nvSpPr>
        <p:spPr/>
        <p:txBody>
          <a:bodyPr/>
          <a:lstStyle/>
          <a:p>
            <a:fld id="{B97B9A91-7747-1143-9D52-461814153E49}" type="slidenum">
              <a:rPr lang="en-US" smtClean="0"/>
              <a:pPr/>
              <a:t>11</a:t>
            </a:fld>
            <a:endParaRPr lang="en-US" dirty="0"/>
          </a:p>
        </p:txBody>
      </p:sp>
      <p:sp>
        <p:nvSpPr>
          <p:cNvPr id="6" name="Text Placeholder 5">
            <a:extLst>
              <a:ext uri="{FF2B5EF4-FFF2-40B4-BE49-F238E27FC236}">
                <a16:creationId xmlns:a16="http://schemas.microsoft.com/office/drawing/2014/main" id="{D073FFCD-1525-7848-A632-F2CE46F1C9AE}"/>
              </a:ext>
            </a:extLst>
          </p:cNvPr>
          <p:cNvSpPr>
            <a:spLocks noGrp="1"/>
          </p:cNvSpPr>
          <p:nvPr>
            <p:ph type="body" sz="quarter" idx="25"/>
          </p:nvPr>
        </p:nvSpPr>
        <p:spPr>
          <a:xfrm>
            <a:off x="838200" y="1913462"/>
            <a:ext cx="10515600" cy="1305728"/>
          </a:xfrm>
        </p:spPr>
        <p:txBody>
          <a:bodyPr/>
          <a:lstStyle/>
          <a:p>
            <a:r>
              <a:rPr lang="en-US" dirty="0"/>
              <a:t>Lorem ipsum dolor sit amet, consectetuer adipiscing elit. Maecenas porttitor congue massa. Fusce posuere, magna sed pulvinar ultricies, purus lectus malesuada libero, sit amet commodo magna eros quis urna.</a:t>
            </a:r>
          </a:p>
        </p:txBody>
      </p:sp>
      <p:sp>
        <p:nvSpPr>
          <p:cNvPr id="8" name="Rectangle 7">
            <a:extLst>
              <a:ext uri="{FF2B5EF4-FFF2-40B4-BE49-F238E27FC236}">
                <a16:creationId xmlns:a16="http://schemas.microsoft.com/office/drawing/2014/main" id="{13B94D04-FD03-F94D-89D9-6003E852800E}"/>
              </a:ext>
            </a:extLst>
          </p:cNvPr>
          <p:cNvSpPr/>
          <p:nvPr/>
        </p:nvSpPr>
        <p:spPr>
          <a:xfrm>
            <a:off x="1941534" y="3513189"/>
            <a:ext cx="2267211" cy="1878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FFC7B22-33FB-DD41-804E-065943110125}"/>
              </a:ext>
            </a:extLst>
          </p:cNvPr>
          <p:cNvSpPr/>
          <p:nvPr/>
        </p:nvSpPr>
        <p:spPr>
          <a:xfrm>
            <a:off x="1941534" y="4189594"/>
            <a:ext cx="2267211" cy="9895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12A47C4-F59B-8341-BE32-CD6C12672F6D}"/>
              </a:ext>
            </a:extLst>
          </p:cNvPr>
          <p:cNvSpPr txBox="1"/>
          <p:nvPr/>
        </p:nvSpPr>
        <p:spPr>
          <a:xfrm>
            <a:off x="2056355" y="3638811"/>
            <a:ext cx="2037567" cy="400110"/>
          </a:xfrm>
          <a:prstGeom prst="rect">
            <a:avLst/>
          </a:prstGeom>
          <a:noFill/>
        </p:spPr>
        <p:txBody>
          <a:bodyPr wrap="square" rtlCol="0">
            <a:spAutoFit/>
          </a:bodyPr>
          <a:lstStyle/>
          <a:p>
            <a:pPr algn="ctr"/>
            <a:r>
              <a:rPr lang="en-US" sz="2000" dirty="0">
                <a:solidFill>
                  <a:schemeClr val="bg1"/>
                </a:solidFill>
                <a:latin typeface="MERCURYDISPLAY-ROMAN" pitchFamily="2" charset="0"/>
              </a:rPr>
              <a:t>Tier 1</a:t>
            </a:r>
          </a:p>
        </p:txBody>
      </p:sp>
      <p:sp>
        <p:nvSpPr>
          <p:cNvPr id="11" name="TextBox 10">
            <a:extLst>
              <a:ext uri="{FF2B5EF4-FFF2-40B4-BE49-F238E27FC236}">
                <a16:creationId xmlns:a16="http://schemas.microsoft.com/office/drawing/2014/main" id="{2D3844CC-8939-F04C-AF45-B3F27D3B75FF}"/>
              </a:ext>
            </a:extLst>
          </p:cNvPr>
          <p:cNvSpPr txBox="1"/>
          <p:nvPr/>
        </p:nvSpPr>
        <p:spPr>
          <a:xfrm>
            <a:off x="2056354" y="4376595"/>
            <a:ext cx="2037567" cy="615553"/>
          </a:xfrm>
          <a:prstGeom prst="rect">
            <a:avLst/>
          </a:prstGeom>
          <a:noFill/>
        </p:spPr>
        <p:txBody>
          <a:bodyPr wrap="square" rtlCol="0">
            <a:spAutoFit/>
          </a:bodyPr>
          <a:lstStyle/>
          <a:p>
            <a:pPr algn="ctr"/>
            <a:r>
              <a:rPr lang="en-US" sz="3400" dirty="0">
                <a:solidFill>
                  <a:schemeClr val="tx2"/>
                </a:solidFill>
                <a:latin typeface="MERCURYDISPLAY-ROMAN" pitchFamily="2" charset="0"/>
              </a:rPr>
              <a:t>$1,000</a:t>
            </a:r>
          </a:p>
        </p:txBody>
      </p:sp>
      <p:sp>
        <p:nvSpPr>
          <p:cNvPr id="12" name="Rectangle 11">
            <a:extLst>
              <a:ext uri="{FF2B5EF4-FFF2-40B4-BE49-F238E27FC236}">
                <a16:creationId xmlns:a16="http://schemas.microsoft.com/office/drawing/2014/main" id="{FB3D7900-129D-BA4B-86DF-116095DE0531}"/>
              </a:ext>
            </a:extLst>
          </p:cNvPr>
          <p:cNvSpPr/>
          <p:nvPr/>
        </p:nvSpPr>
        <p:spPr>
          <a:xfrm>
            <a:off x="4674296" y="3513189"/>
            <a:ext cx="2267211" cy="18789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FC9664-A4A0-7F4D-BB0F-491C13FCAAD0}"/>
              </a:ext>
            </a:extLst>
          </p:cNvPr>
          <p:cNvSpPr/>
          <p:nvPr/>
        </p:nvSpPr>
        <p:spPr>
          <a:xfrm>
            <a:off x="4674296" y="4189594"/>
            <a:ext cx="2267211" cy="9895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490A398-BAC2-5F45-955B-0C23A30125DA}"/>
              </a:ext>
            </a:extLst>
          </p:cNvPr>
          <p:cNvSpPr txBox="1"/>
          <p:nvPr/>
        </p:nvSpPr>
        <p:spPr>
          <a:xfrm>
            <a:off x="4789117" y="3638811"/>
            <a:ext cx="2037567" cy="400110"/>
          </a:xfrm>
          <a:prstGeom prst="rect">
            <a:avLst/>
          </a:prstGeom>
          <a:noFill/>
        </p:spPr>
        <p:txBody>
          <a:bodyPr wrap="square" rtlCol="0">
            <a:spAutoFit/>
          </a:bodyPr>
          <a:lstStyle/>
          <a:p>
            <a:pPr algn="ctr"/>
            <a:r>
              <a:rPr lang="en-US" sz="2000" dirty="0">
                <a:solidFill>
                  <a:schemeClr val="bg1"/>
                </a:solidFill>
                <a:latin typeface="MERCURYDISPLAY-ROMAN" pitchFamily="2" charset="0"/>
              </a:rPr>
              <a:t>Tier 2</a:t>
            </a:r>
          </a:p>
        </p:txBody>
      </p:sp>
      <p:sp>
        <p:nvSpPr>
          <p:cNvPr id="15" name="TextBox 14">
            <a:extLst>
              <a:ext uri="{FF2B5EF4-FFF2-40B4-BE49-F238E27FC236}">
                <a16:creationId xmlns:a16="http://schemas.microsoft.com/office/drawing/2014/main" id="{CAFC795D-0CE7-A742-AE82-3A0D3473A31D}"/>
              </a:ext>
            </a:extLst>
          </p:cNvPr>
          <p:cNvSpPr txBox="1"/>
          <p:nvPr/>
        </p:nvSpPr>
        <p:spPr>
          <a:xfrm>
            <a:off x="4789116" y="4376595"/>
            <a:ext cx="2037567" cy="615553"/>
          </a:xfrm>
          <a:prstGeom prst="rect">
            <a:avLst/>
          </a:prstGeom>
          <a:noFill/>
        </p:spPr>
        <p:txBody>
          <a:bodyPr wrap="square" rtlCol="0">
            <a:spAutoFit/>
          </a:bodyPr>
          <a:lstStyle/>
          <a:p>
            <a:pPr algn="ctr"/>
            <a:r>
              <a:rPr lang="en-US" sz="3400" dirty="0">
                <a:solidFill>
                  <a:schemeClr val="tx2"/>
                </a:solidFill>
                <a:latin typeface="MERCURYDISPLAY-ROMAN" pitchFamily="2" charset="0"/>
              </a:rPr>
              <a:t>$2,000</a:t>
            </a:r>
          </a:p>
        </p:txBody>
      </p:sp>
      <p:sp>
        <p:nvSpPr>
          <p:cNvPr id="16" name="Rectangle 15">
            <a:extLst>
              <a:ext uri="{FF2B5EF4-FFF2-40B4-BE49-F238E27FC236}">
                <a16:creationId xmlns:a16="http://schemas.microsoft.com/office/drawing/2014/main" id="{11D7EE8E-1781-D047-A8DB-DEA9A167B19C}"/>
              </a:ext>
            </a:extLst>
          </p:cNvPr>
          <p:cNvSpPr/>
          <p:nvPr/>
        </p:nvSpPr>
        <p:spPr>
          <a:xfrm>
            <a:off x="7407058" y="3513189"/>
            <a:ext cx="2267211" cy="1878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DEFFA8E-5051-8A42-BD01-25C680940209}"/>
              </a:ext>
            </a:extLst>
          </p:cNvPr>
          <p:cNvSpPr/>
          <p:nvPr/>
        </p:nvSpPr>
        <p:spPr>
          <a:xfrm>
            <a:off x="7407058" y="4189594"/>
            <a:ext cx="2267211" cy="9895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2AFD244-40AA-EC41-8B39-6A185E30F1F6}"/>
              </a:ext>
            </a:extLst>
          </p:cNvPr>
          <p:cNvSpPr txBox="1"/>
          <p:nvPr/>
        </p:nvSpPr>
        <p:spPr>
          <a:xfrm>
            <a:off x="7521879" y="3638811"/>
            <a:ext cx="2037567" cy="400110"/>
          </a:xfrm>
          <a:prstGeom prst="rect">
            <a:avLst/>
          </a:prstGeom>
          <a:noFill/>
        </p:spPr>
        <p:txBody>
          <a:bodyPr wrap="square" rtlCol="0">
            <a:spAutoFit/>
          </a:bodyPr>
          <a:lstStyle/>
          <a:p>
            <a:pPr algn="ctr"/>
            <a:r>
              <a:rPr lang="en-US" sz="2000" dirty="0">
                <a:solidFill>
                  <a:schemeClr val="bg1"/>
                </a:solidFill>
                <a:latin typeface="MERCURYDISPLAY-ROMAN" pitchFamily="2" charset="0"/>
              </a:rPr>
              <a:t>Tier 3</a:t>
            </a:r>
          </a:p>
        </p:txBody>
      </p:sp>
      <p:sp>
        <p:nvSpPr>
          <p:cNvPr id="19" name="TextBox 18">
            <a:extLst>
              <a:ext uri="{FF2B5EF4-FFF2-40B4-BE49-F238E27FC236}">
                <a16:creationId xmlns:a16="http://schemas.microsoft.com/office/drawing/2014/main" id="{0A30B94C-F0F1-B247-B842-F07CD8902B1F}"/>
              </a:ext>
            </a:extLst>
          </p:cNvPr>
          <p:cNvSpPr txBox="1"/>
          <p:nvPr/>
        </p:nvSpPr>
        <p:spPr>
          <a:xfrm>
            <a:off x="7521878" y="4376595"/>
            <a:ext cx="2037567" cy="615553"/>
          </a:xfrm>
          <a:prstGeom prst="rect">
            <a:avLst/>
          </a:prstGeom>
          <a:noFill/>
        </p:spPr>
        <p:txBody>
          <a:bodyPr wrap="square" rtlCol="0">
            <a:spAutoFit/>
          </a:bodyPr>
          <a:lstStyle/>
          <a:p>
            <a:pPr algn="ctr"/>
            <a:r>
              <a:rPr lang="en-US" sz="3400" dirty="0">
                <a:solidFill>
                  <a:schemeClr val="tx2"/>
                </a:solidFill>
                <a:latin typeface="MERCURYDISPLAY-ROMAN" pitchFamily="2" charset="0"/>
              </a:rPr>
              <a:t>$3,000</a:t>
            </a:r>
          </a:p>
        </p:txBody>
      </p:sp>
    </p:spTree>
    <p:extLst>
      <p:ext uri="{BB962C8B-B14F-4D97-AF65-F5344CB8AC3E}">
        <p14:creationId xmlns:p14="http://schemas.microsoft.com/office/powerpoint/2010/main" val="2136271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F7764A-5726-654B-8B7C-2D20C543EC60}"/>
              </a:ext>
            </a:extLst>
          </p:cNvPr>
          <p:cNvSpPr>
            <a:spLocks noGrp="1"/>
          </p:cNvSpPr>
          <p:nvPr>
            <p:ph type="sldNum" sz="quarter" idx="24"/>
          </p:nvPr>
        </p:nvSpPr>
        <p:spPr/>
        <p:txBody>
          <a:bodyPr/>
          <a:lstStyle/>
          <a:p>
            <a:fld id="{B97B9A91-7747-1143-9D52-461814153E49}" type="slidenum">
              <a:rPr lang="en-US" smtClean="0"/>
              <a:pPr/>
              <a:t>12</a:t>
            </a:fld>
            <a:endParaRPr lang="en-US" dirty="0"/>
          </a:p>
        </p:txBody>
      </p:sp>
      <p:sp>
        <p:nvSpPr>
          <p:cNvPr id="3" name="Title 2">
            <a:extLst>
              <a:ext uri="{FF2B5EF4-FFF2-40B4-BE49-F238E27FC236}">
                <a16:creationId xmlns:a16="http://schemas.microsoft.com/office/drawing/2014/main" id="{D3012E01-3B9D-4243-9083-B22A04412789}"/>
              </a:ext>
            </a:extLst>
          </p:cNvPr>
          <p:cNvSpPr>
            <a:spLocks noGrp="1"/>
          </p:cNvSpPr>
          <p:nvPr>
            <p:ph type="title"/>
          </p:nvPr>
        </p:nvSpPr>
        <p:spPr/>
        <p:txBody>
          <a:bodyPr/>
          <a:lstStyle/>
          <a:p>
            <a:r>
              <a:rPr lang="en-US" dirty="0"/>
              <a:t>How Emergency Medicine Is Innovating</a:t>
            </a:r>
          </a:p>
        </p:txBody>
      </p:sp>
      <p:pic>
        <p:nvPicPr>
          <p:cNvPr id="6" name="Picture Placeholder 5" descr="A person wearing a white lab coat and stethoscope&#10;&#10;Description automatically generated with low confidence">
            <a:extLst>
              <a:ext uri="{FF2B5EF4-FFF2-40B4-BE49-F238E27FC236}">
                <a16:creationId xmlns:a16="http://schemas.microsoft.com/office/drawing/2014/main" id="{373B8929-B141-A949-8099-D4731BDA6ECA}"/>
              </a:ext>
            </a:extLst>
          </p:cNvPr>
          <p:cNvPicPr>
            <a:picLocks noGrp="1" noChangeAspect="1"/>
          </p:cNvPicPr>
          <p:nvPr>
            <p:ph type="pic" sz="quarter" idx="25"/>
          </p:nvPr>
        </p:nvPicPr>
        <p:blipFill rotWithShape="1">
          <a:blip r:embed="rId2"/>
          <a:srcRect l="21243" t="19192" r="3329"/>
          <a:stretch/>
        </p:blipFill>
        <p:spPr>
          <a:xfrm>
            <a:off x="1" y="-1"/>
            <a:ext cx="4572000" cy="6858001"/>
          </a:xfrm>
        </p:spPr>
      </p:pic>
    </p:spTree>
    <p:extLst>
      <p:ext uri="{BB962C8B-B14F-4D97-AF65-F5344CB8AC3E}">
        <p14:creationId xmlns:p14="http://schemas.microsoft.com/office/powerpoint/2010/main" val="1555351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38A9C-4FDB-A44E-B082-5BA3ECCA0F47}"/>
              </a:ext>
            </a:extLst>
          </p:cNvPr>
          <p:cNvSpPr>
            <a:spLocks noGrp="1"/>
          </p:cNvSpPr>
          <p:nvPr>
            <p:ph type="title"/>
          </p:nvPr>
        </p:nvSpPr>
        <p:spPr/>
        <p:txBody>
          <a:bodyPr/>
          <a:lstStyle/>
          <a:p>
            <a:r>
              <a:rPr lang="en-US" dirty="0"/>
              <a:t>This Is A Graphic Slide</a:t>
            </a:r>
          </a:p>
        </p:txBody>
      </p:sp>
      <p:sp>
        <p:nvSpPr>
          <p:cNvPr id="3" name="Date Placeholder 2">
            <a:extLst>
              <a:ext uri="{FF2B5EF4-FFF2-40B4-BE49-F238E27FC236}">
                <a16:creationId xmlns:a16="http://schemas.microsoft.com/office/drawing/2014/main" id="{8DB8592D-A0C0-6B40-9F8F-8D8F3DEF08C3}"/>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4" name="Footer Placeholder 3">
            <a:extLst>
              <a:ext uri="{FF2B5EF4-FFF2-40B4-BE49-F238E27FC236}">
                <a16:creationId xmlns:a16="http://schemas.microsoft.com/office/drawing/2014/main" id="{02200A01-B05E-F24B-A99D-576D96DC4705}"/>
              </a:ext>
            </a:extLst>
          </p:cNvPr>
          <p:cNvSpPr>
            <a:spLocks noGrp="1"/>
          </p:cNvSpPr>
          <p:nvPr>
            <p:ph type="ftr" sz="quarter" idx="23"/>
          </p:nvPr>
        </p:nvSpPr>
        <p:spPr/>
        <p:txBody>
          <a:bodyPr/>
          <a:lstStyle/>
          <a:p>
            <a:r>
              <a:rPr lang="en-US"/>
              <a:t>EMORY UNIVERSITY DEPARTMENT OF EMERGENCY MEDICINE</a:t>
            </a:r>
            <a:endParaRPr lang="en-US" dirty="0"/>
          </a:p>
        </p:txBody>
      </p:sp>
      <p:sp>
        <p:nvSpPr>
          <p:cNvPr id="5" name="Slide Number Placeholder 4">
            <a:extLst>
              <a:ext uri="{FF2B5EF4-FFF2-40B4-BE49-F238E27FC236}">
                <a16:creationId xmlns:a16="http://schemas.microsoft.com/office/drawing/2014/main" id="{50F46D32-6F94-F241-ADD8-9AF9AB38B814}"/>
              </a:ext>
            </a:extLst>
          </p:cNvPr>
          <p:cNvSpPr>
            <a:spLocks noGrp="1"/>
          </p:cNvSpPr>
          <p:nvPr>
            <p:ph type="sldNum" sz="quarter" idx="24"/>
          </p:nvPr>
        </p:nvSpPr>
        <p:spPr/>
        <p:txBody>
          <a:bodyPr/>
          <a:lstStyle/>
          <a:p>
            <a:fld id="{B97B9A91-7747-1143-9D52-461814153E49}" type="slidenum">
              <a:rPr lang="en-US" smtClean="0"/>
              <a:pPr/>
              <a:t>13</a:t>
            </a:fld>
            <a:endParaRPr lang="en-US" dirty="0"/>
          </a:p>
        </p:txBody>
      </p:sp>
      <p:sp>
        <p:nvSpPr>
          <p:cNvPr id="6" name="Text Placeholder 5">
            <a:extLst>
              <a:ext uri="{FF2B5EF4-FFF2-40B4-BE49-F238E27FC236}">
                <a16:creationId xmlns:a16="http://schemas.microsoft.com/office/drawing/2014/main" id="{4CCFDED7-6AE9-ED42-83F8-FE1ECC618C12}"/>
              </a:ext>
            </a:extLst>
          </p:cNvPr>
          <p:cNvSpPr>
            <a:spLocks noGrp="1"/>
          </p:cNvSpPr>
          <p:nvPr>
            <p:ph type="body" sz="quarter" idx="25"/>
          </p:nvPr>
        </p:nvSpPr>
        <p:spPr>
          <a:xfrm>
            <a:off x="838200" y="2666776"/>
            <a:ext cx="3671170" cy="2612360"/>
          </a:xfrm>
        </p:spPr>
        <p:txBody>
          <a:bodyPr/>
          <a:lstStyle/>
          <a:p>
            <a:r>
              <a:rPr lang="en-US" sz="1800" dirty="0"/>
              <a:t>Lorem ipsum dolor sit amet, consectetuer adipiscing elit. Maecenas porttitor congue massa. Fusce posuere, magna sed pulvinar ultricies, purus lectus malesuada libero, sit amet commodo magna eros quis urna.</a:t>
            </a:r>
          </a:p>
        </p:txBody>
      </p:sp>
      <p:sp>
        <p:nvSpPr>
          <p:cNvPr id="7" name="Text Placeholder 6">
            <a:extLst>
              <a:ext uri="{FF2B5EF4-FFF2-40B4-BE49-F238E27FC236}">
                <a16:creationId xmlns:a16="http://schemas.microsoft.com/office/drawing/2014/main" id="{DE2024A6-9F41-724B-8BE1-6333A0C975BD}"/>
              </a:ext>
            </a:extLst>
          </p:cNvPr>
          <p:cNvSpPr>
            <a:spLocks noGrp="1"/>
          </p:cNvSpPr>
          <p:nvPr>
            <p:ph type="body" sz="quarter" idx="26"/>
          </p:nvPr>
        </p:nvSpPr>
        <p:spPr/>
        <p:txBody>
          <a:bodyPr/>
          <a:lstStyle/>
          <a:p>
            <a:r>
              <a:rPr lang="en-US" dirty="0"/>
              <a:t>Map Of The World</a:t>
            </a:r>
          </a:p>
        </p:txBody>
      </p:sp>
      <p:sp>
        <p:nvSpPr>
          <p:cNvPr id="9" name="Freeform 8">
            <a:extLst>
              <a:ext uri="{FF2B5EF4-FFF2-40B4-BE49-F238E27FC236}">
                <a16:creationId xmlns:a16="http://schemas.microsoft.com/office/drawing/2014/main" id="{7A769EB6-2E07-F542-B98A-35C60C9D86D4}"/>
              </a:ext>
            </a:extLst>
          </p:cNvPr>
          <p:cNvSpPr/>
          <p:nvPr/>
        </p:nvSpPr>
        <p:spPr>
          <a:xfrm>
            <a:off x="5022937" y="2271358"/>
            <a:ext cx="6214684" cy="3106759"/>
          </a:xfrm>
          <a:custGeom>
            <a:avLst/>
            <a:gdLst/>
            <a:ahLst/>
            <a:cxnLst>
              <a:cxn ang="3cd4">
                <a:pos x="hc" y="t"/>
              </a:cxn>
              <a:cxn ang="cd2">
                <a:pos x="l" y="vc"/>
              </a:cxn>
              <a:cxn ang="cd4">
                <a:pos x="hc" y="b"/>
              </a:cxn>
              <a:cxn ang="0">
                <a:pos x="r" y="vc"/>
              </a:cxn>
            </a:cxnLst>
            <a:rect l="l" t="t" r="r" b="b"/>
            <a:pathLst>
              <a:path w="26422" h="13211">
                <a:moveTo>
                  <a:pt x="6731" y="5710"/>
                </a:moveTo>
                <a:lnTo>
                  <a:pt x="6723" y="5710"/>
                </a:lnTo>
                <a:close/>
                <a:moveTo>
                  <a:pt x="6634" y="6715"/>
                </a:moveTo>
                <a:lnTo>
                  <a:pt x="6643" y="6724"/>
                </a:lnTo>
                <a:lnTo>
                  <a:pt x="6652" y="6724"/>
                </a:lnTo>
                <a:lnTo>
                  <a:pt x="6652" y="6715"/>
                </a:lnTo>
                <a:lnTo>
                  <a:pt x="6643" y="6715"/>
                </a:lnTo>
                <a:lnTo>
                  <a:pt x="6634" y="6706"/>
                </a:lnTo>
                <a:close/>
                <a:moveTo>
                  <a:pt x="6714" y="6443"/>
                </a:moveTo>
                <a:lnTo>
                  <a:pt x="6714" y="6452"/>
                </a:lnTo>
                <a:lnTo>
                  <a:pt x="6723" y="6452"/>
                </a:lnTo>
                <a:lnTo>
                  <a:pt x="6731" y="6460"/>
                </a:lnTo>
                <a:lnTo>
                  <a:pt x="6740" y="6460"/>
                </a:lnTo>
                <a:lnTo>
                  <a:pt x="6749" y="6469"/>
                </a:lnTo>
                <a:lnTo>
                  <a:pt x="6758" y="6478"/>
                </a:lnTo>
                <a:lnTo>
                  <a:pt x="6758" y="6487"/>
                </a:lnTo>
                <a:lnTo>
                  <a:pt x="6758" y="6496"/>
                </a:lnTo>
                <a:lnTo>
                  <a:pt x="6758" y="6505"/>
                </a:lnTo>
                <a:lnTo>
                  <a:pt x="6749" y="6505"/>
                </a:lnTo>
                <a:lnTo>
                  <a:pt x="6758" y="6513"/>
                </a:lnTo>
                <a:lnTo>
                  <a:pt x="6758" y="6505"/>
                </a:lnTo>
                <a:lnTo>
                  <a:pt x="6758" y="6496"/>
                </a:lnTo>
                <a:lnTo>
                  <a:pt x="6767" y="6478"/>
                </a:lnTo>
                <a:lnTo>
                  <a:pt x="6758" y="6478"/>
                </a:lnTo>
                <a:lnTo>
                  <a:pt x="6758" y="6469"/>
                </a:lnTo>
                <a:lnTo>
                  <a:pt x="6749" y="6460"/>
                </a:lnTo>
                <a:lnTo>
                  <a:pt x="6731" y="6460"/>
                </a:lnTo>
                <a:lnTo>
                  <a:pt x="6723" y="6452"/>
                </a:lnTo>
                <a:lnTo>
                  <a:pt x="6723" y="6443"/>
                </a:lnTo>
                <a:close/>
                <a:moveTo>
                  <a:pt x="6758" y="5693"/>
                </a:moveTo>
                <a:lnTo>
                  <a:pt x="6749" y="5693"/>
                </a:lnTo>
                <a:lnTo>
                  <a:pt x="6740" y="5701"/>
                </a:lnTo>
                <a:lnTo>
                  <a:pt x="6731" y="5719"/>
                </a:lnTo>
                <a:lnTo>
                  <a:pt x="6731" y="5710"/>
                </a:lnTo>
                <a:lnTo>
                  <a:pt x="6749" y="5701"/>
                </a:lnTo>
                <a:close/>
                <a:moveTo>
                  <a:pt x="6767" y="6593"/>
                </a:moveTo>
                <a:lnTo>
                  <a:pt x="6776" y="6593"/>
                </a:lnTo>
                <a:lnTo>
                  <a:pt x="6784" y="6602"/>
                </a:lnTo>
                <a:lnTo>
                  <a:pt x="6793" y="6609"/>
                </a:lnTo>
                <a:lnTo>
                  <a:pt x="6793" y="6602"/>
                </a:lnTo>
                <a:lnTo>
                  <a:pt x="6784" y="6602"/>
                </a:lnTo>
                <a:lnTo>
                  <a:pt x="6776" y="6593"/>
                </a:lnTo>
                <a:close/>
                <a:moveTo>
                  <a:pt x="6661" y="6575"/>
                </a:moveTo>
                <a:lnTo>
                  <a:pt x="6661" y="6566"/>
                </a:lnTo>
                <a:lnTo>
                  <a:pt x="6652" y="6557"/>
                </a:lnTo>
                <a:lnTo>
                  <a:pt x="6652" y="6549"/>
                </a:lnTo>
                <a:lnTo>
                  <a:pt x="6643" y="6557"/>
                </a:lnTo>
                <a:lnTo>
                  <a:pt x="6643" y="6549"/>
                </a:lnTo>
                <a:lnTo>
                  <a:pt x="6652" y="6549"/>
                </a:lnTo>
                <a:lnTo>
                  <a:pt x="6643" y="6540"/>
                </a:lnTo>
                <a:lnTo>
                  <a:pt x="6634" y="6549"/>
                </a:lnTo>
                <a:lnTo>
                  <a:pt x="6626" y="6549"/>
                </a:lnTo>
                <a:lnTo>
                  <a:pt x="6634" y="6557"/>
                </a:lnTo>
                <a:lnTo>
                  <a:pt x="6634" y="6575"/>
                </a:lnTo>
                <a:lnTo>
                  <a:pt x="6643" y="6575"/>
                </a:lnTo>
                <a:lnTo>
                  <a:pt x="6643" y="6584"/>
                </a:lnTo>
                <a:lnTo>
                  <a:pt x="6652" y="6584"/>
                </a:lnTo>
                <a:close/>
                <a:moveTo>
                  <a:pt x="6670" y="6487"/>
                </a:moveTo>
                <a:lnTo>
                  <a:pt x="6679" y="6487"/>
                </a:lnTo>
                <a:lnTo>
                  <a:pt x="6679" y="6478"/>
                </a:lnTo>
                <a:lnTo>
                  <a:pt x="6670" y="6478"/>
                </a:lnTo>
                <a:lnTo>
                  <a:pt x="6661" y="6478"/>
                </a:lnTo>
                <a:lnTo>
                  <a:pt x="6652" y="6487"/>
                </a:lnTo>
                <a:lnTo>
                  <a:pt x="6661" y="6487"/>
                </a:lnTo>
                <a:close/>
                <a:moveTo>
                  <a:pt x="6793" y="5604"/>
                </a:moveTo>
                <a:lnTo>
                  <a:pt x="6793" y="5613"/>
                </a:lnTo>
                <a:lnTo>
                  <a:pt x="6802" y="5613"/>
                </a:lnTo>
                <a:close/>
                <a:moveTo>
                  <a:pt x="6829" y="6627"/>
                </a:moveTo>
                <a:lnTo>
                  <a:pt x="6837" y="6636"/>
                </a:lnTo>
                <a:lnTo>
                  <a:pt x="6846" y="6636"/>
                </a:lnTo>
                <a:lnTo>
                  <a:pt x="6855" y="6654"/>
                </a:lnTo>
                <a:lnTo>
                  <a:pt x="6855" y="6645"/>
                </a:lnTo>
                <a:lnTo>
                  <a:pt x="6846" y="6636"/>
                </a:lnTo>
                <a:lnTo>
                  <a:pt x="6837" y="6627"/>
                </a:lnTo>
                <a:lnTo>
                  <a:pt x="6837" y="6618"/>
                </a:lnTo>
                <a:lnTo>
                  <a:pt x="6829" y="6609"/>
                </a:lnTo>
                <a:lnTo>
                  <a:pt x="6829" y="6602"/>
                </a:lnTo>
                <a:lnTo>
                  <a:pt x="6820" y="6593"/>
                </a:lnTo>
                <a:lnTo>
                  <a:pt x="6820" y="6602"/>
                </a:lnTo>
                <a:lnTo>
                  <a:pt x="6829" y="6602"/>
                </a:lnTo>
                <a:lnTo>
                  <a:pt x="6837" y="6618"/>
                </a:lnTo>
                <a:lnTo>
                  <a:pt x="6837" y="6627"/>
                </a:lnTo>
                <a:close/>
                <a:moveTo>
                  <a:pt x="6829" y="5428"/>
                </a:moveTo>
                <a:lnTo>
                  <a:pt x="6820" y="5445"/>
                </a:lnTo>
                <a:lnTo>
                  <a:pt x="6829" y="5428"/>
                </a:lnTo>
                <a:lnTo>
                  <a:pt x="6837" y="5419"/>
                </a:lnTo>
                <a:lnTo>
                  <a:pt x="6837" y="5410"/>
                </a:lnTo>
                <a:close/>
                <a:moveTo>
                  <a:pt x="6890" y="6557"/>
                </a:moveTo>
                <a:lnTo>
                  <a:pt x="6881" y="6557"/>
                </a:lnTo>
                <a:lnTo>
                  <a:pt x="6881" y="6566"/>
                </a:lnTo>
                <a:close/>
                <a:moveTo>
                  <a:pt x="6899" y="6654"/>
                </a:moveTo>
                <a:lnTo>
                  <a:pt x="6899" y="6662"/>
                </a:lnTo>
                <a:lnTo>
                  <a:pt x="6908" y="6662"/>
                </a:lnTo>
                <a:lnTo>
                  <a:pt x="6917" y="6662"/>
                </a:lnTo>
                <a:lnTo>
                  <a:pt x="6908" y="6662"/>
                </a:lnTo>
                <a:close/>
                <a:moveTo>
                  <a:pt x="6793" y="6513"/>
                </a:moveTo>
                <a:lnTo>
                  <a:pt x="6793" y="6522"/>
                </a:lnTo>
                <a:lnTo>
                  <a:pt x="6802" y="6522"/>
                </a:lnTo>
                <a:lnTo>
                  <a:pt x="6811" y="6540"/>
                </a:lnTo>
                <a:lnTo>
                  <a:pt x="6811" y="6549"/>
                </a:lnTo>
                <a:lnTo>
                  <a:pt x="6811" y="6557"/>
                </a:lnTo>
                <a:lnTo>
                  <a:pt x="6820" y="6549"/>
                </a:lnTo>
                <a:lnTo>
                  <a:pt x="6811" y="6531"/>
                </a:lnTo>
                <a:lnTo>
                  <a:pt x="6802" y="6531"/>
                </a:lnTo>
                <a:close/>
                <a:moveTo>
                  <a:pt x="6784" y="5666"/>
                </a:moveTo>
                <a:lnTo>
                  <a:pt x="6776" y="5675"/>
                </a:lnTo>
                <a:close/>
                <a:moveTo>
                  <a:pt x="6802" y="5657"/>
                </a:moveTo>
                <a:lnTo>
                  <a:pt x="6793" y="5666"/>
                </a:lnTo>
                <a:lnTo>
                  <a:pt x="6802" y="5666"/>
                </a:lnTo>
                <a:lnTo>
                  <a:pt x="6811" y="5657"/>
                </a:lnTo>
                <a:lnTo>
                  <a:pt x="6811" y="5648"/>
                </a:lnTo>
                <a:lnTo>
                  <a:pt x="6811" y="5640"/>
                </a:lnTo>
                <a:lnTo>
                  <a:pt x="6811" y="5622"/>
                </a:lnTo>
                <a:lnTo>
                  <a:pt x="6811" y="5640"/>
                </a:lnTo>
                <a:lnTo>
                  <a:pt x="6811" y="5648"/>
                </a:lnTo>
                <a:close/>
                <a:moveTo>
                  <a:pt x="6634" y="6706"/>
                </a:moveTo>
                <a:lnTo>
                  <a:pt x="6634" y="6698"/>
                </a:lnTo>
                <a:lnTo>
                  <a:pt x="6626" y="6698"/>
                </a:lnTo>
                <a:lnTo>
                  <a:pt x="6617" y="6706"/>
                </a:lnTo>
                <a:lnTo>
                  <a:pt x="6626" y="6706"/>
                </a:lnTo>
                <a:close/>
                <a:moveTo>
                  <a:pt x="6908" y="5287"/>
                </a:moveTo>
                <a:lnTo>
                  <a:pt x="6899" y="5295"/>
                </a:lnTo>
                <a:lnTo>
                  <a:pt x="6899" y="5304"/>
                </a:lnTo>
                <a:close/>
                <a:moveTo>
                  <a:pt x="6361" y="6513"/>
                </a:moveTo>
                <a:lnTo>
                  <a:pt x="6361" y="6522"/>
                </a:lnTo>
                <a:close/>
                <a:moveTo>
                  <a:pt x="6608" y="6689"/>
                </a:moveTo>
                <a:lnTo>
                  <a:pt x="6617" y="6698"/>
                </a:lnTo>
                <a:lnTo>
                  <a:pt x="6626" y="6698"/>
                </a:lnTo>
                <a:lnTo>
                  <a:pt x="6617" y="6698"/>
                </a:lnTo>
                <a:lnTo>
                  <a:pt x="6617" y="6689"/>
                </a:lnTo>
                <a:lnTo>
                  <a:pt x="6608" y="6680"/>
                </a:lnTo>
                <a:close/>
                <a:moveTo>
                  <a:pt x="6405" y="6505"/>
                </a:moveTo>
                <a:lnTo>
                  <a:pt x="6396" y="6505"/>
                </a:lnTo>
                <a:lnTo>
                  <a:pt x="6396" y="6513"/>
                </a:lnTo>
                <a:lnTo>
                  <a:pt x="6396" y="6505"/>
                </a:lnTo>
                <a:close/>
                <a:moveTo>
                  <a:pt x="6379" y="6513"/>
                </a:moveTo>
                <a:lnTo>
                  <a:pt x="6370" y="6505"/>
                </a:lnTo>
                <a:close/>
                <a:moveTo>
                  <a:pt x="6326" y="6372"/>
                </a:moveTo>
                <a:lnTo>
                  <a:pt x="6326" y="6363"/>
                </a:lnTo>
                <a:lnTo>
                  <a:pt x="6317" y="6354"/>
                </a:lnTo>
                <a:lnTo>
                  <a:pt x="6317" y="6363"/>
                </a:lnTo>
                <a:close/>
                <a:moveTo>
                  <a:pt x="6255" y="6751"/>
                </a:moveTo>
                <a:lnTo>
                  <a:pt x="6246" y="6751"/>
                </a:lnTo>
                <a:lnTo>
                  <a:pt x="6255" y="6759"/>
                </a:lnTo>
                <a:lnTo>
                  <a:pt x="6264" y="6759"/>
                </a:lnTo>
                <a:lnTo>
                  <a:pt x="6282" y="6751"/>
                </a:lnTo>
                <a:lnTo>
                  <a:pt x="6290" y="6751"/>
                </a:lnTo>
                <a:lnTo>
                  <a:pt x="6282" y="6733"/>
                </a:lnTo>
                <a:lnTo>
                  <a:pt x="6282" y="6724"/>
                </a:lnTo>
                <a:lnTo>
                  <a:pt x="6273" y="6724"/>
                </a:lnTo>
                <a:lnTo>
                  <a:pt x="6255" y="6724"/>
                </a:lnTo>
                <a:lnTo>
                  <a:pt x="6255" y="6733"/>
                </a:lnTo>
                <a:lnTo>
                  <a:pt x="6246" y="6733"/>
                </a:lnTo>
                <a:close/>
                <a:moveTo>
                  <a:pt x="6123" y="6116"/>
                </a:moveTo>
                <a:lnTo>
                  <a:pt x="6105" y="6125"/>
                </a:lnTo>
                <a:lnTo>
                  <a:pt x="6114" y="6116"/>
                </a:lnTo>
                <a:lnTo>
                  <a:pt x="6132" y="6116"/>
                </a:lnTo>
                <a:close/>
                <a:moveTo>
                  <a:pt x="6317" y="6372"/>
                </a:moveTo>
                <a:lnTo>
                  <a:pt x="6326" y="6372"/>
                </a:lnTo>
                <a:lnTo>
                  <a:pt x="6317" y="6372"/>
                </a:lnTo>
                <a:lnTo>
                  <a:pt x="6317" y="6363"/>
                </a:lnTo>
                <a:close/>
                <a:moveTo>
                  <a:pt x="6352" y="6522"/>
                </a:moveTo>
                <a:lnTo>
                  <a:pt x="6343" y="6522"/>
                </a:lnTo>
                <a:close/>
                <a:moveTo>
                  <a:pt x="6679" y="6354"/>
                </a:moveTo>
                <a:lnTo>
                  <a:pt x="6670" y="6346"/>
                </a:lnTo>
                <a:lnTo>
                  <a:pt x="6661" y="6346"/>
                </a:lnTo>
                <a:lnTo>
                  <a:pt x="6661" y="6337"/>
                </a:lnTo>
                <a:lnTo>
                  <a:pt x="6652" y="6337"/>
                </a:lnTo>
                <a:lnTo>
                  <a:pt x="6643" y="6337"/>
                </a:lnTo>
                <a:lnTo>
                  <a:pt x="6634" y="6337"/>
                </a:lnTo>
                <a:lnTo>
                  <a:pt x="6626" y="6337"/>
                </a:lnTo>
                <a:lnTo>
                  <a:pt x="6643" y="6337"/>
                </a:lnTo>
                <a:lnTo>
                  <a:pt x="6661" y="6346"/>
                </a:lnTo>
                <a:lnTo>
                  <a:pt x="6670" y="6363"/>
                </a:lnTo>
                <a:lnTo>
                  <a:pt x="6679" y="6363"/>
                </a:lnTo>
                <a:lnTo>
                  <a:pt x="6679" y="6372"/>
                </a:lnTo>
                <a:lnTo>
                  <a:pt x="6679" y="6381"/>
                </a:lnTo>
                <a:lnTo>
                  <a:pt x="6679" y="6390"/>
                </a:lnTo>
                <a:lnTo>
                  <a:pt x="6679" y="6399"/>
                </a:lnTo>
                <a:lnTo>
                  <a:pt x="6670" y="6407"/>
                </a:lnTo>
                <a:lnTo>
                  <a:pt x="6679" y="6416"/>
                </a:lnTo>
                <a:lnTo>
                  <a:pt x="6687" y="6416"/>
                </a:lnTo>
                <a:lnTo>
                  <a:pt x="6687" y="6390"/>
                </a:lnTo>
                <a:lnTo>
                  <a:pt x="6696" y="6381"/>
                </a:lnTo>
                <a:lnTo>
                  <a:pt x="6696" y="6363"/>
                </a:lnTo>
                <a:lnTo>
                  <a:pt x="6687" y="6363"/>
                </a:lnTo>
                <a:close/>
                <a:moveTo>
                  <a:pt x="6608" y="6531"/>
                </a:moveTo>
                <a:lnTo>
                  <a:pt x="6617" y="6522"/>
                </a:lnTo>
                <a:lnTo>
                  <a:pt x="6617" y="6531"/>
                </a:lnTo>
                <a:lnTo>
                  <a:pt x="6617" y="6540"/>
                </a:lnTo>
                <a:lnTo>
                  <a:pt x="6626" y="6540"/>
                </a:lnTo>
                <a:lnTo>
                  <a:pt x="6634" y="6540"/>
                </a:lnTo>
                <a:lnTo>
                  <a:pt x="6634" y="6531"/>
                </a:lnTo>
                <a:lnTo>
                  <a:pt x="6643" y="6531"/>
                </a:lnTo>
                <a:lnTo>
                  <a:pt x="6643" y="6522"/>
                </a:lnTo>
                <a:lnTo>
                  <a:pt x="6643" y="6513"/>
                </a:lnTo>
                <a:lnTo>
                  <a:pt x="6634" y="6505"/>
                </a:lnTo>
                <a:lnTo>
                  <a:pt x="6626" y="6487"/>
                </a:lnTo>
                <a:lnTo>
                  <a:pt x="6626" y="6478"/>
                </a:lnTo>
                <a:lnTo>
                  <a:pt x="6608" y="6469"/>
                </a:lnTo>
                <a:lnTo>
                  <a:pt x="6608" y="6487"/>
                </a:lnTo>
                <a:lnTo>
                  <a:pt x="6608" y="6496"/>
                </a:lnTo>
                <a:lnTo>
                  <a:pt x="6599" y="6505"/>
                </a:lnTo>
                <a:lnTo>
                  <a:pt x="6608" y="6513"/>
                </a:lnTo>
                <a:lnTo>
                  <a:pt x="6599" y="6522"/>
                </a:lnTo>
                <a:lnTo>
                  <a:pt x="6599" y="6513"/>
                </a:lnTo>
                <a:lnTo>
                  <a:pt x="6590" y="6513"/>
                </a:lnTo>
                <a:lnTo>
                  <a:pt x="6599" y="6522"/>
                </a:lnTo>
                <a:close/>
                <a:moveTo>
                  <a:pt x="6573" y="6363"/>
                </a:moveTo>
                <a:lnTo>
                  <a:pt x="6564" y="6363"/>
                </a:lnTo>
                <a:lnTo>
                  <a:pt x="6555" y="6354"/>
                </a:lnTo>
                <a:lnTo>
                  <a:pt x="6564" y="6363"/>
                </a:lnTo>
                <a:lnTo>
                  <a:pt x="6573" y="6372"/>
                </a:lnTo>
                <a:lnTo>
                  <a:pt x="6590" y="6363"/>
                </a:lnTo>
                <a:lnTo>
                  <a:pt x="6608" y="6354"/>
                </a:lnTo>
                <a:lnTo>
                  <a:pt x="6626" y="6354"/>
                </a:lnTo>
                <a:lnTo>
                  <a:pt x="6617" y="6354"/>
                </a:lnTo>
                <a:lnTo>
                  <a:pt x="6608" y="6354"/>
                </a:lnTo>
                <a:lnTo>
                  <a:pt x="6599" y="6354"/>
                </a:lnTo>
                <a:lnTo>
                  <a:pt x="6590" y="6354"/>
                </a:lnTo>
                <a:lnTo>
                  <a:pt x="6581" y="6346"/>
                </a:lnTo>
                <a:lnTo>
                  <a:pt x="6581" y="6354"/>
                </a:lnTo>
                <a:close/>
                <a:moveTo>
                  <a:pt x="6423" y="6496"/>
                </a:moveTo>
                <a:lnTo>
                  <a:pt x="6414" y="6496"/>
                </a:lnTo>
                <a:lnTo>
                  <a:pt x="6414" y="6505"/>
                </a:lnTo>
                <a:lnTo>
                  <a:pt x="6423" y="6505"/>
                </a:lnTo>
                <a:close/>
                <a:moveTo>
                  <a:pt x="19999" y="8269"/>
                </a:moveTo>
                <a:lnTo>
                  <a:pt x="19999" y="8277"/>
                </a:lnTo>
                <a:lnTo>
                  <a:pt x="20008" y="8277"/>
                </a:lnTo>
                <a:lnTo>
                  <a:pt x="20008" y="8269"/>
                </a:lnTo>
                <a:close/>
                <a:moveTo>
                  <a:pt x="6432" y="6496"/>
                </a:moveTo>
                <a:close/>
                <a:moveTo>
                  <a:pt x="6458" y="6460"/>
                </a:moveTo>
                <a:lnTo>
                  <a:pt x="6449" y="6460"/>
                </a:lnTo>
                <a:lnTo>
                  <a:pt x="6449" y="6469"/>
                </a:lnTo>
                <a:lnTo>
                  <a:pt x="6440" y="6478"/>
                </a:lnTo>
                <a:lnTo>
                  <a:pt x="6440" y="6487"/>
                </a:lnTo>
                <a:lnTo>
                  <a:pt x="6432" y="6487"/>
                </a:lnTo>
                <a:lnTo>
                  <a:pt x="6449" y="6478"/>
                </a:lnTo>
                <a:close/>
                <a:moveTo>
                  <a:pt x="5214" y="6266"/>
                </a:moveTo>
                <a:lnTo>
                  <a:pt x="5205" y="6293"/>
                </a:lnTo>
                <a:lnTo>
                  <a:pt x="5196" y="6302"/>
                </a:lnTo>
                <a:lnTo>
                  <a:pt x="5196" y="6310"/>
                </a:lnTo>
                <a:lnTo>
                  <a:pt x="5205" y="6310"/>
                </a:lnTo>
                <a:lnTo>
                  <a:pt x="5205" y="6284"/>
                </a:lnTo>
                <a:lnTo>
                  <a:pt x="5223" y="6266"/>
                </a:lnTo>
                <a:close/>
                <a:moveTo>
                  <a:pt x="6996" y="6689"/>
                </a:moveTo>
                <a:lnTo>
                  <a:pt x="7005" y="6698"/>
                </a:lnTo>
                <a:lnTo>
                  <a:pt x="7014" y="6689"/>
                </a:lnTo>
                <a:lnTo>
                  <a:pt x="7005" y="6689"/>
                </a:lnTo>
                <a:lnTo>
                  <a:pt x="6996" y="6689"/>
                </a:lnTo>
                <a:lnTo>
                  <a:pt x="6987" y="6689"/>
                </a:lnTo>
                <a:lnTo>
                  <a:pt x="6978" y="6680"/>
                </a:lnTo>
                <a:lnTo>
                  <a:pt x="6978" y="6689"/>
                </a:lnTo>
                <a:lnTo>
                  <a:pt x="6987" y="6689"/>
                </a:lnTo>
                <a:close/>
                <a:moveTo>
                  <a:pt x="5999" y="7148"/>
                </a:moveTo>
                <a:lnTo>
                  <a:pt x="5990" y="7148"/>
                </a:lnTo>
                <a:lnTo>
                  <a:pt x="6008" y="7148"/>
                </a:lnTo>
                <a:lnTo>
                  <a:pt x="6017" y="7139"/>
                </a:lnTo>
                <a:lnTo>
                  <a:pt x="6008" y="7139"/>
                </a:lnTo>
                <a:close/>
                <a:moveTo>
                  <a:pt x="5840" y="6072"/>
                </a:moveTo>
                <a:lnTo>
                  <a:pt x="5849" y="6072"/>
                </a:lnTo>
                <a:lnTo>
                  <a:pt x="5832" y="6072"/>
                </a:lnTo>
                <a:close/>
                <a:moveTo>
                  <a:pt x="5964" y="6830"/>
                </a:moveTo>
                <a:lnTo>
                  <a:pt x="5964" y="6839"/>
                </a:lnTo>
                <a:lnTo>
                  <a:pt x="5964" y="6848"/>
                </a:lnTo>
                <a:lnTo>
                  <a:pt x="5973" y="6839"/>
                </a:lnTo>
                <a:lnTo>
                  <a:pt x="5982" y="6830"/>
                </a:lnTo>
                <a:lnTo>
                  <a:pt x="5973" y="6830"/>
                </a:lnTo>
                <a:close/>
                <a:moveTo>
                  <a:pt x="5867" y="6072"/>
                </a:moveTo>
                <a:lnTo>
                  <a:pt x="5876" y="6072"/>
                </a:lnTo>
                <a:lnTo>
                  <a:pt x="5885" y="6072"/>
                </a:lnTo>
                <a:close/>
                <a:moveTo>
                  <a:pt x="5982" y="6777"/>
                </a:moveTo>
                <a:close/>
                <a:moveTo>
                  <a:pt x="6043" y="7139"/>
                </a:moveTo>
                <a:lnTo>
                  <a:pt x="6035" y="7139"/>
                </a:lnTo>
                <a:lnTo>
                  <a:pt x="6043" y="7139"/>
                </a:lnTo>
                <a:lnTo>
                  <a:pt x="6052" y="7130"/>
                </a:lnTo>
                <a:lnTo>
                  <a:pt x="6043" y="7130"/>
                </a:lnTo>
                <a:close/>
                <a:moveTo>
                  <a:pt x="6449" y="6275"/>
                </a:moveTo>
                <a:lnTo>
                  <a:pt x="6449" y="6266"/>
                </a:lnTo>
                <a:lnTo>
                  <a:pt x="6449" y="6284"/>
                </a:lnTo>
                <a:lnTo>
                  <a:pt x="6458" y="6302"/>
                </a:lnTo>
                <a:lnTo>
                  <a:pt x="6467" y="6310"/>
                </a:lnTo>
                <a:close/>
                <a:moveTo>
                  <a:pt x="6370" y="6019"/>
                </a:moveTo>
                <a:lnTo>
                  <a:pt x="6370" y="6028"/>
                </a:lnTo>
                <a:lnTo>
                  <a:pt x="6370" y="6037"/>
                </a:lnTo>
                <a:lnTo>
                  <a:pt x="6370" y="6010"/>
                </a:lnTo>
                <a:close/>
                <a:moveTo>
                  <a:pt x="5805" y="6081"/>
                </a:moveTo>
                <a:lnTo>
                  <a:pt x="5796" y="6081"/>
                </a:lnTo>
                <a:lnTo>
                  <a:pt x="5796" y="6090"/>
                </a:lnTo>
                <a:lnTo>
                  <a:pt x="5787" y="6090"/>
                </a:lnTo>
                <a:lnTo>
                  <a:pt x="5796" y="6090"/>
                </a:lnTo>
                <a:lnTo>
                  <a:pt x="5796" y="6081"/>
                </a:lnTo>
                <a:close/>
                <a:moveTo>
                  <a:pt x="5382" y="6151"/>
                </a:moveTo>
                <a:lnTo>
                  <a:pt x="5364" y="6160"/>
                </a:lnTo>
                <a:lnTo>
                  <a:pt x="5373" y="6160"/>
                </a:lnTo>
                <a:lnTo>
                  <a:pt x="5382" y="6151"/>
                </a:lnTo>
                <a:lnTo>
                  <a:pt x="5390" y="6143"/>
                </a:lnTo>
                <a:close/>
                <a:moveTo>
                  <a:pt x="5267" y="6222"/>
                </a:moveTo>
                <a:lnTo>
                  <a:pt x="5249" y="6231"/>
                </a:lnTo>
                <a:lnTo>
                  <a:pt x="5240" y="6240"/>
                </a:lnTo>
                <a:lnTo>
                  <a:pt x="5258" y="6231"/>
                </a:lnTo>
                <a:close/>
                <a:moveTo>
                  <a:pt x="5611" y="6125"/>
                </a:moveTo>
                <a:lnTo>
                  <a:pt x="5602" y="6125"/>
                </a:lnTo>
                <a:lnTo>
                  <a:pt x="5602" y="6116"/>
                </a:lnTo>
                <a:lnTo>
                  <a:pt x="5593" y="6125"/>
                </a:lnTo>
                <a:lnTo>
                  <a:pt x="5611" y="6134"/>
                </a:lnTo>
                <a:close/>
                <a:moveTo>
                  <a:pt x="5832" y="6107"/>
                </a:moveTo>
                <a:lnTo>
                  <a:pt x="5832" y="6099"/>
                </a:lnTo>
                <a:lnTo>
                  <a:pt x="5832" y="6090"/>
                </a:lnTo>
                <a:lnTo>
                  <a:pt x="5823" y="6090"/>
                </a:lnTo>
                <a:lnTo>
                  <a:pt x="5832" y="6099"/>
                </a:lnTo>
                <a:lnTo>
                  <a:pt x="5823" y="6107"/>
                </a:lnTo>
                <a:close/>
                <a:moveTo>
                  <a:pt x="5232" y="6249"/>
                </a:moveTo>
                <a:lnTo>
                  <a:pt x="5223" y="6257"/>
                </a:lnTo>
                <a:lnTo>
                  <a:pt x="5232" y="6249"/>
                </a:lnTo>
                <a:lnTo>
                  <a:pt x="5240" y="6249"/>
                </a:lnTo>
                <a:lnTo>
                  <a:pt x="5240" y="6240"/>
                </a:lnTo>
                <a:lnTo>
                  <a:pt x="5232" y="6240"/>
                </a:lnTo>
                <a:close/>
                <a:moveTo>
                  <a:pt x="5823" y="6116"/>
                </a:moveTo>
                <a:lnTo>
                  <a:pt x="5823" y="6107"/>
                </a:lnTo>
                <a:close/>
                <a:moveTo>
                  <a:pt x="6908" y="5207"/>
                </a:moveTo>
                <a:lnTo>
                  <a:pt x="6899" y="5216"/>
                </a:lnTo>
                <a:lnTo>
                  <a:pt x="6908" y="5216"/>
                </a:lnTo>
                <a:lnTo>
                  <a:pt x="6908" y="5207"/>
                </a:lnTo>
                <a:lnTo>
                  <a:pt x="6917" y="5207"/>
                </a:lnTo>
                <a:close/>
                <a:moveTo>
                  <a:pt x="5620" y="6971"/>
                </a:moveTo>
                <a:lnTo>
                  <a:pt x="5629" y="6962"/>
                </a:lnTo>
                <a:lnTo>
                  <a:pt x="5611" y="6971"/>
                </a:lnTo>
                <a:close/>
                <a:moveTo>
                  <a:pt x="6943" y="6795"/>
                </a:moveTo>
                <a:lnTo>
                  <a:pt x="6961" y="6795"/>
                </a:lnTo>
                <a:lnTo>
                  <a:pt x="6978" y="6795"/>
                </a:lnTo>
                <a:lnTo>
                  <a:pt x="6987" y="6786"/>
                </a:lnTo>
                <a:lnTo>
                  <a:pt x="6987" y="6777"/>
                </a:lnTo>
                <a:lnTo>
                  <a:pt x="6987" y="6768"/>
                </a:lnTo>
                <a:lnTo>
                  <a:pt x="6978" y="6777"/>
                </a:lnTo>
                <a:lnTo>
                  <a:pt x="6978" y="6786"/>
                </a:lnTo>
                <a:lnTo>
                  <a:pt x="6970" y="6786"/>
                </a:lnTo>
                <a:lnTo>
                  <a:pt x="6961" y="6777"/>
                </a:lnTo>
                <a:lnTo>
                  <a:pt x="6952" y="6777"/>
                </a:lnTo>
                <a:lnTo>
                  <a:pt x="6952" y="6786"/>
                </a:lnTo>
                <a:lnTo>
                  <a:pt x="6943" y="6786"/>
                </a:lnTo>
                <a:close/>
                <a:moveTo>
                  <a:pt x="6996" y="6751"/>
                </a:moveTo>
                <a:lnTo>
                  <a:pt x="6987" y="6751"/>
                </a:lnTo>
                <a:lnTo>
                  <a:pt x="6987" y="6759"/>
                </a:lnTo>
                <a:lnTo>
                  <a:pt x="6996" y="6759"/>
                </a:lnTo>
                <a:close/>
                <a:moveTo>
                  <a:pt x="7005" y="6962"/>
                </a:moveTo>
                <a:lnTo>
                  <a:pt x="6996" y="6954"/>
                </a:lnTo>
                <a:lnTo>
                  <a:pt x="6987" y="6954"/>
                </a:lnTo>
                <a:lnTo>
                  <a:pt x="6978" y="6945"/>
                </a:lnTo>
                <a:lnTo>
                  <a:pt x="6970" y="6954"/>
                </a:lnTo>
                <a:lnTo>
                  <a:pt x="6987" y="6962"/>
                </a:lnTo>
                <a:lnTo>
                  <a:pt x="7005" y="6971"/>
                </a:lnTo>
                <a:close/>
                <a:moveTo>
                  <a:pt x="6996" y="6865"/>
                </a:moveTo>
                <a:lnTo>
                  <a:pt x="7005" y="6865"/>
                </a:lnTo>
                <a:lnTo>
                  <a:pt x="7014" y="6874"/>
                </a:lnTo>
                <a:lnTo>
                  <a:pt x="7023" y="6865"/>
                </a:lnTo>
                <a:lnTo>
                  <a:pt x="7014" y="6865"/>
                </a:lnTo>
                <a:lnTo>
                  <a:pt x="7005" y="6865"/>
                </a:lnTo>
                <a:close/>
                <a:moveTo>
                  <a:pt x="7349" y="4872"/>
                </a:moveTo>
                <a:lnTo>
                  <a:pt x="7340" y="4872"/>
                </a:lnTo>
                <a:lnTo>
                  <a:pt x="7331" y="4872"/>
                </a:lnTo>
                <a:lnTo>
                  <a:pt x="7331" y="4881"/>
                </a:lnTo>
                <a:lnTo>
                  <a:pt x="7340" y="4889"/>
                </a:lnTo>
                <a:lnTo>
                  <a:pt x="7340" y="4881"/>
                </a:lnTo>
                <a:lnTo>
                  <a:pt x="7349" y="4881"/>
                </a:lnTo>
                <a:close/>
                <a:moveTo>
                  <a:pt x="6308" y="7660"/>
                </a:moveTo>
                <a:lnTo>
                  <a:pt x="6308" y="7668"/>
                </a:lnTo>
                <a:lnTo>
                  <a:pt x="6317" y="7660"/>
                </a:lnTo>
                <a:close/>
                <a:moveTo>
                  <a:pt x="7031" y="5172"/>
                </a:moveTo>
                <a:lnTo>
                  <a:pt x="7049" y="5163"/>
                </a:lnTo>
                <a:lnTo>
                  <a:pt x="7040" y="5163"/>
                </a:lnTo>
                <a:lnTo>
                  <a:pt x="7023" y="5172"/>
                </a:lnTo>
                <a:lnTo>
                  <a:pt x="7005" y="5181"/>
                </a:lnTo>
                <a:lnTo>
                  <a:pt x="6987" y="5181"/>
                </a:lnTo>
                <a:lnTo>
                  <a:pt x="6978" y="5181"/>
                </a:lnTo>
                <a:lnTo>
                  <a:pt x="6970" y="5181"/>
                </a:lnTo>
                <a:lnTo>
                  <a:pt x="6961" y="5181"/>
                </a:lnTo>
                <a:lnTo>
                  <a:pt x="6952" y="5181"/>
                </a:lnTo>
                <a:lnTo>
                  <a:pt x="6943" y="5181"/>
                </a:lnTo>
                <a:lnTo>
                  <a:pt x="6943" y="5189"/>
                </a:lnTo>
                <a:lnTo>
                  <a:pt x="6934" y="5189"/>
                </a:lnTo>
                <a:lnTo>
                  <a:pt x="6926" y="5189"/>
                </a:lnTo>
                <a:lnTo>
                  <a:pt x="6917" y="5198"/>
                </a:lnTo>
                <a:lnTo>
                  <a:pt x="6917" y="5207"/>
                </a:lnTo>
                <a:lnTo>
                  <a:pt x="6926" y="5207"/>
                </a:lnTo>
                <a:lnTo>
                  <a:pt x="6934" y="5207"/>
                </a:lnTo>
                <a:lnTo>
                  <a:pt x="6926" y="5216"/>
                </a:lnTo>
                <a:lnTo>
                  <a:pt x="6934" y="5207"/>
                </a:lnTo>
                <a:lnTo>
                  <a:pt x="6943" y="5207"/>
                </a:lnTo>
                <a:lnTo>
                  <a:pt x="6970" y="5207"/>
                </a:lnTo>
                <a:lnTo>
                  <a:pt x="6978" y="5207"/>
                </a:lnTo>
                <a:lnTo>
                  <a:pt x="7005" y="5189"/>
                </a:lnTo>
                <a:lnTo>
                  <a:pt x="7014" y="5189"/>
                </a:lnTo>
                <a:lnTo>
                  <a:pt x="7023" y="5189"/>
                </a:lnTo>
                <a:lnTo>
                  <a:pt x="7031" y="5189"/>
                </a:lnTo>
                <a:lnTo>
                  <a:pt x="7040" y="5181"/>
                </a:lnTo>
                <a:lnTo>
                  <a:pt x="7076" y="5172"/>
                </a:lnTo>
                <a:lnTo>
                  <a:pt x="7067" y="5172"/>
                </a:lnTo>
                <a:lnTo>
                  <a:pt x="7058" y="5172"/>
                </a:lnTo>
                <a:lnTo>
                  <a:pt x="7049" y="5172"/>
                </a:lnTo>
                <a:lnTo>
                  <a:pt x="7040" y="5172"/>
                </a:lnTo>
                <a:lnTo>
                  <a:pt x="7031" y="5181"/>
                </a:lnTo>
                <a:lnTo>
                  <a:pt x="7023" y="5181"/>
                </a:lnTo>
                <a:close/>
                <a:moveTo>
                  <a:pt x="7067" y="6724"/>
                </a:moveTo>
                <a:lnTo>
                  <a:pt x="7076" y="6733"/>
                </a:lnTo>
                <a:lnTo>
                  <a:pt x="7076" y="6724"/>
                </a:lnTo>
                <a:close/>
                <a:moveTo>
                  <a:pt x="7040" y="6733"/>
                </a:moveTo>
                <a:lnTo>
                  <a:pt x="7049" y="6733"/>
                </a:lnTo>
                <a:lnTo>
                  <a:pt x="7058" y="6733"/>
                </a:lnTo>
                <a:lnTo>
                  <a:pt x="7049" y="6733"/>
                </a:lnTo>
                <a:close/>
                <a:moveTo>
                  <a:pt x="6917" y="6680"/>
                </a:moveTo>
                <a:lnTo>
                  <a:pt x="6917" y="6689"/>
                </a:lnTo>
                <a:lnTo>
                  <a:pt x="6908" y="6689"/>
                </a:lnTo>
                <a:lnTo>
                  <a:pt x="6899" y="6698"/>
                </a:lnTo>
                <a:lnTo>
                  <a:pt x="6899" y="6706"/>
                </a:lnTo>
                <a:lnTo>
                  <a:pt x="6899" y="6698"/>
                </a:lnTo>
                <a:lnTo>
                  <a:pt x="6908" y="6698"/>
                </a:lnTo>
                <a:lnTo>
                  <a:pt x="6917" y="6689"/>
                </a:lnTo>
                <a:lnTo>
                  <a:pt x="6934" y="6680"/>
                </a:lnTo>
                <a:lnTo>
                  <a:pt x="6926" y="6662"/>
                </a:lnTo>
                <a:lnTo>
                  <a:pt x="6917" y="6662"/>
                </a:lnTo>
                <a:lnTo>
                  <a:pt x="6917" y="6671"/>
                </a:lnTo>
                <a:lnTo>
                  <a:pt x="6926" y="6671"/>
                </a:lnTo>
                <a:lnTo>
                  <a:pt x="6926" y="6680"/>
                </a:lnTo>
                <a:close/>
                <a:moveTo>
                  <a:pt x="7314" y="4889"/>
                </a:moveTo>
                <a:lnTo>
                  <a:pt x="7305" y="4889"/>
                </a:lnTo>
                <a:close/>
                <a:moveTo>
                  <a:pt x="7340" y="7457"/>
                </a:moveTo>
                <a:lnTo>
                  <a:pt x="7340" y="7466"/>
                </a:lnTo>
                <a:lnTo>
                  <a:pt x="7340" y="7457"/>
                </a:lnTo>
                <a:lnTo>
                  <a:pt x="7331" y="7448"/>
                </a:lnTo>
                <a:lnTo>
                  <a:pt x="7331" y="7457"/>
                </a:lnTo>
                <a:close/>
                <a:moveTo>
                  <a:pt x="7217" y="5154"/>
                </a:moveTo>
                <a:lnTo>
                  <a:pt x="7217" y="5145"/>
                </a:lnTo>
                <a:lnTo>
                  <a:pt x="7208" y="5137"/>
                </a:lnTo>
                <a:lnTo>
                  <a:pt x="7208" y="5145"/>
                </a:lnTo>
                <a:lnTo>
                  <a:pt x="7199" y="5145"/>
                </a:lnTo>
                <a:lnTo>
                  <a:pt x="7208" y="5154"/>
                </a:lnTo>
                <a:close/>
                <a:moveTo>
                  <a:pt x="7084" y="6733"/>
                </a:moveTo>
                <a:lnTo>
                  <a:pt x="7093" y="6733"/>
                </a:lnTo>
                <a:lnTo>
                  <a:pt x="7076" y="6733"/>
                </a:lnTo>
                <a:close/>
                <a:moveTo>
                  <a:pt x="7173" y="5137"/>
                </a:moveTo>
                <a:lnTo>
                  <a:pt x="7164" y="5137"/>
                </a:lnTo>
                <a:lnTo>
                  <a:pt x="7155" y="5145"/>
                </a:lnTo>
                <a:lnTo>
                  <a:pt x="7173" y="5145"/>
                </a:lnTo>
                <a:close/>
                <a:moveTo>
                  <a:pt x="7111" y="5128"/>
                </a:moveTo>
                <a:lnTo>
                  <a:pt x="7111" y="5137"/>
                </a:lnTo>
                <a:close/>
                <a:moveTo>
                  <a:pt x="7120" y="5119"/>
                </a:moveTo>
                <a:lnTo>
                  <a:pt x="7120" y="5128"/>
                </a:lnTo>
                <a:lnTo>
                  <a:pt x="7111" y="5128"/>
                </a:lnTo>
                <a:lnTo>
                  <a:pt x="7111" y="5137"/>
                </a:lnTo>
                <a:lnTo>
                  <a:pt x="7120" y="5137"/>
                </a:lnTo>
                <a:lnTo>
                  <a:pt x="7120" y="5128"/>
                </a:lnTo>
                <a:close/>
                <a:moveTo>
                  <a:pt x="6529" y="6671"/>
                </a:moveTo>
                <a:lnTo>
                  <a:pt x="6529" y="6662"/>
                </a:lnTo>
                <a:lnTo>
                  <a:pt x="6520" y="6662"/>
                </a:lnTo>
                <a:lnTo>
                  <a:pt x="6511" y="6654"/>
                </a:lnTo>
                <a:lnTo>
                  <a:pt x="6502" y="6654"/>
                </a:lnTo>
                <a:lnTo>
                  <a:pt x="6511" y="6654"/>
                </a:lnTo>
                <a:lnTo>
                  <a:pt x="6511" y="6662"/>
                </a:lnTo>
                <a:close/>
                <a:moveTo>
                  <a:pt x="7975" y="7377"/>
                </a:moveTo>
                <a:lnTo>
                  <a:pt x="7975" y="7386"/>
                </a:lnTo>
                <a:lnTo>
                  <a:pt x="7984" y="7395"/>
                </a:lnTo>
                <a:lnTo>
                  <a:pt x="7984" y="7386"/>
                </a:lnTo>
                <a:lnTo>
                  <a:pt x="7993" y="7386"/>
                </a:lnTo>
                <a:lnTo>
                  <a:pt x="7984" y="7377"/>
                </a:lnTo>
                <a:lnTo>
                  <a:pt x="7975" y="7368"/>
                </a:lnTo>
                <a:close/>
                <a:moveTo>
                  <a:pt x="7931" y="4748"/>
                </a:moveTo>
                <a:lnTo>
                  <a:pt x="7940" y="4748"/>
                </a:lnTo>
                <a:lnTo>
                  <a:pt x="7949" y="4739"/>
                </a:lnTo>
                <a:lnTo>
                  <a:pt x="7958" y="4731"/>
                </a:lnTo>
                <a:lnTo>
                  <a:pt x="7949" y="4722"/>
                </a:lnTo>
                <a:lnTo>
                  <a:pt x="7958" y="4722"/>
                </a:lnTo>
                <a:lnTo>
                  <a:pt x="7958" y="4713"/>
                </a:lnTo>
                <a:lnTo>
                  <a:pt x="7949" y="4713"/>
                </a:lnTo>
                <a:lnTo>
                  <a:pt x="7940" y="4704"/>
                </a:lnTo>
                <a:lnTo>
                  <a:pt x="7931" y="4713"/>
                </a:lnTo>
                <a:lnTo>
                  <a:pt x="7931" y="4704"/>
                </a:lnTo>
                <a:lnTo>
                  <a:pt x="7922" y="4695"/>
                </a:lnTo>
                <a:lnTo>
                  <a:pt x="7922" y="4704"/>
                </a:lnTo>
                <a:lnTo>
                  <a:pt x="7914" y="4704"/>
                </a:lnTo>
                <a:lnTo>
                  <a:pt x="7914" y="4713"/>
                </a:lnTo>
                <a:lnTo>
                  <a:pt x="7905" y="4713"/>
                </a:lnTo>
                <a:lnTo>
                  <a:pt x="7905" y="4722"/>
                </a:lnTo>
                <a:lnTo>
                  <a:pt x="7896" y="4731"/>
                </a:lnTo>
                <a:lnTo>
                  <a:pt x="7914" y="4731"/>
                </a:lnTo>
                <a:lnTo>
                  <a:pt x="7896" y="4748"/>
                </a:lnTo>
                <a:lnTo>
                  <a:pt x="7887" y="4748"/>
                </a:lnTo>
                <a:lnTo>
                  <a:pt x="7878" y="4748"/>
                </a:lnTo>
                <a:lnTo>
                  <a:pt x="7870" y="4757"/>
                </a:lnTo>
                <a:lnTo>
                  <a:pt x="7870" y="4748"/>
                </a:lnTo>
                <a:lnTo>
                  <a:pt x="7878" y="4739"/>
                </a:lnTo>
                <a:lnTo>
                  <a:pt x="7870" y="4739"/>
                </a:lnTo>
                <a:lnTo>
                  <a:pt x="7878" y="4739"/>
                </a:lnTo>
                <a:lnTo>
                  <a:pt x="7887" y="4731"/>
                </a:lnTo>
                <a:lnTo>
                  <a:pt x="7878" y="4731"/>
                </a:lnTo>
                <a:lnTo>
                  <a:pt x="7870" y="4731"/>
                </a:lnTo>
                <a:lnTo>
                  <a:pt x="7878" y="4722"/>
                </a:lnTo>
                <a:lnTo>
                  <a:pt x="7887" y="4722"/>
                </a:lnTo>
                <a:lnTo>
                  <a:pt x="7896" y="4722"/>
                </a:lnTo>
                <a:lnTo>
                  <a:pt x="7905" y="4713"/>
                </a:lnTo>
                <a:lnTo>
                  <a:pt x="7905" y="4704"/>
                </a:lnTo>
                <a:lnTo>
                  <a:pt x="7914" y="4704"/>
                </a:lnTo>
                <a:lnTo>
                  <a:pt x="7914" y="4695"/>
                </a:lnTo>
                <a:lnTo>
                  <a:pt x="7914" y="4686"/>
                </a:lnTo>
                <a:lnTo>
                  <a:pt x="7922" y="4669"/>
                </a:lnTo>
                <a:lnTo>
                  <a:pt x="7922" y="4660"/>
                </a:lnTo>
                <a:lnTo>
                  <a:pt x="7914" y="4642"/>
                </a:lnTo>
                <a:lnTo>
                  <a:pt x="7914" y="4633"/>
                </a:lnTo>
                <a:lnTo>
                  <a:pt x="7905" y="4633"/>
                </a:lnTo>
                <a:lnTo>
                  <a:pt x="7887" y="4651"/>
                </a:lnTo>
                <a:lnTo>
                  <a:pt x="7878" y="4660"/>
                </a:lnTo>
                <a:lnTo>
                  <a:pt x="7878" y="4669"/>
                </a:lnTo>
                <a:lnTo>
                  <a:pt x="7852" y="4695"/>
                </a:lnTo>
                <a:lnTo>
                  <a:pt x="7852" y="4704"/>
                </a:lnTo>
                <a:lnTo>
                  <a:pt x="7843" y="4713"/>
                </a:lnTo>
                <a:lnTo>
                  <a:pt x="7834" y="4722"/>
                </a:lnTo>
                <a:lnTo>
                  <a:pt x="7834" y="4731"/>
                </a:lnTo>
                <a:lnTo>
                  <a:pt x="7843" y="4757"/>
                </a:lnTo>
                <a:lnTo>
                  <a:pt x="7852" y="4766"/>
                </a:lnTo>
                <a:lnTo>
                  <a:pt x="7861" y="4766"/>
                </a:lnTo>
                <a:lnTo>
                  <a:pt x="7870" y="4766"/>
                </a:lnTo>
                <a:lnTo>
                  <a:pt x="7878" y="4766"/>
                </a:lnTo>
                <a:lnTo>
                  <a:pt x="7887" y="4766"/>
                </a:lnTo>
                <a:lnTo>
                  <a:pt x="7896" y="4766"/>
                </a:lnTo>
                <a:lnTo>
                  <a:pt x="7922" y="4757"/>
                </a:lnTo>
                <a:close/>
                <a:moveTo>
                  <a:pt x="7878" y="7686"/>
                </a:moveTo>
                <a:lnTo>
                  <a:pt x="7870" y="7695"/>
                </a:lnTo>
                <a:lnTo>
                  <a:pt x="7870" y="7704"/>
                </a:lnTo>
                <a:lnTo>
                  <a:pt x="7878" y="7704"/>
                </a:lnTo>
                <a:lnTo>
                  <a:pt x="7887" y="7695"/>
                </a:lnTo>
                <a:close/>
                <a:moveTo>
                  <a:pt x="7905" y="7518"/>
                </a:moveTo>
                <a:lnTo>
                  <a:pt x="7896" y="7527"/>
                </a:lnTo>
                <a:lnTo>
                  <a:pt x="7887" y="7527"/>
                </a:lnTo>
                <a:lnTo>
                  <a:pt x="7887" y="7536"/>
                </a:lnTo>
                <a:lnTo>
                  <a:pt x="7896" y="7527"/>
                </a:lnTo>
                <a:lnTo>
                  <a:pt x="7905" y="7527"/>
                </a:lnTo>
                <a:close/>
                <a:moveTo>
                  <a:pt x="8337" y="4395"/>
                </a:moveTo>
                <a:lnTo>
                  <a:pt x="8328" y="4395"/>
                </a:lnTo>
                <a:lnTo>
                  <a:pt x="8328" y="4386"/>
                </a:lnTo>
                <a:lnTo>
                  <a:pt x="8328" y="4395"/>
                </a:lnTo>
                <a:lnTo>
                  <a:pt x="8328" y="4404"/>
                </a:lnTo>
                <a:lnTo>
                  <a:pt x="8337" y="4395"/>
                </a:lnTo>
                <a:lnTo>
                  <a:pt x="8346" y="4395"/>
                </a:lnTo>
                <a:lnTo>
                  <a:pt x="8346" y="4386"/>
                </a:lnTo>
                <a:close/>
                <a:moveTo>
                  <a:pt x="8214" y="4651"/>
                </a:moveTo>
                <a:lnTo>
                  <a:pt x="8222" y="4651"/>
                </a:lnTo>
                <a:lnTo>
                  <a:pt x="8222" y="4642"/>
                </a:lnTo>
                <a:lnTo>
                  <a:pt x="8222" y="4633"/>
                </a:lnTo>
                <a:lnTo>
                  <a:pt x="8222" y="4625"/>
                </a:lnTo>
                <a:lnTo>
                  <a:pt x="8214" y="4625"/>
                </a:lnTo>
                <a:lnTo>
                  <a:pt x="8214" y="4642"/>
                </a:lnTo>
                <a:close/>
                <a:moveTo>
                  <a:pt x="8381" y="4572"/>
                </a:moveTo>
                <a:lnTo>
                  <a:pt x="8372" y="4581"/>
                </a:lnTo>
                <a:lnTo>
                  <a:pt x="8372" y="4589"/>
                </a:lnTo>
                <a:lnTo>
                  <a:pt x="8364" y="4598"/>
                </a:lnTo>
                <a:lnTo>
                  <a:pt x="8372" y="4598"/>
                </a:lnTo>
                <a:lnTo>
                  <a:pt x="8381" y="4581"/>
                </a:lnTo>
                <a:close/>
                <a:moveTo>
                  <a:pt x="8231" y="4651"/>
                </a:moveTo>
                <a:lnTo>
                  <a:pt x="8222" y="4651"/>
                </a:lnTo>
                <a:lnTo>
                  <a:pt x="8222" y="4660"/>
                </a:lnTo>
                <a:lnTo>
                  <a:pt x="8231" y="4660"/>
                </a:lnTo>
                <a:close/>
                <a:moveTo>
                  <a:pt x="7887" y="7677"/>
                </a:moveTo>
                <a:lnTo>
                  <a:pt x="7896" y="7677"/>
                </a:lnTo>
                <a:lnTo>
                  <a:pt x="7887" y="7677"/>
                </a:lnTo>
                <a:lnTo>
                  <a:pt x="7878" y="7677"/>
                </a:lnTo>
                <a:lnTo>
                  <a:pt x="7878" y="7686"/>
                </a:lnTo>
                <a:lnTo>
                  <a:pt x="7887" y="7686"/>
                </a:lnTo>
                <a:close/>
                <a:moveTo>
                  <a:pt x="7817" y="7466"/>
                </a:moveTo>
                <a:lnTo>
                  <a:pt x="7825" y="7466"/>
                </a:lnTo>
                <a:lnTo>
                  <a:pt x="7825" y="7457"/>
                </a:lnTo>
                <a:close/>
                <a:moveTo>
                  <a:pt x="7878" y="7554"/>
                </a:moveTo>
                <a:lnTo>
                  <a:pt x="7870" y="7554"/>
                </a:lnTo>
                <a:lnTo>
                  <a:pt x="7861" y="7563"/>
                </a:lnTo>
                <a:lnTo>
                  <a:pt x="7843" y="7563"/>
                </a:lnTo>
                <a:lnTo>
                  <a:pt x="7834" y="7563"/>
                </a:lnTo>
                <a:lnTo>
                  <a:pt x="7825" y="7563"/>
                </a:lnTo>
                <a:lnTo>
                  <a:pt x="7834" y="7571"/>
                </a:lnTo>
                <a:lnTo>
                  <a:pt x="7843" y="7580"/>
                </a:lnTo>
                <a:lnTo>
                  <a:pt x="7834" y="7598"/>
                </a:lnTo>
                <a:lnTo>
                  <a:pt x="7825" y="7598"/>
                </a:lnTo>
                <a:lnTo>
                  <a:pt x="7825" y="7607"/>
                </a:lnTo>
                <a:lnTo>
                  <a:pt x="7808" y="7616"/>
                </a:lnTo>
                <a:lnTo>
                  <a:pt x="7817" y="7616"/>
                </a:lnTo>
                <a:lnTo>
                  <a:pt x="7825" y="7616"/>
                </a:lnTo>
                <a:lnTo>
                  <a:pt x="7861" y="7616"/>
                </a:lnTo>
                <a:lnTo>
                  <a:pt x="7870" y="7607"/>
                </a:lnTo>
                <a:lnTo>
                  <a:pt x="7870" y="7598"/>
                </a:lnTo>
                <a:lnTo>
                  <a:pt x="7878" y="7598"/>
                </a:lnTo>
                <a:lnTo>
                  <a:pt x="7870" y="7589"/>
                </a:lnTo>
                <a:lnTo>
                  <a:pt x="7870" y="7580"/>
                </a:lnTo>
                <a:lnTo>
                  <a:pt x="7870" y="7571"/>
                </a:lnTo>
                <a:lnTo>
                  <a:pt x="7870" y="7563"/>
                </a:lnTo>
                <a:close/>
                <a:moveTo>
                  <a:pt x="7861" y="7386"/>
                </a:moveTo>
                <a:lnTo>
                  <a:pt x="7861" y="7377"/>
                </a:lnTo>
                <a:lnTo>
                  <a:pt x="7861" y="7368"/>
                </a:lnTo>
                <a:lnTo>
                  <a:pt x="7852" y="7377"/>
                </a:lnTo>
                <a:close/>
                <a:moveTo>
                  <a:pt x="7852" y="7210"/>
                </a:moveTo>
                <a:lnTo>
                  <a:pt x="7852" y="7201"/>
                </a:lnTo>
                <a:lnTo>
                  <a:pt x="7843" y="7201"/>
                </a:lnTo>
                <a:lnTo>
                  <a:pt x="7834" y="7210"/>
                </a:lnTo>
                <a:lnTo>
                  <a:pt x="7843" y="7218"/>
                </a:lnTo>
                <a:lnTo>
                  <a:pt x="7843" y="7227"/>
                </a:lnTo>
                <a:lnTo>
                  <a:pt x="7852" y="7227"/>
                </a:lnTo>
                <a:lnTo>
                  <a:pt x="7852" y="7218"/>
                </a:lnTo>
                <a:close/>
                <a:moveTo>
                  <a:pt x="7834" y="7157"/>
                </a:moveTo>
                <a:lnTo>
                  <a:pt x="7843" y="7157"/>
                </a:lnTo>
                <a:lnTo>
                  <a:pt x="7852" y="7157"/>
                </a:lnTo>
                <a:lnTo>
                  <a:pt x="7861" y="7157"/>
                </a:lnTo>
                <a:lnTo>
                  <a:pt x="7852" y="7148"/>
                </a:lnTo>
                <a:lnTo>
                  <a:pt x="7843" y="7139"/>
                </a:lnTo>
                <a:lnTo>
                  <a:pt x="7843" y="7130"/>
                </a:lnTo>
                <a:lnTo>
                  <a:pt x="7834" y="7139"/>
                </a:lnTo>
                <a:lnTo>
                  <a:pt x="7834" y="7148"/>
                </a:lnTo>
                <a:close/>
                <a:moveTo>
                  <a:pt x="7808" y="7095"/>
                </a:moveTo>
                <a:lnTo>
                  <a:pt x="7817" y="7095"/>
                </a:lnTo>
                <a:lnTo>
                  <a:pt x="7825" y="7095"/>
                </a:lnTo>
                <a:lnTo>
                  <a:pt x="7825" y="7086"/>
                </a:lnTo>
                <a:lnTo>
                  <a:pt x="7817" y="7086"/>
                </a:lnTo>
                <a:lnTo>
                  <a:pt x="7808" y="7086"/>
                </a:lnTo>
                <a:close/>
                <a:moveTo>
                  <a:pt x="7817" y="7051"/>
                </a:moveTo>
                <a:lnTo>
                  <a:pt x="7817" y="7042"/>
                </a:lnTo>
                <a:lnTo>
                  <a:pt x="7808" y="7042"/>
                </a:lnTo>
                <a:lnTo>
                  <a:pt x="7808" y="7051"/>
                </a:lnTo>
                <a:lnTo>
                  <a:pt x="7817" y="7060"/>
                </a:lnTo>
                <a:close/>
                <a:moveTo>
                  <a:pt x="7825" y="7148"/>
                </a:moveTo>
                <a:lnTo>
                  <a:pt x="7817" y="7148"/>
                </a:lnTo>
                <a:lnTo>
                  <a:pt x="7817" y="7165"/>
                </a:lnTo>
                <a:lnTo>
                  <a:pt x="7825" y="7174"/>
                </a:lnTo>
                <a:lnTo>
                  <a:pt x="7834" y="7174"/>
                </a:lnTo>
                <a:lnTo>
                  <a:pt x="7834" y="7165"/>
                </a:lnTo>
                <a:lnTo>
                  <a:pt x="7834" y="7157"/>
                </a:lnTo>
                <a:lnTo>
                  <a:pt x="7834" y="7148"/>
                </a:lnTo>
                <a:close/>
                <a:moveTo>
                  <a:pt x="529" y="3486"/>
                </a:moveTo>
                <a:lnTo>
                  <a:pt x="547" y="3460"/>
                </a:lnTo>
                <a:lnTo>
                  <a:pt x="538" y="3460"/>
                </a:lnTo>
                <a:lnTo>
                  <a:pt x="521" y="3468"/>
                </a:lnTo>
                <a:lnTo>
                  <a:pt x="512" y="3468"/>
                </a:lnTo>
                <a:lnTo>
                  <a:pt x="521" y="3486"/>
                </a:lnTo>
                <a:close/>
                <a:moveTo>
                  <a:pt x="3353" y="4581"/>
                </a:moveTo>
                <a:lnTo>
                  <a:pt x="3353" y="4572"/>
                </a:lnTo>
                <a:lnTo>
                  <a:pt x="3344" y="4572"/>
                </a:lnTo>
                <a:lnTo>
                  <a:pt x="3344" y="4581"/>
                </a:lnTo>
                <a:close/>
                <a:moveTo>
                  <a:pt x="7861" y="7174"/>
                </a:moveTo>
                <a:lnTo>
                  <a:pt x="7852" y="7174"/>
                </a:lnTo>
                <a:lnTo>
                  <a:pt x="7852" y="7183"/>
                </a:lnTo>
                <a:lnTo>
                  <a:pt x="7861" y="7183"/>
                </a:lnTo>
                <a:close/>
                <a:moveTo>
                  <a:pt x="4411" y="2454"/>
                </a:moveTo>
                <a:lnTo>
                  <a:pt x="4411" y="2462"/>
                </a:lnTo>
                <a:lnTo>
                  <a:pt x="4420" y="2462"/>
                </a:lnTo>
                <a:lnTo>
                  <a:pt x="4420" y="2471"/>
                </a:lnTo>
                <a:lnTo>
                  <a:pt x="4429" y="2462"/>
                </a:lnTo>
                <a:lnTo>
                  <a:pt x="4429" y="2454"/>
                </a:lnTo>
                <a:lnTo>
                  <a:pt x="4420" y="2454"/>
                </a:lnTo>
                <a:lnTo>
                  <a:pt x="4420" y="2445"/>
                </a:lnTo>
                <a:lnTo>
                  <a:pt x="4420" y="2436"/>
                </a:lnTo>
                <a:lnTo>
                  <a:pt x="4411" y="2427"/>
                </a:lnTo>
                <a:lnTo>
                  <a:pt x="4411" y="2436"/>
                </a:lnTo>
                <a:lnTo>
                  <a:pt x="4411" y="2445"/>
                </a:lnTo>
                <a:close/>
                <a:moveTo>
                  <a:pt x="168" y="2595"/>
                </a:moveTo>
                <a:lnTo>
                  <a:pt x="150" y="2604"/>
                </a:lnTo>
                <a:lnTo>
                  <a:pt x="141" y="2604"/>
                </a:lnTo>
                <a:lnTo>
                  <a:pt x="150" y="2604"/>
                </a:lnTo>
                <a:lnTo>
                  <a:pt x="159" y="2604"/>
                </a:lnTo>
                <a:close/>
                <a:moveTo>
                  <a:pt x="3326" y="4616"/>
                </a:moveTo>
                <a:lnTo>
                  <a:pt x="3326" y="4607"/>
                </a:lnTo>
                <a:close/>
                <a:moveTo>
                  <a:pt x="3317" y="4492"/>
                </a:moveTo>
                <a:lnTo>
                  <a:pt x="3308" y="4483"/>
                </a:lnTo>
                <a:lnTo>
                  <a:pt x="3300" y="4483"/>
                </a:lnTo>
                <a:lnTo>
                  <a:pt x="3308" y="4492"/>
                </a:lnTo>
                <a:lnTo>
                  <a:pt x="3317" y="4501"/>
                </a:lnTo>
                <a:close/>
                <a:moveTo>
                  <a:pt x="3353" y="4519"/>
                </a:moveTo>
                <a:lnTo>
                  <a:pt x="3353" y="4510"/>
                </a:lnTo>
                <a:lnTo>
                  <a:pt x="3344" y="4510"/>
                </a:lnTo>
                <a:lnTo>
                  <a:pt x="3335" y="4519"/>
                </a:lnTo>
                <a:lnTo>
                  <a:pt x="3335" y="4528"/>
                </a:lnTo>
                <a:lnTo>
                  <a:pt x="3344" y="4528"/>
                </a:lnTo>
                <a:lnTo>
                  <a:pt x="3344" y="4536"/>
                </a:lnTo>
                <a:lnTo>
                  <a:pt x="3353" y="4545"/>
                </a:lnTo>
                <a:lnTo>
                  <a:pt x="3361" y="4545"/>
                </a:lnTo>
                <a:lnTo>
                  <a:pt x="3361" y="4554"/>
                </a:lnTo>
                <a:lnTo>
                  <a:pt x="3361" y="4545"/>
                </a:lnTo>
                <a:lnTo>
                  <a:pt x="3353" y="4536"/>
                </a:lnTo>
                <a:lnTo>
                  <a:pt x="3344" y="4528"/>
                </a:lnTo>
                <a:lnTo>
                  <a:pt x="3344" y="4519"/>
                </a:lnTo>
                <a:lnTo>
                  <a:pt x="3335" y="4519"/>
                </a:lnTo>
                <a:close/>
                <a:moveTo>
                  <a:pt x="3353" y="4598"/>
                </a:moveTo>
                <a:lnTo>
                  <a:pt x="3361" y="4598"/>
                </a:lnTo>
                <a:lnTo>
                  <a:pt x="3361" y="4589"/>
                </a:lnTo>
                <a:lnTo>
                  <a:pt x="3353" y="4589"/>
                </a:lnTo>
                <a:close/>
                <a:moveTo>
                  <a:pt x="8381" y="4378"/>
                </a:moveTo>
                <a:lnTo>
                  <a:pt x="8372" y="4386"/>
                </a:lnTo>
                <a:lnTo>
                  <a:pt x="8372" y="4378"/>
                </a:lnTo>
                <a:lnTo>
                  <a:pt x="8364" y="4378"/>
                </a:lnTo>
                <a:lnTo>
                  <a:pt x="8364" y="4386"/>
                </a:lnTo>
                <a:lnTo>
                  <a:pt x="8364" y="4395"/>
                </a:lnTo>
                <a:lnTo>
                  <a:pt x="8372" y="4395"/>
                </a:lnTo>
                <a:lnTo>
                  <a:pt x="8390" y="4386"/>
                </a:lnTo>
                <a:close/>
                <a:moveTo>
                  <a:pt x="8284" y="4201"/>
                </a:moveTo>
                <a:lnTo>
                  <a:pt x="8275" y="4201"/>
                </a:lnTo>
                <a:lnTo>
                  <a:pt x="8267" y="4201"/>
                </a:lnTo>
                <a:lnTo>
                  <a:pt x="8267" y="4210"/>
                </a:lnTo>
                <a:lnTo>
                  <a:pt x="8249" y="4210"/>
                </a:lnTo>
                <a:lnTo>
                  <a:pt x="8249" y="4201"/>
                </a:lnTo>
                <a:lnTo>
                  <a:pt x="8240" y="4201"/>
                </a:lnTo>
                <a:lnTo>
                  <a:pt x="8222" y="4210"/>
                </a:lnTo>
                <a:lnTo>
                  <a:pt x="8205" y="4219"/>
                </a:lnTo>
                <a:lnTo>
                  <a:pt x="8196" y="4219"/>
                </a:lnTo>
                <a:lnTo>
                  <a:pt x="8187" y="4227"/>
                </a:lnTo>
                <a:lnTo>
                  <a:pt x="8178" y="4245"/>
                </a:lnTo>
                <a:lnTo>
                  <a:pt x="8170" y="4254"/>
                </a:lnTo>
                <a:lnTo>
                  <a:pt x="8161" y="4254"/>
                </a:lnTo>
                <a:lnTo>
                  <a:pt x="8170" y="4263"/>
                </a:lnTo>
                <a:lnTo>
                  <a:pt x="8161" y="4272"/>
                </a:lnTo>
                <a:lnTo>
                  <a:pt x="8161" y="4280"/>
                </a:lnTo>
                <a:lnTo>
                  <a:pt x="8152" y="4280"/>
                </a:lnTo>
                <a:lnTo>
                  <a:pt x="8143" y="4289"/>
                </a:lnTo>
                <a:lnTo>
                  <a:pt x="8152" y="4289"/>
                </a:lnTo>
                <a:lnTo>
                  <a:pt x="8152" y="4298"/>
                </a:lnTo>
                <a:lnTo>
                  <a:pt x="8143" y="4298"/>
                </a:lnTo>
                <a:lnTo>
                  <a:pt x="8134" y="4307"/>
                </a:lnTo>
                <a:lnTo>
                  <a:pt x="8125" y="4333"/>
                </a:lnTo>
                <a:lnTo>
                  <a:pt x="8117" y="4351"/>
                </a:lnTo>
                <a:lnTo>
                  <a:pt x="8099" y="4378"/>
                </a:lnTo>
                <a:lnTo>
                  <a:pt x="8099" y="4386"/>
                </a:lnTo>
                <a:lnTo>
                  <a:pt x="8108" y="4395"/>
                </a:lnTo>
                <a:lnTo>
                  <a:pt x="8108" y="4404"/>
                </a:lnTo>
                <a:lnTo>
                  <a:pt x="8099" y="4395"/>
                </a:lnTo>
                <a:lnTo>
                  <a:pt x="8090" y="4395"/>
                </a:lnTo>
                <a:lnTo>
                  <a:pt x="8090" y="4404"/>
                </a:lnTo>
                <a:lnTo>
                  <a:pt x="8081" y="4404"/>
                </a:lnTo>
                <a:lnTo>
                  <a:pt x="8081" y="4413"/>
                </a:lnTo>
                <a:lnTo>
                  <a:pt x="8081" y="4422"/>
                </a:lnTo>
                <a:lnTo>
                  <a:pt x="8090" y="4422"/>
                </a:lnTo>
                <a:lnTo>
                  <a:pt x="8099" y="4422"/>
                </a:lnTo>
                <a:lnTo>
                  <a:pt x="8099" y="4430"/>
                </a:lnTo>
                <a:lnTo>
                  <a:pt x="8090" y="4430"/>
                </a:lnTo>
                <a:lnTo>
                  <a:pt x="8090" y="4439"/>
                </a:lnTo>
                <a:lnTo>
                  <a:pt x="8090" y="4448"/>
                </a:lnTo>
                <a:lnTo>
                  <a:pt x="8099" y="4448"/>
                </a:lnTo>
                <a:lnTo>
                  <a:pt x="8090" y="4448"/>
                </a:lnTo>
                <a:lnTo>
                  <a:pt x="8081" y="4439"/>
                </a:lnTo>
                <a:lnTo>
                  <a:pt x="8072" y="4439"/>
                </a:lnTo>
                <a:lnTo>
                  <a:pt x="8064" y="4439"/>
                </a:lnTo>
                <a:lnTo>
                  <a:pt x="8055" y="4448"/>
                </a:lnTo>
                <a:lnTo>
                  <a:pt x="8055" y="4457"/>
                </a:lnTo>
                <a:lnTo>
                  <a:pt x="8046" y="4475"/>
                </a:lnTo>
                <a:lnTo>
                  <a:pt x="8046" y="4483"/>
                </a:lnTo>
                <a:lnTo>
                  <a:pt x="8037" y="4483"/>
                </a:lnTo>
                <a:lnTo>
                  <a:pt x="8028" y="4483"/>
                </a:lnTo>
                <a:lnTo>
                  <a:pt x="8028" y="4475"/>
                </a:lnTo>
                <a:lnTo>
                  <a:pt x="8037" y="4475"/>
                </a:lnTo>
                <a:lnTo>
                  <a:pt x="8028" y="4475"/>
                </a:lnTo>
                <a:lnTo>
                  <a:pt x="8020" y="4483"/>
                </a:lnTo>
                <a:lnTo>
                  <a:pt x="8011" y="4492"/>
                </a:lnTo>
                <a:lnTo>
                  <a:pt x="8028" y="4492"/>
                </a:lnTo>
                <a:lnTo>
                  <a:pt x="8037" y="4492"/>
                </a:lnTo>
                <a:lnTo>
                  <a:pt x="8046" y="4492"/>
                </a:lnTo>
                <a:lnTo>
                  <a:pt x="8055" y="4492"/>
                </a:lnTo>
                <a:lnTo>
                  <a:pt x="8072" y="4492"/>
                </a:lnTo>
                <a:lnTo>
                  <a:pt x="8055" y="4501"/>
                </a:lnTo>
                <a:lnTo>
                  <a:pt x="8046" y="4501"/>
                </a:lnTo>
                <a:lnTo>
                  <a:pt x="8046" y="4510"/>
                </a:lnTo>
                <a:lnTo>
                  <a:pt x="8020" y="4528"/>
                </a:lnTo>
                <a:lnTo>
                  <a:pt x="8002" y="4545"/>
                </a:lnTo>
                <a:lnTo>
                  <a:pt x="7993" y="4545"/>
                </a:lnTo>
                <a:lnTo>
                  <a:pt x="7993" y="4554"/>
                </a:lnTo>
                <a:lnTo>
                  <a:pt x="7993" y="4563"/>
                </a:lnTo>
                <a:lnTo>
                  <a:pt x="8002" y="4581"/>
                </a:lnTo>
                <a:lnTo>
                  <a:pt x="8011" y="4581"/>
                </a:lnTo>
                <a:lnTo>
                  <a:pt x="8028" y="4581"/>
                </a:lnTo>
                <a:lnTo>
                  <a:pt x="8046" y="4581"/>
                </a:lnTo>
                <a:lnTo>
                  <a:pt x="8055" y="4572"/>
                </a:lnTo>
                <a:lnTo>
                  <a:pt x="8064" y="4572"/>
                </a:lnTo>
                <a:lnTo>
                  <a:pt x="8072" y="4563"/>
                </a:lnTo>
                <a:lnTo>
                  <a:pt x="8072" y="4572"/>
                </a:lnTo>
                <a:lnTo>
                  <a:pt x="8099" y="4572"/>
                </a:lnTo>
                <a:lnTo>
                  <a:pt x="8117" y="4581"/>
                </a:lnTo>
                <a:lnTo>
                  <a:pt x="8134" y="4581"/>
                </a:lnTo>
                <a:lnTo>
                  <a:pt x="8170" y="4581"/>
                </a:lnTo>
                <a:lnTo>
                  <a:pt x="8187" y="4581"/>
                </a:lnTo>
                <a:lnTo>
                  <a:pt x="8205" y="4581"/>
                </a:lnTo>
                <a:lnTo>
                  <a:pt x="8214" y="4572"/>
                </a:lnTo>
                <a:lnTo>
                  <a:pt x="8222" y="4572"/>
                </a:lnTo>
                <a:lnTo>
                  <a:pt x="8231" y="4563"/>
                </a:lnTo>
                <a:lnTo>
                  <a:pt x="8240" y="4563"/>
                </a:lnTo>
                <a:lnTo>
                  <a:pt x="8249" y="4563"/>
                </a:lnTo>
                <a:lnTo>
                  <a:pt x="8249" y="4581"/>
                </a:lnTo>
                <a:lnTo>
                  <a:pt x="8231" y="4589"/>
                </a:lnTo>
                <a:lnTo>
                  <a:pt x="8249" y="4589"/>
                </a:lnTo>
                <a:lnTo>
                  <a:pt x="8258" y="4589"/>
                </a:lnTo>
                <a:lnTo>
                  <a:pt x="8275" y="4589"/>
                </a:lnTo>
                <a:lnTo>
                  <a:pt x="8284" y="4589"/>
                </a:lnTo>
                <a:lnTo>
                  <a:pt x="8284" y="4581"/>
                </a:lnTo>
                <a:lnTo>
                  <a:pt x="8284" y="4572"/>
                </a:lnTo>
                <a:lnTo>
                  <a:pt x="8302" y="4572"/>
                </a:lnTo>
                <a:lnTo>
                  <a:pt x="8311" y="4572"/>
                </a:lnTo>
                <a:lnTo>
                  <a:pt x="8311" y="4581"/>
                </a:lnTo>
                <a:lnTo>
                  <a:pt x="8319" y="4581"/>
                </a:lnTo>
                <a:lnTo>
                  <a:pt x="8328" y="4572"/>
                </a:lnTo>
                <a:lnTo>
                  <a:pt x="8328" y="4581"/>
                </a:lnTo>
                <a:lnTo>
                  <a:pt x="8319" y="4589"/>
                </a:lnTo>
                <a:lnTo>
                  <a:pt x="8302" y="4589"/>
                </a:lnTo>
                <a:lnTo>
                  <a:pt x="8284" y="4607"/>
                </a:lnTo>
                <a:lnTo>
                  <a:pt x="8284" y="4616"/>
                </a:lnTo>
                <a:lnTo>
                  <a:pt x="8275" y="4616"/>
                </a:lnTo>
                <a:lnTo>
                  <a:pt x="8267" y="4625"/>
                </a:lnTo>
                <a:lnTo>
                  <a:pt x="8258" y="4625"/>
                </a:lnTo>
                <a:lnTo>
                  <a:pt x="8249" y="4625"/>
                </a:lnTo>
                <a:lnTo>
                  <a:pt x="8249" y="4633"/>
                </a:lnTo>
                <a:lnTo>
                  <a:pt x="8240" y="4642"/>
                </a:lnTo>
                <a:lnTo>
                  <a:pt x="8249" y="4642"/>
                </a:lnTo>
                <a:lnTo>
                  <a:pt x="8249" y="4651"/>
                </a:lnTo>
                <a:lnTo>
                  <a:pt x="8258" y="4651"/>
                </a:lnTo>
                <a:lnTo>
                  <a:pt x="8267" y="4642"/>
                </a:lnTo>
                <a:lnTo>
                  <a:pt x="8275" y="4642"/>
                </a:lnTo>
                <a:lnTo>
                  <a:pt x="8284" y="4642"/>
                </a:lnTo>
                <a:lnTo>
                  <a:pt x="8293" y="4642"/>
                </a:lnTo>
                <a:lnTo>
                  <a:pt x="8302" y="4633"/>
                </a:lnTo>
                <a:lnTo>
                  <a:pt x="8311" y="4625"/>
                </a:lnTo>
                <a:lnTo>
                  <a:pt x="8311" y="4616"/>
                </a:lnTo>
                <a:lnTo>
                  <a:pt x="8328" y="4598"/>
                </a:lnTo>
                <a:lnTo>
                  <a:pt x="8337" y="4598"/>
                </a:lnTo>
                <a:lnTo>
                  <a:pt x="8346" y="4589"/>
                </a:lnTo>
                <a:lnTo>
                  <a:pt x="8355" y="4581"/>
                </a:lnTo>
                <a:lnTo>
                  <a:pt x="8355" y="4589"/>
                </a:lnTo>
                <a:lnTo>
                  <a:pt x="8346" y="4598"/>
                </a:lnTo>
                <a:lnTo>
                  <a:pt x="8355" y="4598"/>
                </a:lnTo>
                <a:lnTo>
                  <a:pt x="8355" y="4589"/>
                </a:lnTo>
                <a:lnTo>
                  <a:pt x="8355" y="4581"/>
                </a:lnTo>
                <a:lnTo>
                  <a:pt x="8372" y="4563"/>
                </a:lnTo>
                <a:lnTo>
                  <a:pt x="8372" y="4554"/>
                </a:lnTo>
                <a:lnTo>
                  <a:pt x="8381" y="4563"/>
                </a:lnTo>
                <a:lnTo>
                  <a:pt x="8390" y="4563"/>
                </a:lnTo>
                <a:lnTo>
                  <a:pt x="8390" y="4572"/>
                </a:lnTo>
                <a:lnTo>
                  <a:pt x="8399" y="4589"/>
                </a:lnTo>
                <a:lnTo>
                  <a:pt x="8399" y="4598"/>
                </a:lnTo>
                <a:lnTo>
                  <a:pt x="8390" y="4607"/>
                </a:lnTo>
                <a:lnTo>
                  <a:pt x="8381" y="4625"/>
                </a:lnTo>
                <a:lnTo>
                  <a:pt x="8381" y="4642"/>
                </a:lnTo>
                <a:lnTo>
                  <a:pt x="8372" y="4642"/>
                </a:lnTo>
                <a:lnTo>
                  <a:pt x="8381" y="4651"/>
                </a:lnTo>
                <a:lnTo>
                  <a:pt x="8390" y="4651"/>
                </a:lnTo>
                <a:lnTo>
                  <a:pt x="8399" y="4642"/>
                </a:lnTo>
                <a:lnTo>
                  <a:pt x="8408" y="4633"/>
                </a:lnTo>
                <a:lnTo>
                  <a:pt x="8408" y="4625"/>
                </a:lnTo>
                <a:lnTo>
                  <a:pt x="8417" y="4625"/>
                </a:lnTo>
                <a:lnTo>
                  <a:pt x="8417" y="4633"/>
                </a:lnTo>
                <a:lnTo>
                  <a:pt x="8417" y="4642"/>
                </a:lnTo>
                <a:lnTo>
                  <a:pt x="8417" y="4669"/>
                </a:lnTo>
                <a:lnTo>
                  <a:pt x="8425" y="4669"/>
                </a:lnTo>
                <a:lnTo>
                  <a:pt x="8434" y="4660"/>
                </a:lnTo>
                <a:lnTo>
                  <a:pt x="8443" y="4660"/>
                </a:lnTo>
                <a:lnTo>
                  <a:pt x="8443" y="4669"/>
                </a:lnTo>
                <a:lnTo>
                  <a:pt x="8452" y="4669"/>
                </a:lnTo>
                <a:lnTo>
                  <a:pt x="8461" y="4669"/>
                </a:lnTo>
                <a:lnTo>
                  <a:pt x="8461" y="4660"/>
                </a:lnTo>
                <a:lnTo>
                  <a:pt x="8461" y="4651"/>
                </a:lnTo>
                <a:lnTo>
                  <a:pt x="8469" y="4633"/>
                </a:lnTo>
                <a:lnTo>
                  <a:pt x="8469" y="4625"/>
                </a:lnTo>
                <a:lnTo>
                  <a:pt x="8487" y="4598"/>
                </a:lnTo>
                <a:lnTo>
                  <a:pt x="8487" y="4589"/>
                </a:lnTo>
                <a:lnTo>
                  <a:pt x="8487" y="4581"/>
                </a:lnTo>
                <a:lnTo>
                  <a:pt x="8487" y="4572"/>
                </a:lnTo>
                <a:lnTo>
                  <a:pt x="8487" y="4563"/>
                </a:lnTo>
                <a:lnTo>
                  <a:pt x="8478" y="4563"/>
                </a:lnTo>
                <a:lnTo>
                  <a:pt x="8478" y="4572"/>
                </a:lnTo>
                <a:lnTo>
                  <a:pt x="8469" y="4581"/>
                </a:lnTo>
                <a:lnTo>
                  <a:pt x="8461" y="4589"/>
                </a:lnTo>
                <a:lnTo>
                  <a:pt x="8452" y="4589"/>
                </a:lnTo>
                <a:lnTo>
                  <a:pt x="8452" y="4572"/>
                </a:lnTo>
                <a:lnTo>
                  <a:pt x="8452" y="4563"/>
                </a:lnTo>
                <a:lnTo>
                  <a:pt x="8461" y="4545"/>
                </a:lnTo>
                <a:lnTo>
                  <a:pt x="8469" y="4536"/>
                </a:lnTo>
                <a:lnTo>
                  <a:pt x="8469" y="4528"/>
                </a:lnTo>
                <a:lnTo>
                  <a:pt x="8452" y="4536"/>
                </a:lnTo>
                <a:lnTo>
                  <a:pt x="8443" y="4545"/>
                </a:lnTo>
                <a:lnTo>
                  <a:pt x="8425" y="4563"/>
                </a:lnTo>
                <a:lnTo>
                  <a:pt x="8417" y="4572"/>
                </a:lnTo>
                <a:lnTo>
                  <a:pt x="8408" y="4572"/>
                </a:lnTo>
                <a:lnTo>
                  <a:pt x="8399" y="4572"/>
                </a:lnTo>
                <a:lnTo>
                  <a:pt x="8399" y="4563"/>
                </a:lnTo>
                <a:lnTo>
                  <a:pt x="8408" y="4545"/>
                </a:lnTo>
                <a:lnTo>
                  <a:pt x="8417" y="4545"/>
                </a:lnTo>
                <a:lnTo>
                  <a:pt x="8417" y="4536"/>
                </a:lnTo>
                <a:lnTo>
                  <a:pt x="8408" y="4545"/>
                </a:lnTo>
                <a:lnTo>
                  <a:pt x="8399" y="4536"/>
                </a:lnTo>
                <a:lnTo>
                  <a:pt x="8408" y="4536"/>
                </a:lnTo>
                <a:lnTo>
                  <a:pt x="8417" y="4536"/>
                </a:lnTo>
                <a:lnTo>
                  <a:pt x="8425" y="4528"/>
                </a:lnTo>
                <a:lnTo>
                  <a:pt x="8417" y="4528"/>
                </a:lnTo>
                <a:lnTo>
                  <a:pt x="8417" y="4519"/>
                </a:lnTo>
                <a:lnTo>
                  <a:pt x="8425" y="4519"/>
                </a:lnTo>
                <a:lnTo>
                  <a:pt x="8434" y="4510"/>
                </a:lnTo>
                <a:lnTo>
                  <a:pt x="8443" y="4510"/>
                </a:lnTo>
                <a:lnTo>
                  <a:pt x="8452" y="4510"/>
                </a:lnTo>
                <a:lnTo>
                  <a:pt x="8452" y="4501"/>
                </a:lnTo>
                <a:lnTo>
                  <a:pt x="8461" y="4501"/>
                </a:lnTo>
                <a:lnTo>
                  <a:pt x="8461" y="4492"/>
                </a:lnTo>
                <a:lnTo>
                  <a:pt x="8461" y="4483"/>
                </a:lnTo>
                <a:lnTo>
                  <a:pt x="8452" y="4483"/>
                </a:lnTo>
                <a:lnTo>
                  <a:pt x="8443" y="4483"/>
                </a:lnTo>
                <a:lnTo>
                  <a:pt x="8443" y="4492"/>
                </a:lnTo>
                <a:lnTo>
                  <a:pt x="8434" y="4492"/>
                </a:lnTo>
                <a:lnTo>
                  <a:pt x="8425" y="4492"/>
                </a:lnTo>
                <a:lnTo>
                  <a:pt x="8417" y="4492"/>
                </a:lnTo>
                <a:lnTo>
                  <a:pt x="8408" y="4492"/>
                </a:lnTo>
                <a:lnTo>
                  <a:pt x="8399" y="4501"/>
                </a:lnTo>
                <a:lnTo>
                  <a:pt x="8390" y="4501"/>
                </a:lnTo>
                <a:lnTo>
                  <a:pt x="8381" y="4501"/>
                </a:lnTo>
                <a:lnTo>
                  <a:pt x="8399" y="4492"/>
                </a:lnTo>
                <a:lnTo>
                  <a:pt x="8408" y="4492"/>
                </a:lnTo>
                <a:lnTo>
                  <a:pt x="8408" y="4483"/>
                </a:lnTo>
                <a:lnTo>
                  <a:pt x="8408" y="4475"/>
                </a:lnTo>
                <a:lnTo>
                  <a:pt x="8399" y="4475"/>
                </a:lnTo>
                <a:lnTo>
                  <a:pt x="8390" y="4475"/>
                </a:lnTo>
                <a:lnTo>
                  <a:pt x="8399" y="4466"/>
                </a:lnTo>
                <a:lnTo>
                  <a:pt x="8390" y="4466"/>
                </a:lnTo>
                <a:lnTo>
                  <a:pt x="8381" y="4466"/>
                </a:lnTo>
                <a:lnTo>
                  <a:pt x="8372" y="4466"/>
                </a:lnTo>
                <a:lnTo>
                  <a:pt x="8399" y="4457"/>
                </a:lnTo>
                <a:lnTo>
                  <a:pt x="8399" y="4448"/>
                </a:lnTo>
                <a:lnTo>
                  <a:pt x="8408" y="4448"/>
                </a:lnTo>
                <a:lnTo>
                  <a:pt x="8417" y="4439"/>
                </a:lnTo>
                <a:lnTo>
                  <a:pt x="8417" y="4430"/>
                </a:lnTo>
                <a:lnTo>
                  <a:pt x="8417" y="4422"/>
                </a:lnTo>
                <a:lnTo>
                  <a:pt x="8417" y="4413"/>
                </a:lnTo>
                <a:lnTo>
                  <a:pt x="8408" y="4413"/>
                </a:lnTo>
                <a:lnTo>
                  <a:pt x="8399" y="4404"/>
                </a:lnTo>
                <a:lnTo>
                  <a:pt x="8390" y="4404"/>
                </a:lnTo>
                <a:lnTo>
                  <a:pt x="8372" y="4404"/>
                </a:lnTo>
                <a:lnTo>
                  <a:pt x="8364" y="4404"/>
                </a:lnTo>
                <a:lnTo>
                  <a:pt x="8364" y="4413"/>
                </a:lnTo>
                <a:lnTo>
                  <a:pt x="8355" y="4413"/>
                </a:lnTo>
                <a:lnTo>
                  <a:pt x="8355" y="4404"/>
                </a:lnTo>
                <a:lnTo>
                  <a:pt x="8355" y="4395"/>
                </a:lnTo>
                <a:lnTo>
                  <a:pt x="8346" y="4404"/>
                </a:lnTo>
                <a:lnTo>
                  <a:pt x="8337" y="4404"/>
                </a:lnTo>
                <a:lnTo>
                  <a:pt x="8337" y="4413"/>
                </a:lnTo>
                <a:lnTo>
                  <a:pt x="8328" y="4413"/>
                </a:lnTo>
                <a:lnTo>
                  <a:pt x="8319" y="4422"/>
                </a:lnTo>
                <a:lnTo>
                  <a:pt x="8311" y="4422"/>
                </a:lnTo>
                <a:lnTo>
                  <a:pt x="8302" y="4422"/>
                </a:lnTo>
                <a:lnTo>
                  <a:pt x="8293" y="4430"/>
                </a:lnTo>
                <a:lnTo>
                  <a:pt x="8293" y="4439"/>
                </a:lnTo>
                <a:lnTo>
                  <a:pt x="8293" y="4430"/>
                </a:lnTo>
                <a:lnTo>
                  <a:pt x="8293" y="4422"/>
                </a:lnTo>
                <a:lnTo>
                  <a:pt x="8302" y="4413"/>
                </a:lnTo>
                <a:lnTo>
                  <a:pt x="8302" y="4404"/>
                </a:lnTo>
                <a:lnTo>
                  <a:pt x="8302" y="4395"/>
                </a:lnTo>
                <a:lnTo>
                  <a:pt x="8293" y="4395"/>
                </a:lnTo>
                <a:lnTo>
                  <a:pt x="8293" y="4413"/>
                </a:lnTo>
                <a:lnTo>
                  <a:pt x="8293" y="4404"/>
                </a:lnTo>
                <a:lnTo>
                  <a:pt x="8284" y="4404"/>
                </a:lnTo>
                <a:lnTo>
                  <a:pt x="8275" y="4404"/>
                </a:lnTo>
                <a:lnTo>
                  <a:pt x="8267" y="4404"/>
                </a:lnTo>
                <a:lnTo>
                  <a:pt x="8258" y="4395"/>
                </a:lnTo>
                <a:lnTo>
                  <a:pt x="8240" y="4404"/>
                </a:lnTo>
                <a:lnTo>
                  <a:pt x="8231" y="4404"/>
                </a:lnTo>
                <a:lnTo>
                  <a:pt x="8249" y="4395"/>
                </a:lnTo>
                <a:lnTo>
                  <a:pt x="8249" y="4386"/>
                </a:lnTo>
                <a:lnTo>
                  <a:pt x="8240" y="4386"/>
                </a:lnTo>
                <a:lnTo>
                  <a:pt x="8231" y="4386"/>
                </a:lnTo>
                <a:lnTo>
                  <a:pt x="8240" y="4378"/>
                </a:lnTo>
                <a:lnTo>
                  <a:pt x="8258" y="4369"/>
                </a:lnTo>
                <a:lnTo>
                  <a:pt x="8275" y="4360"/>
                </a:lnTo>
                <a:lnTo>
                  <a:pt x="8275" y="4351"/>
                </a:lnTo>
                <a:lnTo>
                  <a:pt x="8267" y="4360"/>
                </a:lnTo>
                <a:lnTo>
                  <a:pt x="8258" y="4360"/>
                </a:lnTo>
                <a:lnTo>
                  <a:pt x="8249" y="4351"/>
                </a:lnTo>
                <a:lnTo>
                  <a:pt x="8240" y="4351"/>
                </a:lnTo>
                <a:lnTo>
                  <a:pt x="8231" y="4360"/>
                </a:lnTo>
                <a:lnTo>
                  <a:pt x="8231" y="4351"/>
                </a:lnTo>
                <a:lnTo>
                  <a:pt x="8231" y="4342"/>
                </a:lnTo>
                <a:lnTo>
                  <a:pt x="8222" y="4342"/>
                </a:lnTo>
                <a:lnTo>
                  <a:pt x="8214" y="4351"/>
                </a:lnTo>
                <a:lnTo>
                  <a:pt x="8214" y="4360"/>
                </a:lnTo>
                <a:lnTo>
                  <a:pt x="8205" y="4369"/>
                </a:lnTo>
                <a:lnTo>
                  <a:pt x="8196" y="4369"/>
                </a:lnTo>
                <a:lnTo>
                  <a:pt x="8187" y="4386"/>
                </a:lnTo>
                <a:lnTo>
                  <a:pt x="8178" y="4386"/>
                </a:lnTo>
                <a:lnTo>
                  <a:pt x="8178" y="4378"/>
                </a:lnTo>
                <a:lnTo>
                  <a:pt x="8178" y="4369"/>
                </a:lnTo>
                <a:lnTo>
                  <a:pt x="8187" y="4369"/>
                </a:lnTo>
                <a:lnTo>
                  <a:pt x="8187" y="4360"/>
                </a:lnTo>
                <a:lnTo>
                  <a:pt x="8187" y="4351"/>
                </a:lnTo>
                <a:lnTo>
                  <a:pt x="8205" y="4333"/>
                </a:lnTo>
                <a:lnTo>
                  <a:pt x="8205" y="4325"/>
                </a:lnTo>
                <a:lnTo>
                  <a:pt x="8205" y="4316"/>
                </a:lnTo>
                <a:lnTo>
                  <a:pt x="8214" y="4316"/>
                </a:lnTo>
                <a:lnTo>
                  <a:pt x="8231" y="4298"/>
                </a:lnTo>
                <a:lnTo>
                  <a:pt x="8231" y="4289"/>
                </a:lnTo>
                <a:lnTo>
                  <a:pt x="8231" y="4280"/>
                </a:lnTo>
                <a:lnTo>
                  <a:pt x="8240" y="4272"/>
                </a:lnTo>
                <a:lnTo>
                  <a:pt x="8249" y="4263"/>
                </a:lnTo>
                <a:lnTo>
                  <a:pt x="8258" y="4254"/>
                </a:lnTo>
                <a:lnTo>
                  <a:pt x="8258" y="4245"/>
                </a:lnTo>
                <a:lnTo>
                  <a:pt x="8258" y="4236"/>
                </a:lnTo>
                <a:lnTo>
                  <a:pt x="8249" y="4236"/>
                </a:lnTo>
                <a:lnTo>
                  <a:pt x="8240" y="4236"/>
                </a:lnTo>
                <a:lnTo>
                  <a:pt x="8240" y="4227"/>
                </a:lnTo>
                <a:lnTo>
                  <a:pt x="8249" y="4219"/>
                </a:lnTo>
                <a:lnTo>
                  <a:pt x="8258" y="4219"/>
                </a:lnTo>
                <a:lnTo>
                  <a:pt x="8267" y="4219"/>
                </a:lnTo>
                <a:lnTo>
                  <a:pt x="8275" y="4219"/>
                </a:lnTo>
                <a:lnTo>
                  <a:pt x="8275" y="4210"/>
                </a:lnTo>
                <a:close/>
                <a:moveTo>
                  <a:pt x="8293" y="4166"/>
                </a:moveTo>
                <a:lnTo>
                  <a:pt x="8293" y="4157"/>
                </a:lnTo>
                <a:lnTo>
                  <a:pt x="8284" y="4166"/>
                </a:lnTo>
                <a:close/>
                <a:moveTo>
                  <a:pt x="8267" y="4280"/>
                </a:moveTo>
                <a:lnTo>
                  <a:pt x="8275" y="4280"/>
                </a:lnTo>
                <a:lnTo>
                  <a:pt x="8284" y="4280"/>
                </a:lnTo>
                <a:lnTo>
                  <a:pt x="8284" y="4272"/>
                </a:lnTo>
                <a:lnTo>
                  <a:pt x="8275" y="4272"/>
                </a:lnTo>
                <a:close/>
                <a:moveTo>
                  <a:pt x="4411" y="2506"/>
                </a:moveTo>
                <a:lnTo>
                  <a:pt x="4411" y="2515"/>
                </a:lnTo>
                <a:lnTo>
                  <a:pt x="4420" y="2524"/>
                </a:lnTo>
                <a:lnTo>
                  <a:pt x="4420" y="2533"/>
                </a:lnTo>
                <a:lnTo>
                  <a:pt x="4429" y="2524"/>
                </a:lnTo>
                <a:lnTo>
                  <a:pt x="4429" y="2515"/>
                </a:lnTo>
                <a:lnTo>
                  <a:pt x="4420" y="2515"/>
                </a:lnTo>
                <a:close/>
                <a:moveTo>
                  <a:pt x="8337" y="2136"/>
                </a:moveTo>
                <a:lnTo>
                  <a:pt x="8328" y="2136"/>
                </a:lnTo>
                <a:lnTo>
                  <a:pt x="8319" y="2162"/>
                </a:lnTo>
                <a:lnTo>
                  <a:pt x="8328" y="2171"/>
                </a:lnTo>
                <a:lnTo>
                  <a:pt x="8328" y="2180"/>
                </a:lnTo>
                <a:lnTo>
                  <a:pt x="8337" y="2180"/>
                </a:lnTo>
                <a:lnTo>
                  <a:pt x="8355" y="2180"/>
                </a:lnTo>
                <a:lnTo>
                  <a:pt x="8381" y="2180"/>
                </a:lnTo>
                <a:lnTo>
                  <a:pt x="8390" y="2189"/>
                </a:lnTo>
                <a:lnTo>
                  <a:pt x="8399" y="2189"/>
                </a:lnTo>
                <a:lnTo>
                  <a:pt x="8408" y="2189"/>
                </a:lnTo>
                <a:lnTo>
                  <a:pt x="8408" y="2198"/>
                </a:lnTo>
                <a:lnTo>
                  <a:pt x="8417" y="2198"/>
                </a:lnTo>
                <a:lnTo>
                  <a:pt x="8399" y="2198"/>
                </a:lnTo>
                <a:lnTo>
                  <a:pt x="8381" y="2198"/>
                </a:lnTo>
                <a:lnTo>
                  <a:pt x="8372" y="2206"/>
                </a:lnTo>
                <a:lnTo>
                  <a:pt x="8381" y="2206"/>
                </a:lnTo>
                <a:lnTo>
                  <a:pt x="8381" y="2215"/>
                </a:lnTo>
                <a:lnTo>
                  <a:pt x="8399" y="2215"/>
                </a:lnTo>
                <a:lnTo>
                  <a:pt x="8408" y="2224"/>
                </a:lnTo>
                <a:lnTo>
                  <a:pt x="8417" y="2224"/>
                </a:lnTo>
                <a:lnTo>
                  <a:pt x="8461" y="2215"/>
                </a:lnTo>
                <a:lnTo>
                  <a:pt x="8478" y="2206"/>
                </a:lnTo>
                <a:lnTo>
                  <a:pt x="8531" y="2198"/>
                </a:lnTo>
                <a:lnTo>
                  <a:pt x="8540" y="2189"/>
                </a:lnTo>
                <a:lnTo>
                  <a:pt x="8540" y="2180"/>
                </a:lnTo>
                <a:lnTo>
                  <a:pt x="8540" y="2171"/>
                </a:lnTo>
                <a:lnTo>
                  <a:pt x="8531" y="2171"/>
                </a:lnTo>
                <a:lnTo>
                  <a:pt x="8540" y="2162"/>
                </a:lnTo>
                <a:lnTo>
                  <a:pt x="8531" y="2153"/>
                </a:lnTo>
                <a:lnTo>
                  <a:pt x="8505" y="2145"/>
                </a:lnTo>
                <a:lnTo>
                  <a:pt x="8478" y="2136"/>
                </a:lnTo>
                <a:lnTo>
                  <a:pt x="8452" y="2109"/>
                </a:lnTo>
                <a:lnTo>
                  <a:pt x="8443" y="2101"/>
                </a:lnTo>
                <a:lnTo>
                  <a:pt x="8434" y="2101"/>
                </a:lnTo>
                <a:lnTo>
                  <a:pt x="8390" y="2092"/>
                </a:lnTo>
                <a:lnTo>
                  <a:pt x="8364" y="2083"/>
                </a:lnTo>
                <a:lnTo>
                  <a:pt x="8337" y="2092"/>
                </a:lnTo>
                <a:lnTo>
                  <a:pt x="8328" y="2101"/>
                </a:lnTo>
                <a:lnTo>
                  <a:pt x="8328" y="2109"/>
                </a:lnTo>
                <a:lnTo>
                  <a:pt x="8328" y="2118"/>
                </a:lnTo>
                <a:lnTo>
                  <a:pt x="8337" y="2127"/>
                </a:lnTo>
                <a:lnTo>
                  <a:pt x="8364" y="2136"/>
                </a:lnTo>
                <a:close/>
                <a:moveTo>
                  <a:pt x="5505" y="3115"/>
                </a:moveTo>
                <a:lnTo>
                  <a:pt x="5514" y="3124"/>
                </a:lnTo>
                <a:lnTo>
                  <a:pt x="5523" y="3115"/>
                </a:lnTo>
                <a:lnTo>
                  <a:pt x="5514" y="3115"/>
                </a:lnTo>
                <a:close/>
                <a:moveTo>
                  <a:pt x="7878" y="3742"/>
                </a:moveTo>
                <a:lnTo>
                  <a:pt x="7870" y="3742"/>
                </a:lnTo>
                <a:lnTo>
                  <a:pt x="7861" y="3742"/>
                </a:lnTo>
                <a:lnTo>
                  <a:pt x="7861" y="3751"/>
                </a:lnTo>
                <a:lnTo>
                  <a:pt x="7878" y="3751"/>
                </a:lnTo>
                <a:close/>
                <a:moveTo>
                  <a:pt x="6511" y="4166"/>
                </a:moveTo>
                <a:lnTo>
                  <a:pt x="6520" y="4166"/>
                </a:lnTo>
                <a:lnTo>
                  <a:pt x="6529" y="4166"/>
                </a:lnTo>
                <a:lnTo>
                  <a:pt x="6529" y="4157"/>
                </a:lnTo>
                <a:lnTo>
                  <a:pt x="6529" y="4148"/>
                </a:lnTo>
                <a:lnTo>
                  <a:pt x="6502" y="4157"/>
                </a:lnTo>
                <a:lnTo>
                  <a:pt x="6511" y="4157"/>
                </a:lnTo>
                <a:close/>
                <a:moveTo>
                  <a:pt x="7746" y="7068"/>
                </a:moveTo>
                <a:lnTo>
                  <a:pt x="7737" y="7068"/>
                </a:lnTo>
                <a:lnTo>
                  <a:pt x="7746" y="7077"/>
                </a:lnTo>
                <a:lnTo>
                  <a:pt x="7755" y="7077"/>
                </a:lnTo>
                <a:close/>
                <a:moveTo>
                  <a:pt x="7587" y="6989"/>
                </a:moveTo>
                <a:lnTo>
                  <a:pt x="7578" y="6998"/>
                </a:lnTo>
                <a:lnTo>
                  <a:pt x="7587" y="6998"/>
                </a:lnTo>
                <a:close/>
                <a:moveTo>
                  <a:pt x="7640" y="7545"/>
                </a:moveTo>
                <a:lnTo>
                  <a:pt x="7649" y="7554"/>
                </a:lnTo>
                <a:lnTo>
                  <a:pt x="7658" y="7554"/>
                </a:lnTo>
                <a:lnTo>
                  <a:pt x="7667" y="7545"/>
                </a:lnTo>
                <a:lnTo>
                  <a:pt x="7667" y="7536"/>
                </a:lnTo>
                <a:lnTo>
                  <a:pt x="7658" y="7536"/>
                </a:lnTo>
                <a:lnTo>
                  <a:pt x="7649" y="7536"/>
                </a:lnTo>
                <a:lnTo>
                  <a:pt x="7649" y="7545"/>
                </a:lnTo>
                <a:lnTo>
                  <a:pt x="7640" y="7545"/>
                </a:lnTo>
                <a:lnTo>
                  <a:pt x="7640" y="7536"/>
                </a:lnTo>
                <a:lnTo>
                  <a:pt x="7631" y="7536"/>
                </a:lnTo>
                <a:lnTo>
                  <a:pt x="7631" y="7545"/>
                </a:lnTo>
                <a:lnTo>
                  <a:pt x="7623" y="7545"/>
                </a:lnTo>
                <a:close/>
                <a:moveTo>
                  <a:pt x="7614" y="7042"/>
                </a:moveTo>
                <a:lnTo>
                  <a:pt x="7605" y="7042"/>
                </a:lnTo>
                <a:lnTo>
                  <a:pt x="7596" y="7033"/>
                </a:lnTo>
                <a:lnTo>
                  <a:pt x="7587" y="7042"/>
                </a:lnTo>
                <a:lnTo>
                  <a:pt x="7605" y="7042"/>
                </a:lnTo>
                <a:close/>
                <a:moveTo>
                  <a:pt x="7561" y="7015"/>
                </a:moveTo>
                <a:lnTo>
                  <a:pt x="7552" y="7007"/>
                </a:lnTo>
                <a:lnTo>
                  <a:pt x="7543" y="7007"/>
                </a:lnTo>
                <a:lnTo>
                  <a:pt x="7534" y="7015"/>
                </a:lnTo>
                <a:lnTo>
                  <a:pt x="7543" y="7015"/>
                </a:lnTo>
                <a:lnTo>
                  <a:pt x="7552" y="7015"/>
                </a:lnTo>
                <a:close/>
                <a:moveTo>
                  <a:pt x="7561" y="7554"/>
                </a:moveTo>
                <a:lnTo>
                  <a:pt x="7561" y="7545"/>
                </a:lnTo>
                <a:lnTo>
                  <a:pt x="7552" y="7545"/>
                </a:lnTo>
                <a:lnTo>
                  <a:pt x="7552" y="7554"/>
                </a:lnTo>
                <a:close/>
                <a:moveTo>
                  <a:pt x="7623" y="6980"/>
                </a:moveTo>
                <a:lnTo>
                  <a:pt x="7623" y="6989"/>
                </a:lnTo>
                <a:lnTo>
                  <a:pt x="7631" y="6980"/>
                </a:lnTo>
                <a:close/>
                <a:moveTo>
                  <a:pt x="7605" y="5896"/>
                </a:moveTo>
                <a:lnTo>
                  <a:pt x="7596" y="5904"/>
                </a:lnTo>
                <a:lnTo>
                  <a:pt x="7587" y="5904"/>
                </a:lnTo>
                <a:lnTo>
                  <a:pt x="7587" y="5913"/>
                </a:lnTo>
                <a:lnTo>
                  <a:pt x="7596" y="5913"/>
                </a:lnTo>
                <a:lnTo>
                  <a:pt x="7596" y="5904"/>
                </a:lnTo>
                <a:close/>
                <a:moveTo>
                  <a:pt x="7596" y="6998"/>
                </a:moveTo>
                <a:lnTo>
                  <a:pt x="7605" y="6998"/>
                </a:lnTo>
                <a:close/>
                <a:moveTo>
                  <a:pt x="7614" y="6989"/>
                </a:moveTo>
                <a:lnTo>
                  <a:pt x="7605" y="6989"/>
                </a:lnTo>
                <a:close/>
                <a:moveTo>
                  <a:pt x="6837" y="6874"/>
                </a:moveTo>
                <a:lnTo>
                  <a:pt x="6846" y="6874"/>
                </a:lnTo>
                <a:lnTo>
                  <a:pt x="6855" y="6874"/>
                </a:lnTo>
                <a:lnTo>
                  <a:pt x="6873" y="6865"/>
                </a:lnTo>
                <a:lnTo>
                  <a:pt x="6890" y="6865"/>
                </a:lnTo>
                <a:lnTo>
                  <a:pt x="6899" y="6865"/>
                </a:lnTo>
                <a:lnTo>
                  <a:pt x="6908" y="6857"/>
                </a:lnTo>
                <a:lnTo>
                  <a:pt x="6908" y="6848"/>
                </a:lnTo>
                <a:lnTo>
                  <a:pt x="6899" y="6848"/>
                </a:lnTo>
                <a:lnTo>
                  <a:pt x="6890" y="6848"/>
                </a:lnTo>
                <a:lnTo>
                  <a:pt x="6881" y="6839"/>
                </a:lnTo>
                <a:lnTo>
                  <a:pt x="6873" y="6830"/>
                </a:lnTo>
                <a:lnTo>
                  <a:pt x="6864" y="6830"/>
                </a:lnTo>
                <a:lnTo>
                  <a:pt x="6855" y="6821"/>
                </a:lnTo>
                <a:lnTo>
                  <a:pt x="6846" y="6821"/>
                </a:lnTo>
                <a:lnTo>
                  <a:pt x="6829" y="6812"/>
                </a:lnTo>
                <a:lnTo>
                  <a:pt x="6820" y="6821"/>
                </a:lnTo>
                <a:lnTo>
                  <a:pt x="6802" y="6812"/>
                </a:lnTo>
                <a:lnTo>
                  <a:pt x="6793" y="6812"/>
                </a:lnTo>
                <a:lnTo>
                  <a:pt x="6784" y="6812"/>
                </a:lnTo>
                <a:lnTo>
                  <a:pt x="6793" y="6812"/>
                </a:lnTo>
                <a:lnTo>
                  <a:pt x="6802" y="6804"/>
                </a:lnTo>
                <a:lnTo>
                  <a:pt x="6793" y="6804"/>
                </a:lnTo>
                <a:lnTo>
                  <a:pt x="6793" y="6795"/>
                </a:lnTo>
                <a:lnTo>
                  <a:pt x="6802" y="6795"/>
                </a:lnTo>
                <a:lnTo>
                  <a:pt x="6802" y="6786"/>
                </a:lnTo>
                <a:lnTo>
                  <a:pt x="6793" y="6786"/>
                </a:lnTo>
                <a:lnTo>
                  <a:pt x="6776" y="6786"/>
                </a:lnTo>
                <a:lnTo>
                  <a:pt x="6767" y="6786"/>
                </a:lnTo>
                <a:lnTo>
                  <a:pt x="6749" y="6777"/>
                </a:lnTo>
                <a:lnTo>
                  <a:pt x="6740" y="6777"/>
                </a:lnTo>
                <a:lnTo>
                  <a:pt x="6731" y="6777"/>
                </a:lnTo>
                <a:lnTo>
                  <a:pt x="6723" y="6768"/>
                </a:lnTo>
                <a:lnTo>
                  <a:pt x="6714" y="6768"/>
                </a:lnTo>
                <a:lnTo>
                  <a:pt x="6705" y="6768"/>
                </a:lnTo>
                <a:lnTo>
                  <a:pt x="6714" y="6759"/>
                </a:lnTo>
                <a:lnTo>
                  <a:pt x="6705" y="6759"/>
                </a:lnTo>
                <a:lnTo>
                  <a:pt x="6687" y="6751"/>
                </a:lnTo>
                <a:lnTo>
                  <a:pt x="6679" y="6759"/>
                </a:lnTo>
                <a:lnTo>
                  <a:pt x="6679" y="6751"/>
                </a:lnTo>
                <a:lnTo>
                  <a:pt x="6670" y="6751"/>
                </a:lnTo>
                <a:lnTo>
                  <a:pt x="6679" y="6751"/>
                </a:lnTo>
                <a:lnTo>
                  <a:pt x="6687" y="6751"/>
                </a:lnTo>
                <a:lnTo>
                  <a:pt x="6687" y="6742"/>
                </a:lnTo>
                <a:lnTo>
                  <a:pt x="6679" y="6742"/>
                </a:lnTo>
                <a:lnTo>
                  <a:pt x="6670" y="6733"/>
                </a:lnTo>
                <a:lnTo>
                  <a:pt x="6661" y="6724"/>
                </a:lnTo>
                <a:lnTo>
                  <a:pt x="6652" y="6724"/>
                </a:lnTo>
                <a:lnTo>
                  <a:pt x="6661" y="6733"/>
                </a:lnTo>
                <a:lnTo>
                  <a:pt x="6652" y="6733"/>
                </a:lnTo>
                <a:lnTo>
                  <a:pt x="6634" y="6724"/>
                </a:lnTo>
                <a:lnTo>
                  <a:pt x="6626" y="6724"/>
                </a:lnTo>
                <a:lnTo>
                  <a:pt x="6617" y="6706"/>
                </a:lnTo>
                <a:lnTo>
                  <a:pt x="6573" y="6689"/>
                </a:lnTo>
                <a:lnTo>
                  <a:pt x="6564" y="6689"/>
                </a:lnTo>
                <a:lnTo>
                  <a:pt x="6555" y="6689"/>
                </a:lnTo>
                <a:lnTo>
                  <a:pt x="6537" y="6689"/>
                </a:lnTo>
                <a:lnTo>
                  <a:pt x="6529" y="6689"/>
                </a:lnTo>
                <a:lnTo>
                  <a:pt x="6529" y="6680"/>
                </a:lnTo>
                <a:lnTo>
                  <a:pt x="6520" y="6680"/>
                </a:lnTo>
                <a:lnTo>
                  <a:pt x="6511" y="6671"/>
                </a:lnTo>
                <a:lnTo>
                  <a:pt x="6502" y="6662"/>
                </a:lnTo>
                <a:lnTo>
                  <a:pt x="6484" y="6654"/>
                </a:lnTo>
                <a:lnTo>
                  <a:pt x="6493" y="6654"/>
                </a:lnTo>
                <a:lnTo>
                  <a:pt x="6484" y="6654"/>
                </a:lnTo>
                <a:lnTo>
                  <a:pt x="6476" y="6654"/>
                </a:lnTo>
                <a:lnTo>
                  <a:pt x="6476" y="6645"/>
                </a:lnTo>
                <a:lnTo>
                  <a:pt x="6467" y="6645"/>
                </a:lnTo>
                <a:lnTo>
                  <a:pt x="6458" y="6645"/>
                </a:lnTo>
                <a:lnTo>
                  <a:pt x="6449" y="6645"/>
                </a:lnTo>
                <a:lnTo>
                  <a:pt x="6440" y="6645"/>
                </a:lnTo>
                <a:lnTo>
                  <a:pt x="6440" y="6636"/>
                </a:lnTo>
                <a:lnTo>
                  <a:pt x="6432" y="6636"/>
                </a:lnTo>
                <a:lnTo>
                  <a:pt x="6405" y="6636"/>
                </a:lnTo>
                <a:lnTo>
                  <a:pt x="6396" y="6636"/>
                </a:lnTo>
                <a:lnTo>
                  <a:pt x="6387" y="6636"/>
                </a:lnTo>
                <a:lnTo>
                  <a:pt x="6387" y="6627"/>
                </a:lnTo>
                <a:lnTo>
                  <a:pt x="6379" y="6627"/>
                </a:lnTo>
                <a:lnTo>
                  <a:pt x="6361" y="6636"/>
                </a:lnTo>
                <a:lnTo>
                  <a:pt x="6343" y="6627"/>
                </a:lnTo>
                <a:lnTo>
                  <a:pt x="6326" y="6627"/>
                </a:lnTo>
                <a:lnTo>
                  <a:pt x="6308" y="6627"/>
                </a:lnTo>
                <a:lnTo>
                  <a:pt x="6290" y="6636"/>
                </a:lnTo>
                <a:lnTo>
                  <a:pt x="6282" y="6636"/>
                </a:lnTo>
                <a:lnTo>
                  <a:pt x="6246" y="6645"/>
                </a:lnTo>
                <a:lnTo>
                  <a:pt x="6237" y="6645"/>
                </a:lnTo>
                <a:lnTo>
                  <a:pt x="6176" y="6662"/>
                </a:lnTo>
                <a:lnTo>
                  <a:pt x="6176" y="6671"/>
                </a:lnTo>
                <a:lnTo>
                  <a:pt x="6158" y="6680"/>
                </a:lnTo>
                <a:lnTo>
                  <a:pt x="6158" y="6689"/>
                </a:lnTo>
                <a:lnTo>
                  <a:pt x="6158" y="6698"/>
                </a:lnTo>
                <a:lnTo>
                  <a:pt x="6158" y="6715"/>
                </a:lnTo>
                <a:lnTo>
                  <a:pt x="6149" y="6715"/>
                </a:lnTo>
                <a:lnTo>
                  <a:pt x="6140" y="6715"/>
                </a:lnTo>
                <a:lnTo>
                  <a:pt x="6123" y="6724"/>
                </a:lnTo>
                <a:lnTo>
                  <a:pt x="6114" y="6733"/>
                </a:lnTo>
                <a:lnTo>
                  <a:pt x="6123" y="6733"/>
                </a:lnTo>
                <a:lnTo>
                  <a:pt x="6132" y="6724"/>
                </a:lnTo>
                <a:lnTo>
                  <a:pt x="6140" y="6724"/>
                </a:lnTo>
                <a:lnTo>
                  <a:pt x="6149" y="6724"/>
                </a:lnTo>
                <a:lnTo>
                  <a:pt x="6149" y="6733"/>
                </a:lnTo>
                <a:lnTo>
                  <a:pt x="6167" y="6724"/>
                </a:lnTo>
                <a:lnTo>
                  <a:pt x="6176" y="6724"/>
                </a:lnTo>
                <a:lnTo>
                  <a:pt x="6184" y="6724"/>
                </a:lnTo>
                <a:lnTo>
                  <a:pt x="6184" y="6715"/>
                </a:lnTo>
                <a:lnTo>
                  <a:pt x="6184" y="6706"/>
                </a:lnTo>
                <a:lnTo>
                  <a:pt x="6193" y="6706"/>
                </a:lnTo>
                <a:lnTo>
                  <a:pt x="6202" y="6706"/>
                </a:lnTo>
                <a:lnTo>
                  <a:pt x="6211" y="6706"/>
                </a:lnTo>
                <a:lnTo>
                  <a:pt x="6211" y="6698"/>
                </a:lnTo>
                <a:lnTo>
                  <a:pt x="6220" y="6698"/>
                </a:lnTo>
                <a:lnTo>
                  <a:pt x="6220" y="6706"/>
                </a:lnTo>
                <a:lnTo>
                  <a:pt x="6229" y="6698"/>
                </a:lnTo>
                <a:lnTo>
                  <a:pt x="6237" y="6698"/>
                </a:lnTo>
                <a:lnTo>
                  <a:pt x="6246" y="6689"/>
                </a:lnTo>
                <a:lnTo>
                  <a:pt x="6255" y="6680"/>
                </a:lnTo>
                <a:lnTo>
                  <a:pt x="6264" y="6671"/>
                </a:lnTo>
                <a:lnTo>
                  <a:pt x="6273" y="6671"/>
                </a:lnTo>
                <a:lnTo>
                  <a:pt x="6273" y="6662"/>
                </a:lnTo>
                <a:lnTo>
                  <a:pt x="6334" y="6662"/>
                </a:lnTo>
                <a:lnTo>
                  <a:pt x="6343" y="6662"/>
                </a:lnTo>
                <a:lnTo>
                  <a:pt x="6343" y="6671"/>
                </a:lnTo>
                <a:lnTo>
                  <a:pt x="6352" y="6671"/>
                </a:lnTo>
                <a:lnTo>
                  <a:pt x="6352" y="6680"/>
                </a:lnTo>
                <a:lnTo>
                  <a:pt x="6334" y="6689"/>
                </a:lnTo>
                <a:lnTo>
                  <a:pt x="6326" y="6689"/>
                </a:lnTo>
                <a:lnTo>
                  <a:pt x="6334" y="6698"/>
                </a:lnTo>
                <a:lnTo>
                  <a:pt x="6343" y="6698"/>
                </a:lnTo>
                <a:lnTo>
                  <a:pt x="6343" y="6706"/>
                </a:lnTo>
                <a:lnTo>
                  <a:pt x="6370" y="6706"/>
                </a:lnTo>
                <a:lnTo>
                  <a:pt x="6379" y="6706"/>
                </a:lnTo>
                <a:lnTo>
                  <a:pt x="6387" y="6706"/>
                </a:lnTo>
                <a:lnTo>
                  <a:pt x="6387" y="6698"/>
                </a:lnTo>
                <a:lnTo>
                  <a:pt x="6396" y="6698"/>
                </a:lnTo>
                <a:lnTo>
                  <a:pt x="6396" y="6706"/>
                </a:lnTo>
                <a:lnTo>
                  <a:pt x="6405" y="6715"/>
                </a:lnTo>
                <a:lnTo>
                  <a:pt x="6440" y="6715"/>
                </a:lnTo>
                <a:lnTo>
                  <a:pt x="6440" y="6706"/>
                </a:lnTo>
                <a:lnTo>
                  <a:pt x="6449" y="6715"/>
                </a:lnTo>
                <a:lnTo>
                  <a:pt x="6458" y="6724"/>
                </a:lnTo>
                <a:lnTo>
                  <a:pt x="6467" y="6733"/>
                </a:lnTo>
                <a:lnTo>
                  <a:pt x="6484" y="6733"/>
                </a:lnTo>
                <a:lnTo>
                  <a:pt x="6529" y="6751"/>
                </a:lnTo>
                <a:lnTo>
                  <a:pt x="6537" y="6751"/>
                </a:lnTo>
                <a:lnTo>
                  <a:pt x="6564" y="6751"/>
                </a:lnTo>
                <a:lnTo>
                  <a:pt x="6573" y="6751"/>
                </a:lnTo>
                <a:lnTo>
                  <a:pt x="6581" y="6751"/>
                </a:lnTo>
                <a:lnTo>
                  <a:pt x="6581" y="6759"/>
                </a:lnTo>
                <a:lnTo>
                  <a:pt x="6581" y="6768"/>
                </a:lnTo>
                <a:lnTo>
                  <a:pt x="6590" y="6786"/>
                </a:lnTo>
                <a:lnTo>
                  <a:pt x="6590" y="6795"/>
                </a:lnTo>
                <a:lnTo>
                  <a:pt x="6599" y="6804"/>
                </a:lnTo>
                <a:lnTo>
                  <a:pt x="6617" y="6812"/>
                </a:lnTo>
                <a:lnTo>
                  <a:pt x="6626" y="6812"/>
                </a:lnTo>
                <a:lnTo>
                  <a:pt x="6634" y="6812"/>
                </a:lnTo>
                <a:lnTo>
                  <a:pt x="6652" y="6821"/>
                </a:lnTo>
                <a:lnTo>
                  <a:pt x="6661" y="6821"/>
                </a:lnTo>
                <a:lnTo>
                  <a:pt x="6670" y="6821"/>
                </a:lnTo>
                <a:lnTo>
                  <a:pt x="6679" y="6821"/>
                </a:lnTo>
                <a:lnTo>
                  <a:pt x="6687" y="6830"/>
                </a:lnTo>
                <a:lnTo>
                  <a:pt x="6687" y="6839"/>
                </a:lnTo>
                <a:lnTo>
                  <a:pt x="6687" y="6848"/>
                </a:lnTo>
                <a:lnTo>
                  <a:pt x="6679" y="6848"/>
                </a:lnTo>
                <a:lnTo>
                  <a:pt x="6661" y="6865"/>
                </a:lnTo>
                <a:lnTo>
                  <a:pt x="6643" y="6883"/>
                </a:lnTo>
                <a:lnTo>
                  <a:pt x="6661" y="6883"/>
                </a:lnTo>
                <a:lnTo>
                  <a:pt x="6679" y="6874"/>
                </a:lnTo>
                <a:lnTo>
                  <a:pt x="6696" y="6874"/>
                </a:lnTo>
                <a:lnTo>
                  <a:pt x="6705" y="6874"/>
                </a:lnTo>
                <a:lnTo>
                  <a:pt x="6714" y="6874"/>
                </a:lnTo>
                <a:lnTo>
                  <a:pt x="6731" y="6874"/>
                </a:lnTo>
                <a:lnTo>
                  <a:pt x="6749" y="6874"/>
                </a:lnTo>
                <a:lnTo>
                  <a:pt x="6758" y="6874"/>
                </a:lnTo>
                <a:lnTo>
                  <a:pt x="6784" y="6874"/>
                </a:lnTo>
                <a:lnTo>
                  <a:pt x="6793" y="6874"/>
                </a:lnTo>
                <a:lnTo>
                  <a:pt x="6802" y="6883"/>
                </a:lnTo>
                <a:lnTo>
                  <a:pt x="6820" y="6874"/>
                </a:lnTo>
                <a:lnTo>
                  <a:pt x="6829" y="6874"/>
                </a:lnTo>
                <a:lnTo>
                  <a:pt x="6837" y="6865"/>
                </a:lnTo>
                <a:close/>
                <a:moveTo>
                  <a:pt x="7287" y="7457"/>
                </a:moveTo>
                <a:lnTo>
                  <a:pt x="7278" y="7448"/>
                </a:lnTo>
                <a:lnTo>
                  <a:pt x="7278" y="7439"/>
                </a:lnTo>
                <a:lnTo>
                  <a:pt x="7270" y="7439"/>
                </a:lnTo>
                <a:lnTo>
                  <a:pt x="7278" y="7448"/>
                </a:lnTo>
                <a:lnTo>
                  <a:pt x="7287" y="7457"/>
                </a:lnTo>
                <a:lnTo>
                  <a:pt x="7296" y="7466"/>
                </a:lnTo>
                <a:lnTo>
                  <a:pt x="7305" y="7466"/>
                </a:lnTo>
                <a:lnTo>
                  <a:pt x="7296" y="7457"/>
                </a:lnTo>
                <a:close/>
                <a:moveTo>
                  <a:pt x="7217" y="7439"/>
                </a:moveTo>
                <a:lnTo>
                  <a:pt x="7217" y="7430"/>
                </a:lnTo>
                <a:lnTo>
                  <a:pt x="7208" y="7421"/>
                </a:lnTo>
                <a:lnTo>
                  <a:pt x="7208" y="7430"/>
                </a:lnTo>
                <a:close/>
                <a:moveTo>
                  <a:pt x="6723" y="7024"/>
                </a:moveTo>
                <a:lnTo>
                  <a:pt x="6723" y="7033"/>
                </a:lnTo>
                <a:lnTo>
                  <a:pt x="6731" y="7033"/>
                </a:lnTo>
                <a:lnTo>
                  <a:pt x="6740" y="7033"/>
                </a:lnTo>
                <a:lnTo>
                  <a:pt x="6749" y="7033"/>
                </a:lnTo>
                <a:lnTo>
                  <a:pt x="6758" y="7024"/>
                </a:lnTo>
                <a:lnTo>
                  <a:pt x="6749" y="7007"/>
                </a:lnTo>
                <a:lnTo>
                  <a:pt x="6723" y="7007"/>
                </a:lnTo>
                <a:lnTo>
                  <a:pt x="6714" y="6998"/>
                </a:lnTo>
                <a:lnTo>
                  <a:pt x="6705" y="6989"/>
                </a:lnTo>
                <a:lnTo>
                  <a:pt x="6696" y="6989"/>
                </a:lnTo>
                <a:lnTo>
                  <a:pt x="6687" y="6989"/>
                </a:lnTo>
                <a:lnTo>
                  <a:pt x="6679" y="6989"/>
                </a:lnTo>
                <a:lnTo>
                  <a:pt x="6670" y="6989"/>
                </a:lnTo>
                <a:lnTo>
                  <a:pt x="6661" y="6989"/>
                </a:lnTo>
                <a:lnTo>
                  <a:pt x="6634" y="6980"/>
                </a:lnTo>
                <a:lnTo>
                  <a:pt x="6626" y="6980"/>
                </a:lnTo>
                <a:lnTo>
                  <a:pt x="6626" y="6989"/>
                </a:lnTo>
                <a:lnTo>
                  <a:pt x="6617" y="6989"/>
                </a:lnTo>
                <a:lnTo>
                  <a:pt x="6608" y="6989"/>
                </a:lnTo>
                <a:lnTo>
                  <a:pt x="6599" y="6998"/>
                </a:lnTo>
                <a:lnTo>
                  <a:pt x="6599" y="7007"/>
                </a:lnTo>
                <a:lnTo>
                  <a:pt x="6617" y="7007"/>
                </a:lnTo>
                <a:lnTo>
                  <a:pt x="6626" y="7015"/>
                </a:lnTo>
                <a:lnTo>
                  <a:pt x="6634" y="7024"/>
                </a:lnTo>
                <a:lnTo>
                  <a:pt x="6643" y="7033"/>
                </a:lnTo>
                <a:lnTo>
                  <a:pt x="6652" y="7033"/>
                </a:lnTo>
                <a:lnTo>
                  <a:pt x="6661" y="7033"/>
                </a:lnTo>
                <a:lnTo>
                  <a:pt x="6670" y="7033"/>
                </a:lnTo>
                <a:lnTo>
                  <a:pt x="6679" y="7042"/>
                </a:lnTo>
                <a:lnTo>
                  <a:pt x="6687" y="7033"/>
                </a:lnTo>
                <a:lnTo>
                  <a:pt x="6696" y="7033"/>
                </a:lnTo>
                <a:lnTo>
                  <a:pt x="6705" y="7033"/>
                </a:lnTo>
                <a:lnTo>
                  <a:pt x="6705" y="7024"/>
                </a:lnTo>
                <a:lnTo>
                  <a:pt x="6714" y="7024"/>
                </a:lnTo>
                <a:close/>
                <a:moveTo>
                  <a:pt x="7490" y="4872"/>
                </a:moveTo>
                <a:lnTo>
                  <a:pt x="7481" y="4881"/>
                </a:lnTo>
                <a:lnTo>
                  <a:pt x="7481" y="4889"/>
                </a:lnTo>
                <a:lnTo>
                  <a:pt x="7490" y="4881"/>
                </a:lnTo>
                <a:close/>
                <a:moveTo>
                  <a:pt x="7455" y="4845"/>
                </a:moveTo>
                <a:lnTo>
                  <a:pt x="7455" y="4836"/>
                </a:lnTo>
                <a:lnTo>
                  <a:pt x="7446" y="4836"/>
                </a:lnTo>
                <a:lnTo>
                  <a:pt x="7437" y="4854"/>
                </a:lnTo>
                <a:lnTo>
                  <a:pt x="7446" y="4845"/>
                </a:lnTo>
                <a:close/>
                <a:moveTo>
                  <a:pt x="7305" y="7007"/>
                </a:moveTo>
                <a:lnTo>
                  <a:pt x="7314" y="7007"/>
                </a:lnTo>
                <a:lnTo>
                  <a:pt x="7314" y="6998"/>
                </a:lnTo>
                <a:lnTo>
                  <a:pt x="7323" y="6989"/>
                </a:lnTo>
                <a:lnTo>
                  <a:pt x="7331" y="6980"/>
                </a:lnTo>
                <a:lnTo>
                  <a:pt x="7331" y="6971"/>
                </a:lnTo>
                <a:lnTo>
                  <a:pt x="7323" y="6971"/>
                </a:lnTo>
                <a:lnTo>
                  <a:pt x="7305" y="6954"/>
                </a:lnTo>
                <a:lnTo>
                  <a:pt x="7296" y="6945"/>
                </a:lnTo>
                <a:lnTo>
                  <a:pt x="7287" y="6945"/>
                </a:lnTo>
                <a:lnTo>
                  <a:pt x="7270" y="6945"/>
                </a:lnTo>
                <a:lnTo>
                  <a:pt x="7261" y="6945"/>
                </a:lnTo>
                <a:lnTo>
                  <a:pt x="7261" y="6936"/>
                </a:lnTo>
                <a:lnTo>
                  <a:pt x="7252" y="6936"/>
                </a:lnTo>
                <a:lnTo>
                  <a:pt x="7243" y="6936"/>
                </a:lnTo>
                <a:lnTo>
                  <a:pt x="7243" y="6927"/>
                </a:lnTo>
                <a:lnTo>
                  <a:pt x="7261" y="6927"/>
                </a:lnTo>
                <a:lnTo>
                  <a:pt x="7270" y="6927"/>
                </a:lnTo>
                <a:lnTo>
                  <a:pt x="7261" y="6918"/>
                </a:lnTo>
                <a:lnTo>
                  <a:pt x="7234" y="6927"/>
                </a:lnTo>
                <a:lnTo>
                  <a:pt x="7226" y="6918"/>
                </a:lnTo>
                <a:lnTo>
                  <a:pt x="7217" y="6909"/>
                </a:lnTo>
                <a:lnTo>
                  <a:pt x="7217" y="6901"/>
                </a:lnTo>
                <a:lnTo>
                  <a:pt x="7217" y="6892"/>
                </a:lnTo>
                <a:lnTo>
                  <a:pt x="7208" y="6892"/>
                </a:lnTo>
                <a:lnTo>
                  <a:pt x="7199" y="6901"/>
                </a:lnTo>
                <a:lnTo>
                  <a:pt x="7190" y="6892"/>
                </a:lnTo>
                <a:lnTo>
                  <a:pt x="7181" y="6892"/>
                </a:lnTo>
                <a:lnTo>
                  <a:pt x="7173" y="6883"/>
                </a:lnTo>
                <a:lnTo>
                  <a:pt x="7164" y="6892"/>
                </a:lnTo>
                <a:lnTo>
                  <a:pt x="7164" y="6883"/>
                </a:lnTo>
                <a:lnTo>
                  <a:pt x="7155" y="6883"/>
                </a:lnTo>
                <a:lnTo>
                  <a:pt x="7146" y="6874"/>
                </a:lnTo>
                <a:lnTo>
                  <a:pt x="7128" y="6883"/>
                </a:lnTo>
                <a:lnTo>
                  <a:pt x="7120" y="6883"/>
                </a:lnTo>
                <a:lnTo>
                  <a:pt x="7102" y="6874"/>
                </a:lnTo>
                <a:lnTo>
                  <a:pt x="7093" y="6883"/>
                </a:lnTo>
                <a:lnTo>
                  <a:pt x="7084" y="6883"/>
                </a:lnTo>
                <a:lnTo>
                  <a:pt x="7084" y="6892"/>
                </a:lnTo>
                <a:lnTo>
                  <a:pt x="7076" y="6892"/>
                </a:lnTo>
                <a:lnTo>
                  <a:pt x="7067" y="6892"/>
                </a:lnTo>
                <a:lnTo>
                  <a:pt x="7049" y="6892"/>
                </a:lnTo>
                <a:lnTo>
                  <a:pt x="7031" y="6883"/>
                </a:lnTo>
                <a:lnTo>
                  <a:pt x="7023" y="6874"/>
                </a:lnTo>
                <a:lnTo>
                  <a:pt x="7005" y="6874"/>
                </a:lnTo>
                <a:lnTo>
                  <a:pt x="6987" y="6874"/>
                </a:lnTo>
                <a:lnTo>
                  <a:pt x="6978" y="6883"/>
                </a:lnTo>
                <a:lnTo>
                  <a:pt x="6970" y="6883"/>
                </a:lnTo>
                <a:lnTo>
                  <a:pt x="6961" y="6883"/>
                </a:lnTo>
                <a:lnTo>
                  <a:pt x="6961" y="6892"/>
                </a:lnTo>
                <a:lnTo>
                  <a:pt x="6961" y="6901"/>
                </a:lnTo>
                <a:lnTo>
                  <a:pt x="6970" y="6901"/>
                </a:lnTo>
                <a:lnTo>
                  <a:pt x="6987" y="6901"/>
                </a:lnTo>
                <a:lnTo>
                  <a:pt x="7005" y="6909"/>
                </a:lnTo>
                <a:lnTo>
                  <a:pt x="7014" y="6909"/>
                </a:lnTo>
                <a:lnTo>
                  <a:pt x="7014" y="6918"/>
                </a:lnTo>
                <a:lnTo>
                  <a:pt x="7005" y="6927"/>
                </a:lnTo>
                <a:lnTo>
                  <a:pt x="7014" y="6936"/>
                </a:lnTo>
                <a:lnTo>
                  <a:pt x="7005" y="6945"/>
                </a:lnTo>
                <a:lnTo>
                  <a:pt x="7014" y="6954"/>
                </a:lnTo>
                <a:lnTo>
                  <a:pt x="7031" y="6962"/>
                </a:lnTo>
                <a:lnTo>
                  <a:pt x="7040" y="6971"/>
                </a:lnTo>
                <a:lnTo>
                  <a:pt x="7040" y="6980"/>
                </a:lnTo>
                <a:lnTo>
                  <a:pt x="7031" y="6980"/>
                </a:lnTo>
                <a:lnTo>
                  <a:pt x="7023" y="6980"/>
                </a:lnTo>
                <a:lnTo>
                  <a:pt x="7014" y="6980"/>
                </a:lnTo>
                <a:lnTo>
                  <a:pt x="7014" y="6989"/>
                </a:lnTo>
                <a:lnTo>
                  <a:pt x="7005" y="6989"/>
                </a:lnTo>
                <a:lnTo>
                  <a:pt x="6996" y="6989"/>
                </a:lnTo>
                <a:lnTo>
                  <a:pt x="6952" y="6980"/>
                </a:lnTo>
                <a:lnTo>
                  <a:pt x="6943" y="6980"/>
                </a:lnTo>
                <a:lnTo>
                  <a:pt x="6926" y="6980"/>
                </a:lnTo>
                <a:lnTo>
                  <a:pt x="6917" y="6980"/>
                </a:lnTo>
                <a:lnTo>
                  <a:pt x="6908" y="6971"/>
                </a:lnTo>
                <a:lnTo>
                  <a:pt x="6899" y="6971"/>
                </a:lnTo>
                <a:lnTo>
                  <a:pt x="6890" y="6971"/>
                </a:lnTo>
                <a:lnTo>
                  <a:pt x="6881" y="6989"/>
                </a:lnTo>
                <a:lnTo>
                  <a:pt x="6890" y="6998"/>
                </a:lnTo>
                <a:lnTo>
                  <a:pt x="6908" y="6998"/>
                </a:lnTo>
                <a:lnTo>
                  <a:pt x="6908" y="7007"/>
                </a:lnTo>
                <a:lnTo>
                  <a:pt x="6917" y="7015"/>
                </a:lnTo>
                <a:lnTo>
                  <a:pt x="6926" y="7015"/>
                </a:lnTo>
                <a:lnTo>
                  <a:pt x="6934" y="7015"/>
                </a:lnTo>
                <a:lnTo>
                  <a:pt x="6934" y="7007"/>
                </a:lnTo>
                <a:lnTo>
                  <a:pt x="6943" y="7007"/>
                </a:lnTo>
                <a:lnTo>
                  <a:pt x="6952" y="7007"/>
                </a:lnTo>
                <a:lnTo>
                  <a:pt x="6961" y="7007"/>
                </a:lnTo>
                <a:lnTo>
                  <a:pt x="6970" y="7007"/>
                </a:lnTo>
                <a:lnTo>
                  <a:pt x="6978" y="7007"/>
                </a:lnTo>
                <a:lnTo>
                  <a:pt x="7005" y="7007"/>
                </a:lnTo>
                <a:lnTo>
                  <a:pt x="7014" y="7007"/>
                </a:lnTo>
                <a:lnTo>
                  <a:pt x="7023" y="7007"/>
                </a:lnTo>
                <a:lnTo>
                  <a:pt x="7031" y="7007"/>
                </a:lnTo>
                <a:lnTo>
                  <a:pt x="7058" y="7007"/>
                </a:lnTo>
                <a:lnTo>
                  <a:pt x="7067" y="7007"/>
                </a:lnTo>
                <a:lnTo>
                  <a:pt x="7076" y="7015"/>
                </a:lnTo>
                <a:lnTo>
                  <a:pt x="7084" y="7015"/>
                </a:lnTo>
                <a:lnTo>
                  <a:pt x="7084" y="7024"/>
                </a:lnTo>
                <a:lnTo>
                  <a:pt x="7093" y="7024"/>
                </a:lnTo>
                <a:lnTo>
                  <a:pt x="7093" y="7033"/>
                </a:lnTo>
                <a:lnTo>
                  <a:pt x="7093" y="7042"/>
                </a:lnTo>
                <a:lnTo>
                  <a:pt x="7102" y="7042"/>
                </a:lnTo>
                <a:lnTo>
                  <a:pt x="7102" y="7051"/>
                </a:lnTo>
                <a:lnTo>
                  <a:pt x="7111" y="7051"/>
                </a:lnTo>
                <a:lnTo>
                  <a:pt x="7111" y="7042"/>
                </a:lnTo>
                <a:lnTo>
                  <a:pt x="7120" y="7033"/>
                </a:lnTo>
                <a:lnTo>
                  <a:pt x="7128" y="7015"/>
                </a:lnTo>
                <a:lnTo>
                  <a:pt x="7128" y="7007"/>
                </a:lnTo>
                <a:lnTo>
                  <a:pt x="7137" y="7007"/>
                </a:lnTo>
                <a:lnTo>
                  <a:pt x="7137" y="6998"/>
                </a:lnTo>
                <a:lnTo>
                  <a:pt x="7146" y="6998"/>
                </a:lnTo>
                <a:lnTo>
                  <a:pt x="7155" y="6998"/>
                </a:lnTo>
                <a:lnTo>
                  <a:pt x="7164" y="6998"/>
                </a:lnTo>
                <a:lnTo>
                  <a:pt x="7173" y="6998"/>
                </a:lnTo>
                <a:lnTo>
                  <a:pt x="7173" y="7007"/>
                </a:lnTo>
                <a:lnTo>
                  <a:pt x="7199" y="7007"/>
                </a:lnTo>
                <a:lnTo>
                  <a:pt x="7199" y="6998"/>
                </a:lnTo>
                <a:lnTo>
                  <a:pt x="7208" y="6998"/>
                </a:lnTo>
                <a:lnTo>
                  <a:pt x="7217" y="6989"/>
                </a:lnTo>
                <a:lnTo>
                  <a:pt x="7226" y="6989"/>
                </a:lnTo>
                <a:lnTo>
                  <a:pt x="7234" y="6989"/>
                </a:lnTo>
                <a:lnTo>
                  <a:pt x="7243" y="6989"/>
                </a:lnTo>
                <a:lnTo>
                  <a:pt x="7261" y="6989"/>
                </a:lnTo>
                <a:lnTo>
                  <a:pt x="7270" y="6989"/>
                </a:lnTo>
                <a:lnTo>
                  <a:pt x="7278" y="6989"/>
                </a:lnTo>
                <a:lnTo>
                  <a:pt x="7287" y="6989"/>
                </a:lnTo>
                <a:lnTo>
                  <a:pt x="7296" y="6998"/>
                </a:lnTo>
                <a:lnTo>
                  <a:pt x="7305" y="6998"/>
                </a:lnTo>
                <a:close/>
                <a:moveTo>
                  <a:pt x="7420" y="7024"/>
                </a:moveTo>
                <a:lnTo>
                  <a:pt x="7428" y="7024"/>
                </a:lnTo>
                <a:lnTo>
                  <a:pt x="7437" y="7024"/>
                </a:lnTo>
                <a:lnTo>
                  <a:pt x="7446" y="7024"/>
                </a:lnTo>
                <a:lnTo>
                  <a:pt x="7464" y="7024"/>
                </a:lnTo>
                <a:lnTo>
                  <a:pt x="7473" y="7024"/>
                </a:lnTo>
                <a:lnTo>
                  <a:pt x="7481" y="7024"/>
                </a:lnTo>
                <a:lnTo>
                  <a:pt x="7490" y="7024"/>
                </a:lnTo>
                <a:lnTo>
                  <a:pt x="7499" y="7024"/>
                </a:lnTo>
                <a:lnTo>
                  <a:pt x="7508" y="7024"/>
                </a:lnTo>
                <a:lnTo>
                  <a:pt x="7517" y="7015"/>
                </a:lnTo>
                <a:lnTo>
                  <a:pt x="7525" y="7015"/>
                </a:lnTo>
                <a:lnTo>
                  <a:pt x="7525" y="7007"/>
                </a:lnTo>
                <a:lnTo>
                  <a:pt x="7534" y="7007"/>
                </a:lnTo>
                <a:lnTo>
                  <a:pt x="7534" y="6989"/>
                </a:lnTo>
                <a:lnTo>
                  <a:pt x="7525" y="6989"/>
                </a:lnTo>
                <a:lnTo>
                  <a:pt x="7517" y="6989"/>
                </a:lnTo>
                <a:lnTo>
                  <a:pt x="7499" y="6989"/>
                </a:lnTo>
                <a:lnTo>
                  <a:pt x="7490" y="6989"/>
                </a:lnTo>
                <a:lnTo>
                  <a:pt x="7446" y="6989"/>
                </a:lnTo>
                <a:lnTo>
                  <a:pt x="7428" y="6980"/>
                </a:lnTo>
                <a:lnTo>
                  <a:pt x="7420" y="6980"/>
                </a:lnTo>
                <a:lnTo>
                  <a:pt x="7420" y="6989"/>
                </a:lnTo>
                <a:lnTo>
                  <a:pt x="7411" y="6998"/>
                </a:lnTo>
                <a:lnTo>
                  <a:pt x="7420" y="6998"/>
                </a:lnTo>
                <a:lnTo>
                  <a:pt x="7420" y="7007"/>
                </a:lnTo>
                <a:close/>
                <a:moveTo>
                  <a:pt x="7817" y="4439"/>
                </a:moveTo>
                <a:lnTo>
                  <a:pt x="7825" y="4430"/>
                </a:lnTo>
                <a:lnTo>
                  <a:pt x="7817" y="4430"/>
                </a:lnTo>
                <a:lnTo>
                  <a:pt x="7817" y="4422"/>
                </a:lnTo>
                <a:lnTo>
                  <a:pt x="7799" y="4413"/>
                </a:lnTo>
                <a:lnTo>
                  <a:pt x="7790" y="4413"/>
                </a:lnTo>
                <a:lnTo>
                  <a:pt x="7755" y="4386"/>
                </a:lnTo>
                <a:lnTo>
                  <a:pt x="7737" y="4378"/>
                </a:lnTo>
                <a:lnTo>
                  <a:pt x="7720" y="4378"/>
                </a:lnTo>
                <a:lnTo>
                  <a:pt x="7702" y="4369"/>
                </a:lnTo>
                <a:lnTo>
                  <a:pt x="7667" y="4369"/>
                </a:lnTo>
                <a:lnTo>
                  <a:pt x="7640" y="4360"/>
                </a:lnTo>
                <a:lnTo>
                  <a:pt x="7631" y="4360"/>
                </a:lnTo>
                <a:lnTo>
                  <a:pt x="7623" y="4360"/>
                </a:lnTo>
                <a:lnTo>
                  <a:pt x="7614" y="4360"/>
                </a:lnTo>
                <a:lnTo>
                  <a:pt x="7623" y="4369"/>
                </a:lnTo>
                <a:lnTo>
                  <a:pt x="7658" y="4386"/>
                </a:lnTo>
                <a:lnTo>
                  <a:pt x="7667" y="4386"/>
                </a:lnTo>
                <a:lnTo>
                  <a:pt x="7675" y="4395"/>
                </a:lnTo>
                <a:lnTo>
                  <a:pt x="7684" y="4404"/>
                </a:lnTo>
                <a:lnTo>
                  <a:pt x="7684" y="4413"/>
                </a:lnTo>
                <a:lnTo>
                  <a:pt x="7720" y="4430"/>
                </a:lnTo>
                <a:lnTo>
                  <a:pt x="7737" y="4430"/>
                </a:lnTo>
                <a:lnTo>
                  <a:pt x="7764" y="4430"/>
                </a:lnTo>
                <a:lnTo>
                  <a:pt x="7781" y="4439"/>
                </a:lnTo>
                <a:close/>
                <a:moveTo>
                  <a:pt x="7940" y="4916"/>
                </a:moveTo>
                <a:lnTo>
                  <a:pt x="7949" y="4916"/>
                </a:lnTo>
                <a:lnTo>
                  <a:pt x="7967" y="4916"/>
                </a:lnTo>
                <a:lnTo>
                  <a:pt x="7967" y="4907"/>
                </a:lnTo>
                <a:lnTo>
                  <a:pt x="7958" y="4916"/>
                </a:lnTo>
                <a:lnTo>
                  <a:pt x="7949" y="4916"/>
                </a:lnTo>
                <a:close/>
                <a:moveTo>
                  <a:pt x="7773" y="4704"/>
                </a:moveTo>
                <a:lnTo>
                  <a:pt x="7790" y="4695"/>
                </a:lnTo>
                <a:lnTo>
                  <a:pt x="7799" y="4686"/>
                </a:lnTo>
                <a:lnTo>
                  <a:pt x="7790" y="4686"/>
                </a:lnTo>
                <a:lnTo>
                  <a:pt x="7773" y="4686"/>
                </a:lnTo>
                <a:lnTo>
                  <a:pt x="7746" y="4686"/>
                </a:lnTo>
                <a:lnTo>
                  <a:pt x="7728" y="4686"/>
                </a:lnTo>
                <a:lnTo>
                  <a:pt x="7720" y="4686"/>
                </a:lnTo>
                <a:lnTo>
                  <a:pt x="7702" y="4686"/>
                </a:lnTo>
                <a:lnTo>
                  <a:pt x="7702" y="4678"/>
                </a:lnTo>
                <a:lnTo>
                  <a:pt x="7693" y="4678"/>
                </a:lnTo>
                <a:lnTo>
                  <a:pt x="7684" y="4678"/>
                </a:lnTo>
                <a:lnTo>
                  <a:pt x="7675" y="4678"/>
                </a:lnTo>
                <a:lnTo>
                  <a:pt x="7675" y="4686"/>
                </a:lnTo>
                <a:lnTo>
                  <a:pt x="7667" y="4686"/>
                </a:lnTo>
                <a:lnTo>
                  <a:pt x="7667" y="4678"/>
                </a:lnTo>
                <a:lnTo>
                  <a:pt x="7658" y="4678"/>
                </a:lnTo>
                <a:lnTo>
                  <a:pt x="7667" y="4678"/>
                </a:lnTo>
                <a:lnTo>
                  <a:pt x="7658" y="4669"/>
                </a:lnTo>
                <a:lnTo>
                  <a:pt x="7649" y="4660"/>
                </a:lnTo>
                <a:lnTo>
                  <a:pt x="7658" y="4642"/>
                </a:lnTo>
                <a:lnTo>
                  <a:pt x="7649" y="4633"/>
                </a:lnTo>
                <a:lnTo>
                  <a:pt x="7658" y="4633"/>
                </a:lnTo>
                <a:lnTo>
                  <a:pt x="7640" y="4642"/>
                </a:lnTo>
                <a:lnTo>
                  <a:pt x="7631" y="4651"/>
                </a:lnTo>
                <a:lnTo>
                  <a:pt x="7631" y="4660"/>
                </a:lnTo>
                <a:lnTo>
                  <a:pt x="7623" y="4660"/>
                </a:lnTo>
                <a:lnTo>
                  <a:pt x="7623" y="4669"/>
                </a:lnTo>
                <a:lnTo>
                  <a:pt x="7640" y="4669"/>
                </a:lnTo>
                <a:lnTo>
                  <a:pt x="7649" y="4678"/>
                </a:lnTo>
                <a:lnTo>
                  <a:pt x="7649" y="4686"/>
                </a:lnTo>
                <a:lnTo>
                  <a:pt x="7667" y="4686"/>
                </a:lnTo>
                <a:lnTo>
                  <a:pt x="7675" y="4695"/>
                </a:lnTo>
                <a:lnTo>
                  <a:pt x="7667" y="4695"/>
                </a:lnTo>
                <a:lnTo>
                  <a:pt x="7675" y="4704"/>
                </a:lnTo>
                <a:lnTo>
                  <a:pt x="7684" y="4704"/>
                </a:lnTo>
                <a:lnTo>
                  <a:pt x="7711" y="4713"/>
                </a:lnTo>
                <a:lnTo>
                  <a:pt x="7720" y="4713"/>
                </a:lnTo>
                <a:lnTo>
                  <a:pt x="7711" y="4713"/>
                </a:lnTo>
                <a:lnTo>
                  <a:pt x="7711" y="4704"/>
                </a:lnTo>
                <a:lnTo>
                  <a:pt x="7720" y="4704"/>
                </a:lnTo>
                <a:lnTo>
                  <a:pt x="7728" y="4695"/>
                </a:lnTo>
                <a:lnTo>
                  <a:pt x="7728" y="4704"/>
                </a:lnTo>
                <a:lnTo>
                  <a:pt x="7720" y="4704"/>
                </a:lnTo>
                <a:lnTo>
                  <a:pt x="7728" y="4713"/>
                </a:lnTo>
                <a:lnTo>
                  <a:pt x="7737" y="4713"/>
                </a:lnTo>
                <a:lnTo>
                  <a:pt x="7728" y="4722"/>
                </a:lnTo>
                <a:lnTo>
                  <a:pt x="7737" y="4722"/>
                </a:lnTo>
                <a:lnTo>
                  <a:pt x="7737" y="4731"/>
                </a:lnTo>
                <a:lnTo>
                  <a:pt x="7746" y="4731"/>
                </a:lnTo>
                <a:lnTo>
                  <a:pt x="7764" y="4731"/>
                </a:lnTo>
                <a:lnTo>
                  <a:pt x="7764" y="4722"/>
                </a:lnTo>
                <a:lnTo>
                  <a:pt x="7764" y="4713"/>
                </a:lnTo>
                <a:close/>
                <a:moveTo>
                  <a:pt x="7878" y="7324"/>
                </a:moveTo>
                <a:lnTo>
                  <a:pt x="7878" y="7315"/>
                </a:lnTo>
                <a:lnTo>
                  <a:pt x="7870" y="7324"/>
                </a:lnTo>
                <a:lnTo>
                  <a:pt x="7870" y="7333"/>
                </a:lnTo>
                <a:lnTo>
                  <a:pt x="7870" y="7342"/>
                </a:lnTo>
                <a:lnTo>
                  <a:pt x="7878" y="7342"/>
                </a:lnTo>
                <a:lnTo>
                  <a:pt x="7878" y="7333"/>
                </a:lnTo>
                <a:close/>
                <a:moveTo>
                  <a:pt x="7128" y="4642"/>
                </a:moveTo>
                <a:lnTo>
                  <a:pt x="7128" y="4651"/>
                </a:lnTo>
                <a:lnTo>
                  <a:pt x="7137" y="4651"/>
                </a:lnTo>
                <a:lnTo>
                  <a:pt x="7146" y="4642"/>
                </a:lnTo>
                <a:lnTo>
                  <a:pt x="7155" y="4633"/>
                </a:lnTo>
                <a:lnTo>
                  <a:pt x="7146" y="4633"/>
                </a:lnTo>
                <a:lnTo>
                  <a:pt x="7137" y="4642"/>
                </a:lnTo>
                <a:close/>
                <a:moveTo>
                  <a:pt x="7887" y="7289"/>
                </a:moveTo>
                <a:lnTo>
                  <a:pt x="7887" y="7280"/>
                </a:lnTo>
                <a:lnTo>
                  <a:pt x="7878" y="7271"/>
                </a:lnTo>
                <a:lnTo>
                  <a:pt x="7878" y="7263"/>
                </a:lnTo>
                <a:lnTo>
                  <a:pt x="7870" y="7263"/>
                </a:lnTo>
                <a:lnTo>
                  <a:pt x="7861" y="7254"/>
                </a:lnTo>
                <a:lnTo>
                  <a:pt x="7861" y="7263"/>
                </a:lnTo>
                <a:lnTo>
                  <a:pt x="7861" y="7271"/>
                </a:lnTo>
                <a:lnTo>
                  <a:pt x="7870" y="7271"/>
                </a:lnTo>
                <a:lnTo>
                  <a:pt x="7870" y="7280"/>
                </a:lnTo>
                <a:lnTo>
                  <a:pt x="7870" y="7289"/>
                </a:lnTo>
                <a:lnTo>
                  <a:pt x="7878" y="7289"/>
                </a:lnTo>
                <a:close/>
                <a:moveTo>
                  <a:pt x="6926" y="4775"/>
                </a:moveTo>
                <a:lnTo>
                  <a:pt x="6934" y="4775"/>
                </a:lnTo>
                <a:lnTo>
                  <a:pt x="6943" y="4775"/>
                </a:lnTo>
                <a:lnTo>
                  <a:pt x="6952" y="4775"/>
                </a:lnTo>
                <a:lnTo>
                  <a:pt x="6952" y="4766"/>
                </a:lnTo>
                <a:lnTo>
                  <a:pt x="6961" y="4757"/>
                </a:lnTo>
                <a:lnTo>
                  <a:pt x="6952" y="4757"/>
                </a:lnTo>
                <a:lnTo>
                  <a:pt x="6943" y="4766"/>
                </a:lnTo>
                <a:lnTo>
                  <a:pt x="6926" y="4775"/>
                </a:lnTo>
                <a:lnTo>
                  <a:pt x="6917" y="4775"/>
                </a:lnTo>
                <a:close/>
                <a:moveTo>
                  <a:pt x="7878" y="4775"/>
                </a:moveTo>
                <a:lnTo>
                  <a:pt x="7878" y="4766"/>
                </a:lnTo>
                <a:lnTo>
                  <a:pt x="7870" y="4766"/>
                </a:lnTo>
                <a:lnTo>
                  <a:pt x="7870" y="4775"/>
                </a:lnTo>
                <a:close/>
                <a:moveTo>
                  <a:pt x="7817" y="4598"/>
                </a:moveTo>
                <a:lnTo>
                  <a:pt x="7825" y="4589"/>
                </a:lnTo>
                <a:lnTo>
                  <a:pt x="7834" y="4581"/>
                </a:lnTo>
                <a:lnTo>
                  <a:pt x="7843" y="4581"/>
                </a:lnTo>
                <a:lnTo>
                  <a:pt x="7843" y="4572"/>
                </a:lnTo>
                <a:lnTo>
                  <a:pt x="7834" y="4581"/>
                </a:lnTo>
                <a:lnTo>
                  <a:pt x="7825" y="4581"/>
                </a:lnTo>
                <a:lnTo>
                  <a:pt x="7817" y="4589"/>
                </a:lnTo>
                <a:lnTo>
                  <a:pt x="7808" y="4598"/>
                </a:lnTo>
                <a:lnTo>
                  <a:pt x="7799" y="4616"/>
                </a:lnTo>
                <a:lnTo>
                  <a:pt x="7808" y="4616"/>
                </a:lnTo>
                <a:lnTo>
                  <a:pt x="7817" y="4616"/>
                </a:lnTo>
                <a:lnTo>
                  <a:pt x="7817" y="4607"/>
                </a:lnTo>
                <a:lnTo>
                  <a:pt x="7808" y="4607"/>
                </a:lnTo>
                <a:close/>
                <a:moveTo>
                  <a:pt x="7605" y="4563"/>
                </a:moveTo>
                <a:lnTo>
                  <a:pt x="7614" y="4563"/>
                </a:lnTo>
                <a:lnTo>
                  <a:pt x="7614" y="4554"/>
                </a:lnTo>
                <a:lnTo>
                  <a:pt x="7605" y="4554"/>
                </a:lnTo>
                <a:close/>
                <a:moveTo>
                  <a:pt x="6943" y="4766"/>
                </a:moveTo>
                <a:lnTo>
                  <a:pt x="6952" y="4757"/>
                </a:lnTo>
                <a:lnTo>
                  <a:pt x="6934" y="4757"/>
                </a:lnTo>
                <a:lnTo>
                  <a:pt x="6926" y="4766"/>
                </a:lnTo>
                <a:lnTo>
                  <a:pt x="6934" y="4766"/>
                </a:lnTo>
                <a:close/>
                <a:moveTo>
                  <a:pt x="7728" y="6998"/>
                </a:moveTo>
                <a:lnTo>
                  <a:pt x="7720" y="7007"/>
                </a:lnTo>
                <a:lnTo>
                  <a:pt x="7711" y="7007"/>
                </a:lnTo>
                <a:lnTo>
                  <a:pt x="7728" y="7007"/>
                </a:lnTo>
                <a:close/>
                <a:moveTo>
                  <a:pt x="7755" y="7086"/>
                </a:moveTo>
                <a:lnTo>
                  <a:pt x="7764" y="7086"/>
                </a:lnTo>
                <a:close/>
                <a:moveTo>
                  <a:pt x="6379" y="6918"/>
                </a:moveTo>
                <a:lnTo>
                  <a:pt x="6370" y="6918"/>
                </a:lnTo>
                <a:lnTo>
                  <a:pt x="6370" y="6927"/>
                </a:lnTo>
                <a:lnTo>
                  <a:pt x="6379" y="6927"/>
                </a:lnTo>
                <a:lnTo>
                  <a:pt x="6387" y="6927"/>
                </a:lnTo>
                <a:lnTo>
                  <a:pt x="6396" y="6927"/>
                </a:lnTo>
                <a:lnTo>
                  <a:pt x="6396" y="6918"/>
                </a:lnTo>
                <a:close/>
                <a:moveTo>
                  <a:pt x="7720" y="7015"/>
                </a:moveTo>
                <a:lnTo>
                  <a:pt x="7728" y="7024"/>
                </a:lnTo>
                <a:lnTo>
                  <a:pt x="7728" y="7015"/>
                </a:lnTo>
                <a:close/>
                <a:moveTo>
                  <a:pt x="7614" y="4545"/>
                </a:moveTo>
                <a:lnTo>
                  <a:pt x="7614" y="4536"/>
                </a:lnTo>
                <a:lnTo>
                  <a:pt x="7614" y="4545"/>
                </a:lnTo>
                <a:lnTo>
                  <a:pt x="7614" y="4554"/>
                </a:lnTo>
                <a:lnTo>
                  <a:pt x="7623" y="4545"/>
                </a:lnTo>
                <a:close/>
                <a:moveTo>
                  <a:pt x="7781" y="7112"/>
                </a:moveTo>
                <a:lnTo>
                  <a:pt x="7781" y="7121"/>
                </a:lnTo>
                <a:lnTo>
                  <a:pt x="7790" y="7121"/>
                </a:lnTo>
                <a:lnTo>
                  <a:pt x="7790" y="7112"/>
                </a:lnTo>
                <a:close/>
                <a:moveTo>
                  <a:pt x="11125" y="6240"/>
                </a:moveTo>
                <a:lnTo>
                  <a:pt x="11134" y="6249"/>
                </a:lnTo>
                <a:lnTo>
                  <a:pt x="11143" y="6249"/>
                </a:lnTo>
                <a:lnTo>
                  <a:pt x="11151" y="6240"/>
                </a:lnTo>
                <a:lnTo>
                  <a:pt x="11160" y="6222"/>
                </a:lnTo>
                <a:lnTo>
                  <a:pt x="11169" y="6213"/>
                </a:lnTo>
                <a:lnTo>
                  <a:pt x="11169" y="6204"/>
                </a:lnTo>
                <a:lnTo>
                  <a:pt x="11160" y="6204"/>
                </a:lnTo>
                <a:lnTo>
                  <a:pt x="11143" y="6222"/>
                </a:lnTo>
                <a:lnTo>
                  <a:pt x="11125" y="6222"/>
                </a:lnTo>
                <a:lnTo>
                  <a:pt x="11116" y="6222"/>
                </a:lnTo>
                <a:lnTo>
                  <a:pt x="11116" y="6231"/>
                </a:lnTo>
                <a:close/>
                <a:moveTo>
                  <a:pt x="19196" y="7430"/>
                </a:moveTo>
                <a:lnTo>
                  <a:pt x="19188" y="7404"/>
                </a:lnTo>
                <a:lnTo>
                  <a:pt x="19188" y="7395"/>
                </a:lnTo>
                <a:lnTo>
                  <a:pt x="19196" y="7386"/>
                </a:lnTo>
                <a:lnTo>
                  <a:pt x="19196" y="7377"/>
                </a:lnTo>
                <a:lnTo>
                  <a:pt x="19196" y="7368"/>
                </a:lnTo>
                <a:lnTo>
                  <a:pt x="19196" y="7360"/>
                </a:lnTo>
                <a:lnTo>
                  <a:pt x="19188" y="7360"/>
                </a:lnTo>
                <a:lnTo>
                  <a:pt x="19179" y="7368"/>
                </a:lnTo>
                <a:lnTo>
                  <a:pt x="19179" y="7377"/>
                </a:lnTo>
                <a:lnTo>
                  <a:pt x="19179" y="7395"/>
                </a:lnTo>
                <a:lnTo>
                  <a:pt x="19179" y="7404"/>
                </a:lnTo>
                <a:lnTo>
                  <a:pt x="19179" y="7413"/>
                </a:lnTo>
                <a:lnTo>
                  <a:pt x="19170" y="7413"/>
                </a:lnTo>
                <a:lnTo>
                  <a:pt x="19179" y="7421"/>
                </a:lnTo>
                <a:lnTo>
                  <a:pt x="19170" y="7421"/>
                </a:lnTo>
                <a:lnTo>
                  <a:pt x="19170" y="7430"/>
                </a:lnTo>
                <a:lnTo>
                  <a:pt x="19170" y="7448"/>
                </a:lnTo>
                <a:lnTo>
                  <a:pt x="19179" y="7448"/>
                </a:lnTo>
                <a:lnTo>
                  <a:pt x="19179" y="7457"/>
                </a:lnTo>
                <a:lnTo>
                  <a:pt x="19170" y="7457"/>
                </a:lnTo>
                <a:lnTo>
                  <a:pt x="19170" y="7466"/>
                </a:lnTo>
                <a:lnTo>
                  <a:pt x="19161" y="7474"/>
                </a:lnTo>
                <a:lnTo>
                  <a:pt x="19161" y="7483"/>
                </a:lnTo>
                <a:lnTo>
                  <a:pt x="19161" y="7492"/>
                </a:lnTo>
                <a:lnTo>
                  <a:pt x="19170" y="7501"/>
                </a:lnTo>
                <a:lnTo>
                  <a:pt x="19170" y="7510"/>
                </a:lnTo>
                <a:lnTo>
                  <a:pt x="19170" y="7501"/>
                </a:lnTo>
                <a:lnTo>
                  <a:pt x="19179" y="7501"/>
                </a:lnTo>
                <a:lnTo>
                  <a:pt x="19179" y="7492"/>
                </a:lnTo>
                <a:lnTo>
                  <a:pt x="19179" y="7483"/>
                </a:lnTo>
                <a:lnTo>
                  <a:pt x="19179" y="7474"/>
                </a:lnTo>
                <a:lnTo>
                  <a:pt x="19179" y="7466"/>
                </a:lnTo>
                <a:lnTo>
                  <a:pt x="19188" y="7457"/>
                </a:lnTo>
                <a:lnTo>
                  <a:pt x="19179" y="7439"/>
                </a:lnTo>
                <a:lnTo>
                  <a:pt x="19188" y="7439"/>
                </a:lnTo>
                <a:close/>
                <a:moveTo>
                  <a:pt x="19223" y="7766"/>
                </a:moveTo>
                <a:lnTo>
                  <a:pt x="19214" y="7766"/>
                </a:lnTo>
                <a:lnTo>
                  <a:pt x="19214" y="7774"/>
                </a:lnTo>
                <a:lnTo>
                  <a:pt x="19223" y="7774"/>
                </a:lnTo>
                <a:close/>
                <a:moveTo>
                  <a:pt x="19232" y="7748"/>
                </a:moveTo>
                <a:lnTo>
                  <a:pt x="19223" y="7757"/>
                </a:lnTo>
                <a:lnTo>
                  <a:pt x="19232" y="7757"/>
                </a:lnTo>
                <a:lnTo>
                  <a:pt x="19232" y="7766"/>
                </a:lnTo>
                <a:lnTo>
                  <a:pt x="19232" y="7757"/>
                </a:lnTo>
                <a:close/>
                <a:moveTo>
                  <a:pt x="19196" y="7739"/>
                </a:moveTo>
                <a:lnTo>
                  <a:pt x="19196" y="7748"/>
                </a:lnTo>
                <a:lnTo>
                  <a:pt x="19205" y="7748"/>
                </a:lnTo>
                <a:close/>
                <a:moveTo>
                  <a:pt x="19241" y="6971"/>
                </a:moveTo>
                <a:lnTo>
                  <a:pt x="19249" y="6971"/>
                </a:lnTo>
                <a:lnTo>
                  <a:pt x="19249" y="6962"/>
                </a:lnTo>
                <a:lnTo>
                  <a:pt x="19249" y="6954"/>
                </a:lnTo>
                <a:lnTo>
                  <a:pt x="19241" y="6954"/>
                </a:lnTo>
                <a:lnTo>
                  <a:pt x="19232" y="6954"/>
                </a:lnTo>
                <a:lnTo>
                  <a:pt x="19232" y="6962"/>
                </a:lnTo>
                <a:close/>
                <a:moveTo>
                  <a:pt x="19170" y="7404"/>
                </a:moveTo>
                <a:lnTo>
                  <a:pt x="19170" y="7395"/>
                </a:lnTo>
                <a:lnTo>
                  <a:pt x="19170" y="7404"/>
                </a:lnTo>
                <a:lnTo>
                  <a:pt x="19170" y="7413"/>
                </a:lnTo>
                <a:close/>
                <a:moveTo>
                  <a:pt x="19196" y="6883"/>
                </a:moveTo>
                <a:lnTo>
                  <a:pt x="19196" y="6874"/>
                </a:lnTo>
                <a:lnTo>
                  <a:pt x="19188" y="6865"/>
                </a:lnTo>
                <a:lnTo>
                  <a:pt x="19188" y="6874"/>
                </a:lnTo>
                <a:lnTo>
                  <a:pt x="19188" y="6883"/>
                </a:lnTo>
                <a:close/>
                <a:moveTo>
                  <a:pt x="19196" y="7466"/>
                </a:moveTo>
                <a:lnTo>
                  <a:pt x="19188" y="7474"/>
                </a:lnTo>
                <a:lnTo>
                  <a:pt x="19196" y="7474"/>
                </a:lnTo>
                <a:close/>
                <a:moveTo>
                  <a:pt x="19232" y="6892"/>
                </a:moveTo>
                <a:lnTo>
                  <a:pt x="19232" y="6874"/>
                </a:lnTo>
                <a:lnTo>
                  <a:pt x="19223" y="6874"/>
                </a:lnTo>
                <a:lnTo>
                  <a:pt x="19223" y="6883"/>
                </a:lnTo>
                <a:close/>
                <a:moveTo>
                  <a:pt x="19514" y="8198"/>
                </a:moveTo>
                <a:lnTo>
                  <a:pt x="19505" y="8189"/>
                </a:lnTo>
                <a:lnTo>
                  <a:pt x="19496" y="8189"/>
                </a:lnTo>
                <a:lnTo>
                  <a:pt x="19505" y="8189"/>
                </a:lnTo>
                <a:close/>
                <a:moveTo>
                  <a:pt x="19549" y="8269"/>
                </a:moveTo>
                <a:lnTo>
                  <a:pt x="19541" y="8269"/>
                </a:lnTo>
                <a:lnTo>
                  <a:pt x="19523" y="8242"/>
                </a:lnTo>
                <a:lnTo>
                  <a:pt x="19514" y="8242"/>
                </a:lnTo>
                <a:lnTo>
                  <a:pt x="19505" y="8251"/>
                </a:lnTo>
                <a:lnTo>
                  <a:pt x="19496" y="8251"/>
                </a:lnTo>
                <a:lnTo>
                  <a:pt x="19505" y="8269"/>
                </a:lnTo>
                <a:lnTo>
                  <a:pt x="19514" y="8277"/>
                </a:lnTo>
                <a:lnTo>
                  <a:pt x="19514" y="8286"/>
                </a:lnTo>
                <a:lnTo>
                  <a:pt x="19523" y="8286"/>
                </a:lnTo>
                <a:lnTo>
                  <a:pt x="19532" y="8286"/>
                </a:lnTo>
                <a:lnTo>
                  <a:pt x="19541" y="8304"/>
                </a:lnTo>
                <a:lnTo>
                  <a:pt x="19549" y="8313"/>
                </a:lnTo>
                <a:lnTo>
                  <a:pt x="19549" y="8304"/>
                </a:lnTo>
                <a:lnTo>
                  <a:pt x="19549" y="8286"/>
                </a:lnTo>
                <a:lnTo>
                  <a:pt x="19558" y="8277"/>
                </a:lnTo>
                <a:lnTo>
                  <a:pt x="19549" y="8277"/>
                </a:lnTo>
                <a:close/>
                <a:moveTo>
                  <a:pt x="19444" y="8172"/>
                </a:moveTo>
                <a:lnTo>
                  <a:pt x="19426" y="8154"/>
                </a:lnTo>
                <a:lnTo>
                  <a:pt x="19417" y="8154"/>
                </a:lnTo>
                <a:lnTo>
                  <a:pt x="19417" y="8145"/>
                </a:lnTo>
                <a:lnTo>
                  <a:pt x="19408" y="8136"/>
                </a:lnTo>
                <a:lnTo>
                  <a:pt x="19399" y="8136"/>
                </a:lnTo>
                <a:lnTo>
                  <a:pt x="19399" y="8145"/>
                </a:lnTo>
                <a:lnTo>
                  <a:pt x="19391" y="8145"/>
                </a:lnTo>
                <a:lnTo>
                  <a:pt x="19399" y="8154"/>
                </a:lnTo>
                <a:lnTo>
                  <a:pt x="19408" y="8154"/>
                </a:lnTo>
                <a:lnTo>
                  <a:pt x="19408" y="8163"/>
                </a:lnTo>
                <a:lnTo>
                  <a:pt x="19417" y="8163"/>
                </a:lnTo>
                <a:lnTo>
                  <a:pt x="19435" y="8172"/>
                </a:lnTo>
                <a:lnTo>
                  <a:pt x="19435" y="8180"/>
                </a:lnTo>
                <a:lnTo>
                  <a:pt x="19444" y="8180"/>
                </a:lnTo>
                <a:close/>
                <a:moveTo>
                  <a:pt x="19241" y="7810"/>
                </a:moveTo>
                <a:lnTo>
                  <a:pt x="19241" y="7819"/>
                </a:lnTo>
                <a:lnTo>
                  <a:pt x="19249" y="7810"/>
                </a:lnTo>
                <a:close/>
                <a:moveTo>
                  <a:pt x="19593" y="8348"/>
                </a:moveTo>
                <a:lnTo>
                  <a:pt x="19585" y="8348"/>
                </a:lnTo>
                <a:lnTo>
                  <a:pt x="19593" y="8366"/>
                </a:lnTo>
                <a:lnTo>
                  <a:pt x="19593" y="8375"/>
                </a:lnTo>
                <a:lnTo>
                  <a:pt x="19585" y="8375"/>
                </a:lnTo>
                <a:lnTo>
                  <a:pt x="19585" y="8383"/>
                </a:lnTo>
                <a:lnTo>
                  <a:pt x="19585" y="8392"/>
                </a:lnTo>
                <a:lnTo>
                  <a:pt x="19593" y="8392"/>
                </a:lnTo>
                <a:lnTo>
                  <a:pt x="19602" y="8375"/>
                </a:lnTo>
                <a:lnTo>
                  <a:pt x="19602" y="8366"/>
                </a:lnTo>
                <a:lnTo>
                  <a:pt x="19593" y="8366"/>
                </a:lnTo>
                <a:close/>
                <a:moveTo>
                  <a:pt x="19249" y="7819"/>
                </a:moveTo>
                <a:lnTo>
                  <a:pt x="19241" y="7827"/>
                </a:lnTo>
                <a:lnTo>
                  <a:pt x="19241" y="7836"/>
                </a:lnTo>
                <a:lnTo>
                  <a:pt x="19249" y="7836"/>
                </a:lnTo>
                <a:lnTo>
                  <a:pt x="19258" y="7854"/>
                </a:lnTo>
                <a:lnTo>
                  <a:pt x="19258" y="7845"/>
                </a:lnTo>
                <a:lnTo>
                  <a:pt x="19258" y="7827"/>
                </a:lnTo>
                <a:close/>
                <a:moveTo>
                  <a:pt x="19320" y="7183"/>
                </a:moveTo>
                <a:lnTo>
                  <a:pt x="19320" y="7192"/>
                </a:lnTo>
                <a:lnTo>
                  <a:pt x="19329" y="7183"/>
                </a:lnTo>
                <a:lnTo>
                  <a:pt x="19329" y="7174"/>
                </a:lnTo>
                <a:close/>
                <a:moveTo>
                  <a:pt x="19311" y="7157"/>
                </a:moveTo>
                <a:lnTo>
                  <a:pt x="19302" y="7165"/>
                </a:lnTo>
                <a:lnTo>
                  <a:pt x="19294" y="7174"/>
                </a:lnTo>
                <a:lnTo>
                  <a:pt x="19294" y="7183"/>
                </a:lnTo>
                <a:lnTo>
                  <a:pt x="19302" y="7174"/>
                </a:lnTo>
                <a:lnTo>
                  <a:pt x="19311" y="7174"/>
                </a:lnTo>
                <a:lnTo>
                  <a:pt x="19311" y="7165"/>
                </a:lnTo>
                <a:close/>
                <a:moveTo>
                  <a:pt x="17750" y="8119"/>
                </a:moveTo>
                <a:lnTo>
                  <a:pt x="17758" y="8110"/>
                </a:lnTo>
                <a:lnTo>
                  <a:pt x="17750" y="8110"/>
                </a:lnTo>
                <a:close/>
                <a:moveTo>
                  <a:pt x="18235" y="7642"/>
                </a:moveTo>
                <a:lnTo>
                  <a:pt x="18226" y="7633"/>
                </a:lnTo>
                <a:lnTo>
                  <a:pt x="18226" y="7642"/>
                </a:lnTo>
                <a:close/>
                <a:moveTo>
                  <a:pt x="17758" y="8048"/>
                </a:moveTo>
                <a:lnTo>
                  <a:pt x="17758" y="8039"/>
                </a:lnTo>
                <a:close/>
                <a:moveTo>
                  <a:pt x="18376" y="7810"/>
                </a:moveTo>
                <a:lnTo>
                  <a:pt x="18367" y="7801"/>
                </a:lnTo>
                <a:lnTo>
                  <a:pt x="18367" y="7792"/>
                </a:lnTo>
                <a:lnTo>
                  <a:pt x="18358" y="7792"/>
                </a:lnTo>
                <a:lnTo>
                  <a:pt x="18358" y="7783"/>
                </a:lnTo>
                <a:lnTo>
                  <a:pt x="18341" y="7757"/>
                </a:lnTo>
                <a:lnTo>
                  <a:pt x="18341" y="7748"/>
                </a:lnTo>
                <a:lnTo>
                  <a:pt x="18341" y="7730"/>
                </a:lnTo>
                <a:lnTo>
                  <a:pt x="18332" y="7730"/>
                </a:lnTo>
                <a:lnTo>
                  <a:pt x="18323" y="7721"/>
                </a:lnTo>
                <a:lnTo>
                  <a:pt x="18323" y="7713"/>
                </a:lnTo>
                <a:lnTo>
                  <a:pt x="18314" y="7695"/>
                </a:lnTo>
                <a:lnTo>
                  <a:pt x="18305" y="7695"/>
                </a:lnTo>
                <a:lnTo>
                  <a:pt x="18305" y="7686"/>
                </a:lnTo>
                <a:lnTo>
                  <a:pt x="18288" y="7668"/>
                </a:lnTo>
                <a:lnTo>
                  <a:pt x="18261" y="7642"/>
                </a:lnTo>
                <a:lnTo>
                  <a:pt x="18252" y="7633"/>
                </a:lnTo>
                <a:lnTo>
                  <a:pt x="18244" y="7633"/>
                </a:lnTo>
                <a:lnTo>
                  <a:pt x="18235" y="7633"/>
                </a:lnTo>
                <a:lnTo>
                  <a:pt x="18235" y="7642"/>
                </a:lnTo>
                <a:lnTo>
                  <a:pt x="18244" y="7642"/>
                </a:lnTo>
                <a:lnTo>
                  <a:pt x="18252" y="7651"/>
                </a:lnTo>
                <a:lnTo>
                  <a:pt x="18270" y="7651"/>
                </a:lnTo>
                <a:lnTo>
                  <a:pt x="18270" y="7660"/>
                </a:lnTo>
                <a:lnTo>
                  <a:pt x="18261" y="7660"/>
                </a:lnTo>
                <a:lnTo>
                  <a:pt x="18252" y="7660"/>
                </a:lnTo>
                <a:lnTo>
                  <a:pt x="18252" y="7651"/>
                </a:lnTo>
                <a:lnTo>
                  <a:pt x="18244" y="7651"/>
                </a:lnTo>
                <a:lnTo>
                  <a:pt x="18244" y="7660"/>
                </a:lnTo>
                <a:lnTo>
                  <a:pt x="18244" y="7668"/>
                </a:lnTo>
                <a:lnTo>
                  <a:pt x="18244" y="7677"/>
                </a:lnTo>
                <a:lnTo>
                  <a:pt x="18244" y="7686"/>
                </a:lnTo>
                <a:lnTo>
                  <a:pt x="18235" y="7704"/>
                </a:lnTo>
                <a:lnTo>
                  <a:pt x="18235" y="7713"/>
                </a:lnTo>
                <a:lnTo>
                  <a:pt x="18226" y="7739"/>
                </a:lnTo>
                <a:lnTo>
                  <a:pt x="18226" y="7766"/>
                </a:lnTo>
                <a:lnTo>
                  <a:pt x="18217" y="7766"/>
                </a:lnTo>
                <a:lnTo>
                  <a:pt x="18217" y="7748"/>
                </a:lnTo>
                <a:lnTo>
                  <a:pt x="18217" y="7757"/>
                </a:lnTo>
                <a:lnTo>
                  <a:pt x="18217" y="7783"/>
                </a:lnTo>
                <a:lnTo>
                  <a:pt x="18226" y="7792"/>
                </a:lnTo>
                <a:lnTo>
                  <a:pt x="18226" y="7854"/>
                </a:lnTo>
                <a:lnTo>
                  <a:pt x="18235" y="7871"/>
                </a:lnTo>
                <a:lnTo>
                  <a:pt x="18235" y="7889"/>
                </a:lnTo>
                <a:lnTo>
                  <a:pt x="18244" y="7898"/>
                </a:lnTo>
                <a:lnTo>
                  <a:pt x="18261" y="7916"/>
                </a:lnTo>
                <a:lnTo>
                  <a:pt x="18270" y="7916"/>
                </a:lnTo>
                <a:lnTo>
                  <a:pt x="18288" y="7916"/>
                </a:lnTo>
                <a:lnTo>
                  <a:pt x="18305" y="7907"/>
                </a:lnTo>
                <a:lnTo>
                  <a:pt x="18332" y="7898"/>
                </a:lnTo>
                <a:lnTo>
                  <a:pt x="18341" y="7898"/>
                </a:lnTo>
                <a:lnTo>
                  <a:pt x="18358" y="7880"/>
                </a:lnTo>
                <a:lnTo>
                  <a:pt x="18367" y="7871"/>
                </a:lnTo>
                <a:lnTo>
                  <a:pt x="18367" y="7854"/>
                </a:lnTo>
                <a:lnTo>
                  <a:pt x="18376" y="7845"/>
                </a:lnTo>
                <a:lnTo>
                  <a:pt x="18376" y="7836"/>
                </a:lnTo>
                <a:lnTo>
                  <a:pt x="18376" y="7819"/>
                </a:lnTo>
                <a:close/>
                <a:moveTo>
                  <a:pt x="18217" y="7686"/>
                </a:moveTo>
                <a:lnTo>
                  <a:pt x="18226" y="7686"/>
                </a:lnTo>
                <a:lnTo>
                  <a:pt x="18235" y="7695"/>
                </a:lnTo>
                <a:lnTo>
                  <a:pt x="18226" y="7686"/>
                </a:lnTo>
                <a:close/>
                <a:moveTo>
                  <a:pt x="19646" y="8463"/>
                </a:moveTo>
                <a:lnTo>
                  <a:pt x="19646" y="8454"/>
                </a:lnTo>
                <a:lnTo>
                  <a:pt x="19638" y="8445"/>
                </a:lnTo>
                <a:lnTo>
                  <a:pt x="19629" y="8427"/>
                </a:lnTo>
                <a:lnTo>
                  <a:pt x="19629" y="8419"/>
                </a:lnTo>
                <a:lnTo>
                  <a:pt x="19611" y="8419"/>
                </a:lnTo>
                <a:lnTo>
                  <a:pt x="19602" y="8436"/>
                </a:lnTo>
                <a:lnTo>
                  <a:pt x="19611" y="8445"/>
                </a:lnTo>
                <a:lnTo>
                  <a:pt x="19620" y="8463"/>
                </a:lnTo>
                <a:lnTo>
                  <a:pt x="19620" y="8472"/>
                </a:lnTo>
                <a:lnTo>
                  <a:pt x="19629" y="8472"/>
                </a:lnTo>
                <a:lnTo>
                  <a:pt x="19638" y="8480"/>
                </a:lnTo>
                <a:lnTo>
                  <a:pt x="19646" y="8480"/>
                </a:lnTo>
                <a:lnTo>
                  <a:pt x="19655" y="8480"/>
                </a:lnTo>
                <a:lnTo>
                  <a:pt x="19655" y="8472"/>
                </a:lnTo>
                <a:close/>
                <a:moveTo>
                  <a:pt x="17705" y="7527"/>
                </a:moveTo>
                <a:close/>
                <a:moveTo>
                  <a:pt x="19179" y="7677"/>
                </a:moveTo>
                <a:lnTo>
                  <a:pt x="19170" y="7677"/>
                </a:lnTo>
                <a:lnTo>
                  <a:pt x="19170" y="7686"/>
                </a:lnTo>
                <a:lnTo>
                  <a:pt x="19179" y="7686"/>
                </a:lnTo>
                <a:close/>
                <a:moveTo>
                  <a:pt x="17732" y="7739"/>
                </a:moveTo>
                <a:lnTo>
                  <a:pt x="17723" y="7748"/>
                </a:lnTo>
                <a:lnTo>
                  <a:pt x="17732" y="7748"/>
                </a:lnTo>
                <a:close/>
                <a:moveTo>
                  <a:pt x="17767" y="12646"/>
                </a:moveTo>
                <a:lnTo>
                  <a:pt x="17750" y="12646"/>
                </a:lnTo>
                <a:lnTo>
                  <a:pt x="17750" y="12637"/>
                </a:lnTo>
                <a:lnTo>
                  <a:pt x="17741" y="12637"/>
                </a:lnTo>
                <a:lnTo>
                  <a:pt x="17741" y="12646"/>
                </a:lnTo>
                <a:lnTo>
                  <a:pt x="17750" y="12646"/>
                </a:lnTo>
                <a:lnTo>
                  <a:pt x="17750" y="12655"/>
                </a:lnTo>
                <a:lnTo>
                  <a:pt x="17758" y="12664"/>
                </a:lnTo>
                <a:lnTo>
                  <a:pt x="17767" y="12664"/>
                </a:lnTo>
                <a:lnTo>
                  <a:pt x="17776" y="12655"/>
                </a:lnTo>
                <a:lnTo>
                  <a:pt x="17785" y="12655"/>
                </a:lnTo>
                <a:lnTo>
                  <a:pt x="17776" y="12655"/>
                </a:lnTo>
                <a:close/>
                <a:moveTo>
                  <a:pt x="19117" y="6742"/>
                </a:moveTo>
                <a:lnTo>
                  <a:pt x="19108" y="6742"/>
                </a:lnTo>
                <a:lnTo>
                  <a:pt x="19108" y="6751"/>
                </a:lnTo>
                <a:lnTo>
                  <a:pt x="19108" y="6759"/>
                </a:lnTo>
                <a:lnTo>
                  <a:pt x="19117" y="6759"/>
                </a:lnTo>
                <a:lnTo>
                  <a:pt x="19117" y="6751"/>
                </a:lnTo>
                <a:close/>
                <a:moveTo>
                  <a:pt x="19161" y="7554"/>
                </a:moveTo>
                <a:lnTo>
                  <a:pt x="19152" y="7554"/>
                </a:lnTo>
                <a:lnTo>
                  <a:pt x="19144" y="7563"/>
                </a:lnTo>
                <a:lnTo>
                  <a:pt x="19144" y="7571"/>
                </a:lnTo>
                <a:lnTo>
                  <a:pt x="19144" y="7580"/>
                </a:lnTo>
                <a:lnTo>
                  <a:pt x="19152" y="7580"/>
                </a:lnTo>
                <a:lnTo>
                  <a:pt x="19161" y="7563"/>
                </a:lnTo>
                <a:close/>
                <a:moveTo>
                  <a:pt x="19170" y="7510"/>
                </a:moveTo>
                <a:lnTo>
                  <a:pt x="19161" y="7518"/>
                </a:lnTo>
                <a:lnTo>
                  <a:pt x="19170" y="7518"/>
                </a:lnTo>
                <a:close/>
                <a:moveTo>
                  <a:pt x="19108" y="6724"/>
                </a:moveTo>
                <a:lnTo>
                  <a:pt x="19108" y="6733"/>
                </a:lnTo>
                <a:close/>
                <a:moveTo>
                  <a:pt x="19020" y="6645"/>
                </a:moveTo>
                <a:lnTo>
                  <a:pt x="19011" y="6636"/>
                </a:lnTo>
                <a:lnTo>
                  <a:pt x="19011" y="6645"/>
                </a:lnTo>
                <a:close/>
                <a:moveTo>
                  <a:pt x="19020" y="6662"/>
                </a:moveTo>
                <a:lnTo>
                  <a:pt x="19020" y="6654"/>
                </a:lnTo>
                <a:lnTo>
                  <a:pt x="19011" y="6654"/>
                </a:lnTo>
                <a:lnTo>
                  <a:pt x="19011" y="6662"/>
                </a:lnTo>
                <a:lnTo>
                  <a:pt x="19011" y="6671"/>
                </a:lnTo>
                <a:lnTo>
                  <a:pt x="19020" y="6680"/>
                </a:lnTo>
                <a:lnTo>
                  <a:pt x="19020" y="6689"/>
                </a:lnTo>
                <a:lnTo>
                  <a:pt x="19011" y="6715"/>
                </a:lnTo>
                <a:lnTo>
                  <a:pt x="19020" y="6715"/>
                </a:lnTo>
                <a:lnTo>
                  <a:pt x="19029" y="6706"/>
                </a:lnTo>
                <a:lnTo>
                  <a:pt x="19038" y="6706"/>
                </a:lnTo>
                <a:lnTo>
                  <a:pt x="19038" y="6689"/>
                </a:lnTo>
                <a:lnTo>
                  <a:pt x="19038" y="6680"/>
                </a:lnTo>
                <a:lnTo>
                  <a:pt x="19029" y="6671"/>
                </a:lnTo>
                <a:close/>
                <a:moveTo>
                  <a:pt x="19082" y="6680"/>
                </a:moveTo>
                <a:lnTo>
                  <a:pt x="19082" y="6671"/>
                </a:lnTo>
                <a:lnTo>
                  <a:pt x="19073" y="6680"/>
                </a:lnTo>
                <a:lnTo>
                  <a:pt x="19082" y="6689"/>
                </a:lnTo>
                <a:lnTo>
                  <a:pt x="19091" y="6689"/>
                </a:lnTo>
                <a:close/>
                <a:moveTo>
                  <a:pt x="19055" y="6680"/>
                </a:moveTo>
                <a:lnTo>
                  <a:pt x="19046" y="6706"/>
                </a:lnTo>
                <a:lnTo>
                  <a:pt x="19055" y="6706"/>
                </a:lnTo>
                <a:lnTo>
                  <a:pt x="19055" y="6698"/>
                </a:lnTo>
                <a:lnTo>
                  <a:pt x="19055" y="6689"/>
                </a:lnTo>
                <a:close/>
                <a:moveTo>
                  <a:pt x="19585" y="7757"/>
                </a:moveTo>
                <a:lnTo>
                  <a:pt x="19576" y="7774"/>
                </a:lnTo>
                <a:lnTo>
                  <a:pt x="19585" y="7783"/>
                </a:lnTo>
                <a:lnTo>
                  <a:pt x="19585" y="7774"/>
                </a:lnTo>
                <a:lnTo>
                  <a:pt x="19593" y="7774"/>
                </a:lnTo>
                <a:lnTo>
                  <a:pt x="19593" y="7766"/>
                </a:lnTo>
                <a:lnTo>
                  <a:pt x="19593" y="7757"/>
                </a:lnTo>
                <a:close/>
                <a:moveTo>
                  <a:pt x="19805" y="8127"/>
                </a:moveTo>
                <a:lnTo>
                  <a:pt x="19796" y="8136"/>
                </a:lnTo>
                <a:lnTo>
                  <a:pt x="19805" y="8136"/>
                </a:lnTo>
                <a:close/>
                <a:moveTo>
                  <a:pt x="19682" y="7889"/>
                </a:moveTo>
                <a:lnTo>
                  <a:pt x="19691" y="7889"/>
                </a:lnTo>
                <a:lnTo>
                  <a:pt x="19699" y="7889"/>
                </a:lnTo>
                <a:lnTo>
                  <a:pt x="19699" y="7880"/>
                </a:lnTo>
                <a:lnTo>
                  <a:pt x="19691" y="7880"/>
                </a:lnTo>
                <a:lnTo>
                  <a:pt x="19682" y="7880"/>
                </a:lnTo>
                <a:close/>
                <a:moveTo>
                  <a:pt x="19735" y="7960"/>
                </a:moveTo>
                <a:lnTo>
                  <a:pt x="19735" y="7951"/>
                </a:lnTo>
                <a:lnTo>
                  <a:pt x="19726" y="7951"/>
                </a:lnTo>
                <a:lnTo>
                  <a:pt x="19726" y="7969"/>
                </a:lnTo>
                <a:lnTo>
                  <a:pt x="19726" y="7960"/>
                </a:lnTo>
                <a:close/>
                <a:moveTo>
                  <a:pt x="19638" y="7792"/>
                </a:moveTo>
                <a:lnTo>
                  <a:pt x="19638" y="7801"/>
                </a:lnTo>
                <a:close/>
                <a:moveTo>
                  <a:pt x="19682" y="7871"/>
                </a:moveTo>
                <a:lnTo>
                  <a:pt x="19682" y="7863"/>
                </a:lnTo>
                <a:close/>
                <a:moveTo>
                  <a:pt x="19567" y="7439"/>
                </a:moveTo>
                <a:lnTo>
                  <a:pt x="19558" y="7439"/>
                </a:lnTo>
                <a:lnTo>
                  <a:pt x="19558" y="7448"/>
                </a:lnTo>
                <a:lnTo>
                  <a:pt x="19567" y="7448"/>
                </a:lnTo>
                <a:close/>
                <a:moveTo>
                  <a:pt x="17679" y="8878"/>
                </a:moveTo>
                <a:lnTo>
                  <a:pt x="17688" y="8886"/>
                </a:lnTo>
                <a:lnTo>
                  <a:pt x="17679" y="8895"/>
                </a:lnTo>
                <a:lnTo>
                  <a:pt x="17679" y="8886"/>
                </a:lnTo>
                <a:lnTo>
                  <a:pt x="17679" y="8895"/>
                </a:lnTo>
                <a:lnTo>
                  <a:pt x="17688" y="8895"/>
                </a:lnTo>
                <a:lnTo>
                  <a:pt x="17688" y="8886"/>
                </a:lnTo>
                <a:close/>
                <a:moveTo>
                  <a:pt x="19602" y="7766"/>
                </a:moveTo>
                <a:lnTo>
                  <a:pt x="19602" y="7757"/>
                </a:lnTo>
                <a:lnTo>
                  <a:pt x="19602" y="7774"/>
                </a:lnTo>
                <a:close/>
                <a:moveTo>
                  <a:pt x="19955" y="8295"/>
                </a:moveTo>
                <a:lnTo>
                  <a:pt x="19964" y="8304"/>
                </a:lnTo>
                <a:lnTo>
                  <a:pt x="19964" y="8295"/>
                </a:lnTo>
                <a:lnTo>
                  <a:pt x="19955" y="8286"/>
                </a:lnTo>
                <a:close/>
                <a:moveTo>
                  <a:pt x="19955" y="8269"/>
                </a:moveTo>
                <a:lnTo>
                  <a:pt x="19955" y="8277"/>
                </a:lnTo>
                <a:lnTo>
                  <a:pt x="19964" y="8277"/>
                </a:lnTo>
                <a:lnTo>
                  <a:pt x="19955" y="8277"/>
                </a:lnTo>
                <a:close/>
                <a:moveTo>
                  <a:pt x="19885" y="8251"/>
                </a:moveTo>
                <a:lnTo>
                  <a:pt x="19876" y="8251"/>
                </a:lnTo>
                <a:lnTo>
                  <a:pt x="19876" y="8260"/>
                </a:lnTo>
                <a:lnTo>
                  <a:pt x="19876" y="8269"/>
                </a:lnTo>
                <a:lnTo>
                  <a:pt x="19876" y="8277"/>
                </a:lnTo>
                <a:lnTo>
                  <a:pt x="19885" y="8277"/>
                </a:lnTo>
                <a:lnTo>
                  <a:pt x="19885" y="8269"/>
                </a:lnTo>
                <a:lnTo>
                  <a:pt x="19885" y="8260"/>
                </a:lnTo>
                <a:close/>
                <a:moveTo>
                  <a:pt x="19567" y="7492"/>
                </a:moveTo>
                <a:lnTo>
                  <a:pt x="19558" y="7483"/>
                </a:lnTo>
                <a:lnTo>
                  <a:pt x="19558" y="7492"/>
                </a:lnTo>
                <a:lnTo>
                  <a:pt x="19567" y="7501"/>
                </a:lnTo>
                <a:close/>
                <a:moveTo>
                  <a:pt x="19893" y="8242"/>
                </a:moveTo>
                <a:lnTo>
                  <a:pt x="19858" y="8233"/>
                </a:lnTo>
                <a:lnTo>
                  <a:pt x="19858" y="8242"/>
                </a:lnTo>
                <a:lnTo>
                  <a:pt x="19867" y="8242"/>
                </a:lnTo>
                <a:lnTo>
                  <a:pt x="19876" y="8242"/>
                </a:lnTo>
                <a:lnTo>
                  <a:pt x="19885" y="8251"/>
                </a:lnTo>
                <a:lnTo>
                  <a:pt x="19893" y="8251"/>
                </a:lnTo>
                <a:close/>
                <a:moveTo>
                  <a:pt x="19814" y="8225"/>
                </a:moveTo>
                <a:lnTo>
                  <a:pt x="19823" y="8225"/>
                </a:lnTo>
                <a:lnTo>
                  <a:pt x="19832" y="8225"/>
                </a:lnTo>
                <a:lnTo>
                  <a:pt x="19832" y="8216"/>
                </a:lnTo>
                <a:lnTo>
                  <a:pt x="19841" y="8207"/>
                </a:lnTo>
                <a:lnTo>
                  <a:pt x="19832" y="8198"/>
                </a:lnTo>
                <a:lnTo>
                  <a:pt x="19823" y="8198"/>
                </a:lnTo>
                <a:lnTo>
                  <a:pt x="19814" y="8198"/>
                </a:lnTo>
                <a:lnTo>
                  <a:pt x="19814" y="8207"/>
                </a:lnTo>
                <a:lnTo>
                  <a:pt x="19814" y="8216"/>
                </a:lnTo>
                <a:close/>
                <a:moveTo>
                  <a:pt x="19893" y="8269"/>
                </a:moveTo>
                <a:lnTo>
                  <a:pt x="19893" y="8277"/>
                </a:lnTo>
                <a:lnTo>
                  <a:pt x="19885" y="8286"/>
                </a:lnTo>
                <a:lnTo>
                  <a:pt x="19893" y="8286"/>
                </a:lnTo>
                <a:lnTo>
                  <a:pt x="19911" y="8295"/>
                </a:lnTo>
                <a:lnTo>
                  <a:pt x="19929" y="8295"/>
                </a:lnTo>
                <a:lnTo>
                  <a:pt x="19929" y="8286"/>
                </a:lnTo>
                <a:lnTo>
                  <a:pt x="19920" y="8286"/>
                </a:lnTo>
                <a:lnTo>
                  <a:pt x="19911" y="8277"/>
                </a:lnTo>
                <a:lnTo>
                  <a:pt x="19902" y="8277"/>
                </a:lnTo>
                <a:close/>
                <a:moveTo>
                  <a:pt x="19929" y="8277"/>
                </a:moveTo>
                <a:lnTo>
                  <a:pt x="19911" y="8269"/>
                </a:lnTo>
                <a:lnTo>
                  <a:pt x="19902" y="8277"/>
                </a:lnTo>
                <a:lnTo>
                  <a:pt x="19911" y="8277"/>
                </a:lnTo>
                <a:lnTo>
                  <a:pt x="19920" y="8277"/>
                </a:lnTo>
                <a:lnTo>
                  <a:pt x="19929" y="8286"/>
                </a:lnTo>
                <a:lnTo>
                  <a:pt x="19938" y="8286"/>
                </a:lnTo>
                <a:lnTo>
                  <a:pt x="19938" y="8277"/>
                </a:lnTo>
                <a:close/>
                <a:moveTo>
                  <a:pt x="19938" y="8313"/>
                </a:moveTo>
                <a:lnTo>
                  <a:pt x="19946" y="8313"/>
                </a:lnTo>
                <a:lnTo>
                  <a:pt x="19946" y="8304"/>
                </a:lnTo>
                <a:lnTo>
                  <a:pt x="19938" y="8304"/>
                </a:lnTo>
                <a:close/>
                <a:moveTo>
                  <a:pt x="19726" y="8551"/>
                </a:moveTo>
                <a:lnTo>
                  <a:pt x="19708" y="8533"/>
                </a:lnTo>
                <a:lnTo>
                  <a:pt x="19708" y="8542"/>
                </a:lnTo>
                <a:lnTo>
                  <a:pt x="19708" y="8551"/>
                </a:lnTo>
                <a:lnTo>
                  <a:pt x="19708" y="8560"/>
                </a:lnTo>
                <a:lnTo>
                  <a:pt x="19717" y="8560"/>
                </a:lnTo>
                <a:close/>
                <a:moveTo>
                  <a:pt x="19364" y="7924"/>
                </a:moveTo>
                <a:lnTo>
                  <a:pt x="19364" y="7916"/>
                </a:lnTo>
                <a:lnTo>
                  <a:pt x="19355" y="7916"/>
                </a:lnTo>
                <a:lnTo>
                  <a:pt x="19355" y="7924"/>
                </a:lnTo>
                <a:close/>
                <a:moveTo>
                  <a:pt x="19532" y="7157"/>
                </a:moveTo>
                <a:lnTo>
                  <a:pt x="19532" y="7139"/>
                </a:lnTo>
                <a:lnTo>
                  <a:pt x="19523" y="7130"/>
                </a:lnTo>
                <a:lnTo>
                  <a:pt x="19523" y="7139"/>
                </a:lnTo>
                <a:lnTo>
                  <a:pt x="19523" y="7148"/>
                </a:lnTo>
                <a:lnTo>
                  <a:pt x="19523" y="7157"/>
                </a:lnTo>
                <a:close/>
                <a:moveTo>
                  <a:pt x="20096" y="8763"/>
                </a:moveTo>
                <a:lnTo>
                  <a:pt x="20105" y="8754"/>
                </a:lnTo>
                <a:lnTo>
                  <a:pt x="20114" y="8763"/>
                </a:lnTo>
                <a:lnTo>
                  <a:pt x="20114" y="8772"/>
                </a:lnTo>
                <a:lnTo>
                  <a:pt x="20123" y="8772"/>
                </a:lnTo>
                <a:lnTo>
                  <a:pt x="20123" y="8781"/>
                </a:lnTo>
                <a:lnTo>
                  <a:pt x="20132" y="8781"/>
                </a:lnTo>
                <a:lnTo>
                  <a:pt x="20132" y="8772"/>
                </a:lnTo>
                <a:lnTo>
                  <a:pt x="20132" y="8763"/>
                </a:lnTo>
                <a:lnTo>
                  <a:pt x="20140" y="8719"/>
                </a:lnTo>
                <a:lnTo>
                  <a:pt x="20140" y="8701"/>
                </a:lnTo>
                <a:lnTo>
                  <a:pt x="20140" y="8692"/>
                </a:lnTo>
                <a:lnTo>
                  <a:pt x="20140" y="8683"/>
                </a:lnTo>
                <a:lnTo>
                  <a:pt x="20140" y="8657"/>
                </a:lnTo>
                <a:lnTo>
                  <a:pt x="20140" y="8648"/>
                </a:lnTo>
                <a:lnTo>
                  <a:pt x="20140" y="8630"/>
                </a:lnTo>
                <a:lnTo>
                  <a:pt x="20140" y="8622"/>
                </a:lnTo>
                <a:lnTo>
                  <a:pt x="20140" y="8613"/>
                </a:lnTo>
                <a:lnTo>
                  <a:pt x="20140" y="8604"/>
                </a:lnTo>
                <a:lnTo>
                  <a:pt x="20149" y="8586"/>
                </a:lnTo>
                <a:lnTo>
                  <a:pt x="20149" y="8578"/>
                </a:lnTo>
                <a:lnTo>
                  <a:pt x="20140" y="8560"/>
                </a:lnTo>
                <a:lnTo>
                  <a:pt x="20114" y="8533"/>
                </a:lnTo>
                <a:lnTo>
                  <a:pt x="20114" y="8525"/>
                </a:lnTo>
                <a:lnTo>
                  <a:pt x="20105" y="8525"/>
                </a:lnTo>
                <a:lnTo>
                  <a:pt x="20096" y="8525"/>
                </a:lnTo>
                <a:lnTo>
                  <a:pt x="20079" y="8525"/>
                </a:lnTo>
                <a:lnTo>
                  <a:pt x="20070" y="8525"/>
                </a:lnTo>
                <a:lnTo>
                  <a:pt x="20052" y="8542"/>
                </a:lnTo>
                <a:lnTo>
                  <a:pt x="20052" y="8533"/>
                </a:lnTo>
                <a:lnTo>
                  <a:pt x="20052" y="8525"/>
                </a:lnTo>
                <a:lnTo>
                  <a:pt x="20061" y="8516"/>
                </a:lnTo>
                <a:lnTo>
                  <a:pt x="20061" y="8507"/>
                </a:lnTo>
                <a:lnTo>
                  <a:pt x="20061" y="8498"/>
                </a:lnTo>
                <a:lnTo>
                  <a:pt x="20052" y="8498"/>
                </a:lnTo>
                <a:lnTo>
                  <a:pt x="20043" y="8489"/>
                </a:lnTo>
                <a:lnTo>
                  <a:pt x="20043" y="8480"/>
                </a:lnTo>
                <a:lnTo>
                  <a:pt x="20043" y="8472"/>
                </a:lnTo>
                <a:lnTo>
                  <a:pt x="20035" y="8472"/>
                </a:lnTo>
                <a:lnTo>
                  <a:pt x="20035" y="8454"/>
                </a:lnTo>
                <a:lnTo>
                  <a:pt x="20035" y="8445"/>
                </a:lnTo>
                <a:lnTo>
                  <a:pt x="20026" y="8427"/>
                </a:lnTo>
                <a:lnTo>
                  <a:pt x="20017" y="8427"/>
                </a:lnTo>
                <a:lnTo>
                  <a:pt x="20008" y="8427"/>
                </a:lnTo>
                <a:lnTo>
                  <a:pt x="19999" y="8419"/>
                </a:lnTo>
                <a:lnTo>
                  <a:pt x="19982" y="8419"/>
                </a:lnTo>
                <a:lnTo>
                  <a:pt x="19973" y="8410"/>
                </a:lnTo>
                <a:lnTo>
                  <a:pt x="19964" y="8410"/>
                </a:lnTo>
                <a:lnTo>
                  <a:pt x="19964" y="8392"/>
                </a:lnTo>
                <a:lnTo>
                  <a:pt x="19964" y="8383"/>
                </a:lnTo>
                <a:lnTo>
                  <a:pt x="19955" y="8375"/>
                </a:lnTo>
                <a:lnTo>
                  <a:pt x="19964" y="8375"/>
                </a:lnTo>
                <a:lnTo>
                  <a:pt x="19955" y="8366"/>
                </a:lnTo>
                <a:lnTo>
                  <a:pt x="19964" y="8366"/>
                </a:lnTo>
                <a:lnTo>
                  <a:pt x="19973" y="8357"/>
                </a:lnTo>
                <a:lnTo>
                  <a:pt x="19982" y="8357"/>
                </a:lnTo>
                <a:lnTo>
                  <a:pt x="19990" y="8348"/>
                </a:lnTo>
                <a:lnTo>
                  <a:pt x="19982" y="8339"/>
                </a:lnTo>
                <a:lnTo>
                  <a:pt x="19982" y="8330"/>
                </a:lnTo>
                <a:lnTo>
                  <a:pt x="19973" y="8322"/>
                </a:lnTo>
                <a:lnTo>
                  <a:pt x="19964" y="8313"/>
                </a:lnTo>
                <a:lnTo>
                  <a:pt x="19955" y="8313"/>
                </a:lnTo>
                <a:lnTo>
                  <a:pt x="19946" y="8313"/>
                </a:lnTo>
                <a:lnTo>
                  <a:pt x="19938" y="8322"/>
                </a:lnTo>
                <a:lnTo>
                  <a:pt x="19929" y="8330"/>
                </a:lnTo>
                <a:lnTo>
                  <a:pt x="19920" y="8330"/>
                </a:lnTo>
                <a:lnTo>
                  <a:pt x="19911" y="8330"/>
                </a:lnTo>
                <a:lnTo>
                  <a:pt x="19893" y="8339"/>
                </a:lnTo>
                <a:lnTo>
                  <a:pt x="19911" y="8330"/>
                </a:lnTo>
                <a:lnTo>
                  <a:pt x="19929" y="8322"/>
                </a:lnTo>
                <a:lnTo>
                  <a:pt x="19938" y="8313"/>
                </a:lnTo>
                <a:lnTo>
                  <a:pt x="19929" y="8313"/>
                </a:lnTo>
                <a:lnTo>
                  <a:pt x="19929" y="8304"/>
                </a:lnTo>
                <a:lnTo>
                  <a:pt x="19920" y="8295"/>
                </a:lnTo>
                <a:lnTo>
                  <a:pt x="19893" y="8295"/>
                </a:lnTo>
                <a:lnTo>
                  <a:pt x="19885" y="8286"/>
                </a:lnTo>
                <a:lnTo>
                  <a:pt x="19876" y="8277"/>
                </a:lnTo>
                <a:lnTo>
                  <a:pt x="19867" y="8277"/>
                </a:lnTo>
                <a:lnTo>
                  <a:pt x="19867" y="8269"/>
                </a:lnTo>
                <a:lnTo>
                  <a:pt x="19867" y="8260"/>
                </a:lnTo>
                <a:lnTo>
                  <a:pt x="19858" y="8251"/>
                </a:lnTo>
                <a:lnTo>
                  <a:pt x="19858" y="8242"/>
                </a:lnTo>
                <a:lnTo>
                  <a:pt x="19841" y="8233"/>
                </a:lnTo>
                <a:lnTo>
                  <a:pt x="19832" y="8233"/>
                </a:lnTo>
                <a:lnTo>
                  <a:pt x="19823" y="8233"/>
                </a:lnTo>
                <a:lnTo>
                  <a:pt x="19814" y="8225"/>
                </a:lnTo>
                <a:lnTo>
                  <a:pt x="19805" y="8216"/>
                </a:lnTo>
                <a:lnTo>
                  <a:pt x="19805" y="8207"/>
                </a:lnTo>
                <a:lnTo>
                  <a:pt x="19796" y="8198"/>
                </a:lnTo>
                <a:lnTo>
                  <a:pt x="19788" y="8189"/>
                </a:lnTo>
                <a:lnTo>
                  <a:pt x="19779" y="8180"/>
                </a:lnTo>
                <a:lnTo>
                  <a:pt x="19770" y="8180"/>
                </a:lnTo>
                <a:lnTo>
                  <a:pt x="19770" y="8189"/>
                </a:lnTo>
                <a:lnTo>
                  <a:pt x="19770" y="8198"/>
                </a:lnTo>
                <a:lnTo>
                  <a:pt x="19770" y="8207"/>
                </a:lnTo>
                <a:lnTo>
                  <a:pt x="19761" y="8198"/>
                </a:lnTo>
                <a:lnTo>
                  <a:pt x="19752" y="8198"/>
                </a:lnTo>
                <a:lnTo>
                  <a:pt x="19743" y="8189"/>
                </a:lnTo>
                <a:lnTo>
                  <a:pt x="19735" y="8180"/>
                </a:lnTo>
                <a:lnTo>
                  <a:pt x="19735" y="8172"/>
                </a:lnTo>
                <a:lnTo>
                  <a:pt x="19717" y="8154"/>
                </a:lnTo>
                <a:lnTo>
                  <a:pt x="19708" y="8145"/>
                </a:lnTo>
                <a:lnTo>
                  <a:pt x="19708" y="8136"/>
                </a:lnTo>
                <a:lnTo>
                  <a:pt x="19699" y="8136"/>
                </a:lnTo>
                <a:lnTo>
                  <a:pt x="19691" y="8119"/>
                </a:lnTo>
                <a:lnTo>
                  <a:pt x="19673" y="8110"/>
                </a:lnTo>
                <a:lnTo>
                  <a:pt x="19646" y="8092"/>
                </a:lnTo>
                <a:lnTo>
                  <a:pt x="19629" y="8083"/>
                </a:lnTo>
                <a:lnTo>
                  <a:pt x="19620" y="8074"/>
                </a:lnTo>
                <a:lnTo>
                  <a:pt x="19611" y="8074"/>
                </a:lnTo>
                <a:lnTo>
                  <a:pt x="19611" y="8066"/>
                </a:lnTo>
                <a:lnTo>
                  <a:pt x="19602" y="8057"/>
                </a:lnTo>
                <a:lnTo>
                  <a:pt x="19585" y="8048"/>
                </a:lnTo>
                <a:lnTo>
                  <a:pt x="19576" y="8048"/>
                </a:lnTo>
                <a:lnTo>
                  <a:pt x="19585" y="8039"/>
                </a:lnTo>
                <a:lnTo>
                  <a:pt x="19576" y="8030"/>
                </a:lnTo>
                <a:lnTo>
                  <a:pt x="19558" y="8013"/>
                </a:lnTo>
                <a:lnTo>
                  <a:pt x="19558" y="8004"/>
                </a:lnTo>
                <a:lnTo>
                  <a:pt x="19558" y="7995"/>
                </a:lnTo>
                <a:lnTo>
                  <a:pt x="19541" y="7986"/>
                </a:lnTo>
                <a:lnTo>
                  <a:pt x="19532" y="7977"/>
                </a:lnTo>
                <a:lnTo>
                  <a:pt x="19532" y="7969"/>
                </a:lnTo>
                <a:lnTo>
                  <a:pt x="19523" y="7969"/>
                </a:lnTo>
                <a:lnTo>
                  <a:pt x="19505" y="7969"/>
                </a:lnTo>
                <a:lnTo>
                  <a:pt x="19496" y="7969"/>
                </a:lnTo>
                <a:lnTo>
                  <a:pt x="19488" y="7969"/>
                </a:lnTo>
                <a:lnTo>
                  <a:pt x="19479" y="7969"/>
                </a:lnTo>
                <a:lnTo>
                  <a:pt x="19461" y="7969"/>
                </a:lnTo>
                <a:lnTo>
                  <a:pt x="19452" y="7969"/>
                </a:lnTo>
                <a:lnTo>
                  <a:pt x="19435" y="7969"/>
                </a:lnTo>
                <a:lnTo>
                  <a:pt x="19426" y="7960"/>
                </a:lnTo>
                <a:lnTo>
                  <a:pt x="19417" y="7960"/>
                </a:lnTo>
                <a:lnTo>
                  <a:pt x="19399" y="7951"/>
                </a:lnTo>
                <a:lnTo>
                  <a:pt x="19391" y="7942"/>
                </a:lnTo>
                <a:lnTo>
                  <a:pt x="19382" y="7942"/>
                </a:lnTo>
                <a:lnTo>
                  <a:pt x="19373" y="7942"/>
                </a:lnTo>
                <a:lnTo>
                  <a:pt x="19364" y="7942"/>
                </a:lnTo>
                <a:lnTo>
                  <a:pt x="19355" y="7942"/>
                </a:lnTo>
                <a:lnTo>
                  <a:pt x="19355" y="7951"/>
                </a:lnTo>
                <a:lnTo>
                  <a:pt x="19355" y="7960"/>
                </a:lnTo>
                <a:lnTo>
                  <a:pt x="19355" y="7969"/>
                </a:lnTo>
                <a:lnTo>
                  <a:pt x="19364" y="7986"/>
                </a:lnTo>
                <a:lnTo>
                  <a:pt x="19373" y="7995"/>
                </a:lnTo>
                <a:lnTo>
                  <a:pt x="19373" y="8004"/>
                </a:lnTo>
                <a:lnTo>
                  <a:pt x="19382" y="8013"/>
                </a:lnTo>
                <a:lnTo>
                  <a:pt x="19417" y="8039"/>
                </a:lnTo>
                <a:lnTo>
                  <a:pt x="19435" y="8057"/>
                </a:lnTo>
                <a:lnTo>
                  <a:pt x="19444" y="8074"/>
                </a:lnTo>
                <a:lnTo>
                  <a:pt x="19452" y="8074"/>
                </a:lnTo>
                <a:lnTo>
                  <a:pt x="19470" y="8083"/>
                </a:lnTo>
                <a:lnTo>
                  <a:pt x="19479" y="8083"/>
                </a:lnTo>
                <a:lnTo>
                  <a:pt x="19488" y="8092"/>
                </a:lnTo>
                <a:lnTo>
                  <a:pt x="19505" y="8110"/>
                </a:lnTo>
                <a:lnTo>
                  <a:pt x="19505" y="8119"/>
                </a:lnTo>
                <a:lnTo>
                  <a:pt x="19514" y="8127"/>
                </a:lnTo>
                <a:lnTo>
                  <a:pt x="19514" y="8136"/>
                </a:lnTo>
                <a:lnTo>
                  <a:pt x="19532" y="8145"/>
                </a:lnTo>
                <a:lnTo>
                  <a:pt x="19532" y="8154"/>
                </a:lnTo>
                <a:lnTo>
                  <a:pt x="19532" y="8172"/>
                </a:lnTo>
                <a:lnTo>
                  <a:pt x="19541" y="8180"/>
                </a:lnTo>
                <a:lnTo>
                  <a:pt x="19549" y="8180"/>
                </a:lnTo>
                <a:lnTo>
                  <a:pt x="19558" y="8189"/>
                </a:lnTo>
                <a:lnTo>
                  <a:pt x="19567" y="8189"/>
                </a:lnTo>
                <a:lnTo>
                  <a:pt x="19602" y="8216"/>
                </a:lnTo>
                <a:lnTo>
                  <a:pt x="19611" y="8225"/>
                </a:lnTo>
                <a:lnTo>
                  <a:pt x="19620" y="8242"/>
                </a:lnTo>
                <a:lnTo>
                  <a:pt x="19629" y="8277"/>
                </a:lnTo>
                <a:lnTo>
                  <a:pt x="19638" y="8304"/>
                </a:lnTo>
                <a:lnTo>
                  <a:pt x="19646" y="8322"/>
                </a:lnTo>
                <a:lnTo>
                  <a:pt x="19655" y="8330"/>
                </a:lnTo>
                <a:lnTo>
                  <a:pt x="19655" y="8339"/>
                </a:lnTo>
                <a:lnTo>
                  <a:pt x="19682" y="8348"/>
                </a:lnTo>
                <a:lnTo>
                  <a:pt x="19691" y="8357"/>
                </a:lnTo>
                <a:lnTo>
                  <a:pt x="19699" y="8375"/>
                </a:lnTo>
                <a:lnTo>
                  <a:pt x="19699" y="8383"/>
                </a:lnTo>
                <a:lnTo>
                  <a:pt x="19708" y="8383"/>
                </a:lnTo>
                <a:lnTo>
                  <a:pt x="19717" y="8392"/>
                </a:lnTo>
                <a:lnTo>
                  <a:pt x="19726" y="8410"/>
                </a:lnTo>
                <a:lnTo>
                  <a:pt x="19735" y="8410"/>
                </a:lnTo>
                <a:lnTo>
                  <a:pt x="19735" y="8427"/>
                </a:lnTo>
                <a:lnTo>
                  <a:pt x="19743" y="8445"/>
                </a:lnTo>
                <a:lnTo>
                  <a:pt x="19770" y="8489"/>
                </a:lnTo>
                <a:lnTo>
                  <a:pt x="19770" y="8507"/>
                </a:lnTo>
                <a:lnTo>
                  <a:pt x="19770" y="8516"/>
                </a:lnTo>
                <a:lnTo>
                  <a:pt x="19779" y="8525"/>
                </a:lnTo>
                <a:lnTo>
                  <a:pt x="19788" y="8542"/>
                </a:lnTo>
                <a:lnTo>
                  <a:pt x="19796" y="8542"/>
                </a:lnTo>
                <a:lnTo>
                  <a:pt x="19805" y="8551"/>
                </a:lnTo>
                <a:lnTo>
                  <a:pt x="19805" y="8560"/>
                </a:lnTo>
                <a:lnTo>
                  <a:pt x="19814" y="8560"/>
                </a:lnTo>
                <a:lnTo>
                  <a:pt x="19823" y="8586"/>
                </a:lnTo>
                <a:lnTo>
                  <a:pt x="19832" y="8586"/>
                </a:lnTo>
                <a:lnTo>
                  <a:pt x="19841" y="8595"/>
                </a:lnTo>
                <a:lnTo>
                  <a:pt x="19867" y="8613"/>
                </a:lnTo>
                <a:lnTo>
                  <a:pt x="19867" y="8622"/>
                </a:lnTo>
                <a:lnTo>
                  <a:pt x="19885" y="8639"/>
                </a:lnTo>
                <a:lnTo>
                  <a:pt x="19893" y="8657"/>
                </a:lnTo>
                <a:lnTo>
                  <a:pt x="19920" y="8675"/>
                </a:lnTo>
                <a:lnTo>
                  <a:pt x="19938" y="8683"/>
                </a:lnTo>
                <a:lnTo>
                  <a:pt x="19946" y="8692"/>
                </a:lnTo>
                <a:lnTo>
                  <a:pt x="19955" y="8701"/>
                </a:lnTo>
                <a:lnTo>
                  <a:pt x="19982" y="8719"/>
                </a:lnTo>
                <a:lnTo>
                  <a:pt x="19990" y="8719"/>
                </a:lnTo>
                <a:lnTo>
                  <a:pt x="20008" y="8745"/>
                </a:lnTo>
                <a:lnTo>
                  <a:pt x="20017" y="8754"/>
                </a:lnTo>
                <a:lnTo>
                  <a:pt x="20026" y="8772"/>
                </a:lnTo>
                <a:lnTo>
                  <a:pt x="20035" y="8772"/>
                </a:lnTo>
                <a:lnTo>
                  <a:pt x="20043" y="8781"/>
                </a:lnTo>
                <a:lnTo>
                  <a:pt x="20052" y="8781"/>
                </a:lnTo>
                <a:lnTo>
                  <a:pt x="20043" y="8763"/>
                </a:lnTo>
                <a:lnTo>
                  <a:pt x="20052" y="8754"/>
                </a:lnTo>
                <a:lnTo>
                  <a:pt x="20070" y="8763"/>
                </a:lnTo>
                <a:lnTo>
                  <a:pt x="20079" y="8772"/>
                </a:lnTo>
                <a:lnTo>
                  <a:pt x="20088" y="8772"/>
                </a:lnTo>
                <a:close/>
                <a:moveTo>
                  <a:pt x="19567" y="7448"/>
                </a:moveTo>
                <a:lnTo>
                  <a:pt x="19567" y="7457"/>
                </a:lnTo>
                <a:close/>
                <a:moveTo>
                  <a:pt x="19567" y="7545"/>
                </a:moveTo>
                <a:lnTo>
                  <a:pt x="19567" y="7554"/>
                </a:lnTo>
                <a:lnTo>
                  <a:pt x="19576" y="7554"/>
                </a:lnTo>
                <a:lnTo>
                  <a:pt x="19576" y="7563"/>
                </a:lnTo>
                <a:lnTo>
                  <a:pt x="19585" y="7563"/>
                </a:lnTo>
                <a:lnTo>
                  <a:pt x="19576" y="7545"/>
                </a:lnTo>
                <a:close/>
                <a:moveTo>
                  <a:pt x="19691" y="8516"/>
                </a:moveTo>
                <a:lnTo>
                  <a:pt x="19691" y="8507"/>
                </a:lnTo>
                <a:lnTo>
                  <a:pt x="19682" y="8498"/>
                </a:lnTo>
                <a:lnTo>
                  <a:pt x="19673" y="8498"/>
                </a:lnTo>
                <a:lnTo>
                  <a:pt x="19673" y="8507"/>
                </a:lnTo>
                <a:lnTo>
                  <a:pt x="19682" y="8516"/>
                </a:lnTo>
                <a:lnTo>
                  <a:pt x="19699" y="8525"/>
                </a:lnTo>
                <a:close/>
                <a:moveTo>
                  <a:pt x="19743" y="8578"/>
                </a:moveTo>
                <a:lnTo>
                  <a:pt x="19743" y="8569"/>
                </a:lnTo>
                <a:lnTo>
                  <a:pt x="19726" y="8551"/>
                </a:lnTo>
                <a:lnTo>
                  <a:pt x="19717" y="8560"/>
                </a:lnTo>
                <a:lnTo>
                  <a:pt x="19726" y="8569"/>
                </a:lnTo>
                <a:lnTo>
                  <a:pt x="19726" y="8578"/>
                </a:lnTo>
                <a:lnTo>
                  <a:pt x="19735" y="8578"/>
                </a:lnTo>
                <a:lnTo>
                  <a:pt x="19735" y="8586"/>
                </a:lnTo>
                <a:lnTo>
                  <a:pt x="19743" y="8595"/>
                </a:lnTo>
                <a:lnTo>
                  <a:pt x="19735" y="8586"/>
                </a:lnTo>
                <a:close/>
                <a:moveTo>
                  <a:pt x="19602" y="7483"/>
                </a:moveTo>
                <a:lnTo>
                  <a:pt x="19585" y="7483"/>
                </a:lnTo>
                <a:lnTo>
                  <a:pt x="19593" y="7492"/>
                </a:lnTo>
                <a:lnTo>
                  <a:pt x="19593" y="7501"/>
                </a:lnTo>
                <a:lnTo>
                  <a:pt x="19602" y="7501"/>
                </a:lnTo>
                <a:lnTo>
                  <a:pt x="19602" y="7492"/>
                </a:lnTo>
                <a:close/>
                <a:moveTo>
                  <a:pt x="19867" y="8736"/>
                </a:moveTo>
                <a:lnTo>
                  <a:pt x="19867" y="8745"/>
                </a:lnTo>
                <a:lnTo>
                  <a:pt x="19876" y="8754"/>
                </a:lnTo>
                <a:lnTo>
                  <a:pt x="19885" y="8754"/>
                </a:lnTo>
                <a:lnTo>
                  <a:pt x="19885" y="8745"/>
                </a:lnTo>
                <a:close/>
                <a:moveTo>
                  <a:pt x="19585" y="7616"/>
                </a:moveTo>
                <a:lnTo>
                  <a:pt x="19576" y="7616"/>
                </a:lnTo>
                <a:lnTo>
                  <a:pt x="19567" y="7624"/>
                </a:lnTo>
                <a:lnTo>
                  <a:pt x="19576" y="7624"/>
                </a:lnTo>
                <a:close/>
                <a:moveTo>
                  <a:pt x="19593" y="7545"/>
                </a:moveTo>
                <a:lnTo>
                  <a:pt x="19602" y="7545"/>
                </a:lnTo>
                <a:lnTo>
                  <a:pt x="19602" y="7536"/>
                </a:lnTo>
                <a:close/>
                <a:moveTo>
                  <a:pt x="19576" y="7501"/>
                </a:moveTo>
                <a:lnTo>
                  <a:pt x="19576" y="7510"/>
                </a:lnTo>
                <a:lnTo>
                  <a:pt x="19585" y="7501"/>
                </a:lnTo>
                <a:lnTo>
                  <a:pt x="19585" y="7492"/>
                </a:lnTo>
                <a:lnTo>
                  <a:pt x="19585" y="7483"/>
                </a:lnTo>
                <a:lnTo>
                  <a:pt x="19585" y="7492"/>
                </a:lnTo>
                <a:close/>
                <a:moveTo>
                  <a:pt x="19585" y="7386"/>
                </a:moveTo>
                <a:lnTo>
                  <a:pt x="19576" y="7377"/>
                </a:lnTo>
                <a:lnTo>
                  <a:pt x="19576" y="7386"/>
                </a:lnTo>
                <a:lnTo>
                  <a:pt x="19576" y="7395"/>
                </a:lnTo>
                <a:lnTo>
                  <a:pt x="19585" y="7404"/>
                </a:lnTo>
                <a:close/>
                <a:moveTo>
                  <a:pt x="19602" y="7474"/>
                </a:moveTo>
                <a:lnTo>
                  <a:pt x="19593" y="7466"/>
                </a:lnTo>
                <a:lnTo>
                  <a:pt x="19593" y="7474"/>
                </a:lnTo>
                <a:close/>
                <a:moveTo>
                  <a:pt x="19585" y="7686"/>
                </a:moveTo>
                <a:lnTo>
                  <a:pt x="19576" y="7686"/>
                </a:lnTo>
                <a:close/>
                <a:moveTo>
                  <a:pt x="19593" y="7430"/>
                </a:moveTo>
                <a:lnTo>
                  <a:pt x="19593" y="7421"/>
                </a:lnTo>
                <a:lnTo>
                  <a:pt x="19585" y="7421"/>
                </a:lnTo>
                <a:lnTo>
                  <a:pt x="19585" y="7430"/>
                </a:lnTo>
                <a:lnTo>
                  <a:pt x="19585" y="7448"/>
                </a:lnTo>
                <a:lnTo>
                  <a:pt x="19593" y="7439"/>
                </a:lnTo>
                <a:close/>
                <a:moveTo>
                  <a:pt x="10657" y="7227"/>
                </a:moveTo>
                <a:lnTo>
                  <a:pt x="10649" y="7227"/>
                </a:lnTo>
                <a:lnTo>
                  <a:pt x="10649" y="7236"/>
                </a:lnTo>
                <a:lnTo>
                  <a:pt x="10657" y="7236"/>
                </a:lnTo>
                <a:close/>
                <a:moveTo>
                  <a:pt x="11054" y="6187"/>
                </a:moveTo>
                <a:lnTo>
                  <a:pt x="11046" y="6187"/>
                </a:lnTo>
                <a:lnTo>
                  <a:pt x="11037" y="6187"/>
                </a:lnTo>
                <a:lnTo>
                  <a:pt x="11046" y="6204"/>
                </a:lnTo>
                <a:lnTo>
                  <a:pt x="11046" y="6213"/>
                </a:lnTo>
                <a:lnTo>
                  <a:pt x="11054" y="6204"/>
                </a:lnTo>
                <a:lnTo>
                  <a:pt x="11054" y="6196"/>
                </a:lnTo>
                <a:close/>
                <a:moveTo>
                  <a:pt x="10569" y="2198"/>
                </a:moveTo>
                <a:lnTo>
                  <a:pt x="10578" y="2198"/>
                </a:lnTo>
                <a:lnTo>
                  <a:pt x="10578" y="2189"/>
                </a:lnTo>
                <a:lnTo>
                  <a:pt x="10569" y="2180"/>
                </a:lnTo>
                <a:lnTo>
                  <a:pt x="10578" y="2180"/>
                </a:lnTo>
                <a:lnTo>
                  <a:pt x="10596" y="2189"/>
                </a:lnTo>
                <a:lnTo>
                  <a:pt x="10604" y="2180"/>
                </a:lnTo>
                <a:lnTo>
                  <a:pt x="10613" y="2180"/>
                </a:lnTo>
                <a:lnTo>
                  <a:pt x="10613" y="2171"/>
                </a:lnTo>
                <a:lnTo>
                  <a:pt x="10604" y="2162"/>
                </a:lnTo>
                <a:lnTo>
                  <a:pt x="10622" y="2162"/>
                </a:lnTo>
                <a:lnTo>
                  <a:pt x="10649" y="2153"/>
                </a:lnTo>
                <a:lnTo>
                  <a:pt x="10666" y="2153"/>
                </a:lnTo>
                <a:lnTo>
                  <a:pt x="10657" y="2145"/>
                </a:lnTo>
                <a:lnTo>
                  <a:pt x="10666" y="2145"/>
                </a:lnTo>
                <a:lnTo>
                  <a:pt x="10684" y="2136"/>
                </a:lnTo>
                <a:lnTo>
                  <a:pt x="10693" y="2136"/>
                </a:lnTo>
                <a:lnTo>
                  <a:pt x="10710" y="2127"/>
                </a:lnTo>
                <a:lnTo>
                  <a:pt x="10719" y="2127"/>
                </a:lnTo>
                <a:lnTo>
                  <a:pt x="10719" y="2118"/>
                </a:lnTo>
                <a:lnTo>
                  <a:pt x="10728" y="2109"/>
                </a:lnTo>
                <a:lnTo>
                  <a:pt x="10719" y="2109"/>
                </a:lnTo>
                <a:lnTo>
                  <a:pt x="10657" y="2109"/>
                </a:lnTo>
                <a:lnTo>
                  <a:pt x="10622" y="2109"/>
                </a:lnTo>
                <a:lnTo>
                  <a:pt x="10587" y="2101"/>
                </a:lnTo>
                <a:lnTo>
                  <a:pt x="10543" y="2092"/>
                </a:lnTo>
                <a:lnTo>
                  <a:pt x="10481" y="2083"/>
                </a:lnTo>
                <a:lnTo>
                  <a:pt x="10472" y="2083"/>
                </a:lnTo>
                <a:lnTo>
                  <a:pt x="10437" y="2092"/>
                </a:lnTo>
                <a:lnTo>
                  <a:pt x="10419" y="2101"/>
                </a:lnTo>
                <a:lnTo>
                  <a:pt x="10393" y="2092"/>
                </a:lnTo>
                <a:lnTo>
                  <a:pt x="10375" y="2101"/>
                </a:lnTo>
                <a:lnTo>
                  <a:pt x="10366" y="2109"/>
                </a:lnTo>
                <a:lnTo>
                  <a:pt x="10349" y="2118"/>
                </a:lnTo>
                <a:lnTo>
                  <a:pt x="10349" y="2127"/>
                </a:lnTo>
                <a:lnTo>
                  <a:pt x="10331" y="2127"/>
                </a:lnTo>
                <a:lnTo>
                  <a:pt x="10331" y="2109"/>
                </a:lnTo>
                <a:lnTo>
                  <a:pt x="10349" y="2101"/>
                </a:lnTo>
                <a:lnTo>
                  <a:pt x="10357" y="2092"/>
                </a:lnTo>
                <a:lnTo>
                  <a:pt x="10366" y="2092"/>
                </a:lnTo>
                <a:lnTo>
                  <a:pt x="10393" y="2083"/>
                </a:lnTo>
                <a:lnTo>
                  <a:pt x="10402" y="2083"/>
                </a:lnTo>
                <a:lnTo>
                  <a:pt x="10410" y="2074"/>
                </a:lnTo>
                <a:lnTo>
                  <a:pt x="10402" y="2065"/>
                </a:lnTo>
                <a:lnTo>
                  <a:pt x="10393" y="2065"/>
                </a:lnTo>
                <a:lnTo>
                  <a:pt x="10331" y="2074"/>
                </a:lnTo>
                <a:lnTo>
                  <a:pt x="10296" y="2074"/>
                </a:lnTo>
                <a:lnTo>
                  <a:pt x="10260" y="2065"/>
                </a:lnTo>
                <a:lnTo>
                  <a:pt x="10252" y="2065"/>
                </a:lnTo>
                <a:lnTo>
                  <a:pt x="10225" y="2065"/>
                </a:lnTo>
                <a:lnTo>
                  <a:pt x="10216" y="2065"/>
                </a:lnTo>
                <a:lnTo>
                  <a:pt x="10225" y="2065"/>
                </a:lnTo>
                <a:lnTo>
                  <a:pt x="10260" y="2056"/>
                </a:lnTo>
                <a:lnTo>
                  <a:pt x="10269" y="2048"/>
                </a:lnTo>
                <a:lnTo>
                  <a:pt x="10287" y="2039"/>
                </a:lnTo>
                <a:lnTo>
                  <a:pt x="10296" y="2039"/>
                </a:lnTo>
                <a:lnTo>
                  <a:pt x="10296" y="2030"/>
                </a:lnTo>
                <a:lnTo>
                  <a:pt x="10305" y="2012"/>
                </a:lnTo>
                <a:lnTo>
                  <a:pt x="10296" y="2012"/>
                </a:lnTo>
                <a:lnTo>
                  <a:pt x="10287" y="2003"/>
                </a:lnTo>
                <a:lnTo>
                  <a:pt x="10278" y="2003"/>
                </a:lnTo>
                <a:lnTo>
                  <a:pt x="10269" y="1995"/>
                </a:lnTo>
                <a:lnTo>
                  <a:pt x="10278" y="1995"/>
                </a:lnTo>
                <a:lnTo>
                  <a:pt x="10305" y="1995"/>
                </a:lnTo>
                <a:lnTo>
                  <a:pt x="10322" y="1995"/>
                </a:lnTo>
                <a:lnTo>
                  <a:pt x="10349" y="2003"/>
                </a:lnTo>
                <a:lnTo>
                  <a:pt x="10366" y="2003"/>
                </a:lnTo>
                <a:lnTo>
                  <a:pt x="10393" y="2003"/>
                </a:lnTo>
                <a:lnTo>
                  <a:pt x="10402" y="1995"/>
                </a:lnTo>
                <a:lnTo>
                  <a:pt x="10437" y="1986"/>
                </a:lnTo>
                <a:lnTo>
                  <a:pt x="10446" y="1986"/>
                </a:lnTo>
                <a:lnTo>
                  <a:pt x="10463" y="1968"/>
                </a:lnTo>
                <a:lnTo>
                  <a:pt x="10472" y="1959"/>
                </a:lnTo>
                <a:lnTo>
                  <a:pt x="10472" y="1942"/>
                </a:lnTo>
                <a:lnTo>
                  <a:pt x="10463" y="1933"/>
                </a:lnTo>
                <a:lnTo>
                  <a:pt x="10455" y="1933"/>
                </a:lnTo>
                <a:lnTo>
                  <a:pt x="10437" y="1924"/>
                </a:lnTo>
                <a:lnTo>
                  <a:pt x="10410" y="1924"/>
                </a:lnTo>
                <a:lnTo>
                  <a:pt x="10393" y="1924"/>
                </a:lnTo>
                <a:lnTo>
                  <a:pt x="10366" y="1924"/>
                </a:lnTo>
                <a:lnTo>
                  <a:pt x="10357" y="1915"/>
                </a:lnTo>
                <a:lnTo>
                  <a:pt x="10366" y="1906"/>
                </a:lnTo>
                <a:lnTo>
                  <a:pt x="10375" y="1906"/>
                </a:lnTo>
                <a:lnTo>
                  <a:pt x="10393" y="1915"/>
                </a:lnTo>
                <a:lnTo>
                  <a:pt x="10428" y="1915"/>
                </a:lnTo>
                <a:lnTo>
                  <a:pt x="10455" y="1915"/>
                </a:lnTo>
                <a:lnTo>
                  <a:pt x="10472" y="1924"/>
                </a:lnTo>
                <a:lnTo>
                  <a:pt x="10490" y="1933"/>
                </a:lnTo>
                <a:lnTo>
                  <a:pt x="10499" y="1942"/>
                </a:lnTo>
                <a:lnTo>
                  <a:pt x="10516" y="1950"/>
                </a:lnTo>
                <a:lnTo>
                  <a:pt x="10534" y="1959"/>
                </a:lnTo>
                <a:lnTo>
                  <a:pt x="10552" y="1968"/>
                </a:lnTo>
                <a:lnTo>
                  <a:pt x="10569" y="1977"/>
                </a:lnTo>
                <a:lnTo>
                  <a:pt x="10578" y="1986"/>
                </a:lnTo>
                <a:lnTo>
                  <a:pt x="10578" y="2003"/>
                </a:lnTo>
                <a:lnTo>
                  <a:pt x="10587" y="2021"/>
                </a:lnTo>
                <a:lnTo>
                  <a:pt x="10596" y="2039"/>
                </a:lnTo>
                <a:lnTo>
                  <a:pt x="10604" y="2056"/>
                </a:lnTo>
                <a:lnTo>
                  <a:pt x="10640" y="2065"/>
                </a:lnTo>
                <a:lnTo>
                  <a:pt x="10657" y="2065"/>
                </a:lnTo>
                <a:lnTo>
                  <a:pt x="10675" y="2065"/>
                </a:lnTo>
                <a:lnTo>
                  <a:pt x="10693" y="2065"/>
                </a:lnTo>
                <a:lnTo>
                  <a:pt x="10702" y="2030"/>
                </a:lnTo>
                <a:lnTo>
                  <a:pt x="10702" y="2021"/>
                </a:lnTo>
                <a:lnTo>
                  <a:pt x="10710" y="2012"/>
                </a:lnTo>
                <a:lnTo>
                  <a:pt x="10710" y="2039"/>
                </a:lnTo>
                <a:lnTo>
                  <a:pt x="10710" y="2048"/>
                </a:lnTo>
                <a:lnTo>
                  <a:pt x="10710" y="2056"/>
                </a:lnTo>
                <a:lnTo>
                  <a:pt x="10710" y="2065"/>
                </a:lnTo>
                <a:lnTo>
                  <a:pt x="10737" y="2065"/>
                </a:lnTo>
                <a:lnTo>
                  <a:pt x="10746" y="2065"/>
                </a:lnTo>
                <a:lnTo>
                  <a:pt x="10772" y="2065"/>
                </a:lnTo>
                <a:lnTo>
                  <a:pt x="10772" y="2056"/>
                </a:lnTo>
                <a:lnTo>
                  <a:pt x="10772" y="2048"/>
                </a:lnTo>
                <a:lnTo>
                  <a:pt x="10772" y="2021"/>
                </a:lnTo>
                <a:lnTo>
                  <a:pt x="10763" y="2012"/>
                </a:lnTo>
                <a:lnTo>
                  <a:pt x="10763" y="2003"/>
                </a:lnTo>
                <a:lnTo>
                  <a:pt x="10763" y="1986"/>
                </a:lnTo>
                <a:lnTo>
                  <a:pt x="10763" y="1968"/>
                </a:lnTo>
                <a:lnTo>
                  <a:pt x="10763" y="1950"/>
                </a:lnTo>
                <a:lnTo>
                  <a:pt x="10754" y="1933"/>
                </a:lnTo>
                <a:lnTo>
                  <a:pt x="10746" y="1924"/>
                </a:lnTo>
                <a:lnTo>
                  <a:pt x="10728" y="1933"/>
                </a:lnTo>
                <a:lnTo>
                  <a:pt x="10719" y="1933"/>
                </a:lnTo>
                <a:lnTo>
                  <a:pt x="10719" y="1942"/>
                </a:lnTo>
                <a:lnTo>
                  <a:pt x="10710" y="1959"/>
                </a:lnTo>
                <a:lnTo>
                  <a:pt x="10702" y="1942"/>
                </a:lnTo>
                <a:lnTo>
                  <a:pt x="10702" y="1933"/>
                </a:lnTo>
                <a:lnTo>
                  <a:pt x="10702" y="1924"/>
                </a:lnTo>
                <a:lnTo>
                  <a:pt x="10710" y="1924"/>
                </a:lnTo>
                <a:lnTo>
                  <a:pt x="10719" y="1915"/>
                </a:lnTo>
                <a:lnTo>
                  <a:pt x="10737" y="1898"/>
                </a:lnTo>
                <a:lnTo>
                  <a:pt x="10746" y="1889"/>
                </a:lnTo>
                <a:lnTo>
                  <a:pt x="10719" y="1889"/>
                </a:lnTo>
                <a:lnTo>
                  <a:pt x="10710" y="1889"/>
                </a:lnTo>
                <a:lnTo>
                  <a:pt x="10702" y="1871"/>
                </a:lnTo>
                <a:lnTo>
                  <a:pt x="10675" y="1862"/>
                </a:lnTo>
                <a:lnTo>
                  <a:pt x="10666" y="1862"/>
                </a:lnTo>
                <a:lnTo>
                  <a:pt x="10649" y="1845"/>
                </a:lnTo>
                <a:lnTo>
                  <a:pt x="10622" y="1836"/>
                </a:lnTo>
                <a:lnTo>
                  <a:pt x="10604" y="1827"/>
                </a:lnTo>
                <a:lnTo>
                  <a:pt x="10578" y="1818"/>
                </a:lnTo>
                <a:lnTo>
                  <a:pt x="10560" y="1809"/>
                </a:lnTo>
                <a:lnTo>
                  <a:pt x="10552" y="1800"/>
                </a:lnTo>
                <a:lnTo>
                  <a:pt x="10543" y="1800"/>
                </a:lnTo>
                <a:lnTo>
                  <a:pt x="10534" y="1800"/>
                </a:lnTo>
                <a:lnTo>
                  <a:pt x="10507" y="1809"/>
                </a:lnTo>
                <a:lnTo>
                  <a:pt x="10507" y="1800"/>
                </a:lnTo>
                <a:lnTo>
                  <a:pt x="10534" y="1792"/>
                </a:lnTo>
                <a:lnTo>
                  <a:pt x="10543" y="1792"/>
                </a:lnTo>
                <a:lnTo>
                  <a:pt x="10543" y="1774"/>
                </a:lnTo>
                <a:lnTo>
                  <a:pt x="10534" y="1739"/>
                </a:lnTo>
                <a:lnTo>
                  <a:pt x="10534" y="1730"/>
                </a:lnTo>
                <a:lnTo>
                  <a:pt x="10525" y="1730"/>
                </a:lnTo>
                <a:lnTo>
                  <a:pt x="10499" y="1739"/>
                </a:lnTo>
                <a:lnTo>
                  <a:pt x="10490" y="1747"/>
                </a:lnTo>
                <a:lnTo>
                  <a:pt x="10472" y="1747"/>
                </a:lnTo>
                <a:lnTo>
                  <a:pt x="10437" y="1756"/>
                </a:lnTo>
                <a:lnTo>
                  <a:pt x="10428" y="1765"/>
                </a:lnTo>
                <a:lnTo>
                  <a:pt x="10419" y="1765"/>
                </a:lnTo>
                <a:lnTo>
                  <a:pt x="10410" y="1765"/>
                </a:lnTo>
                <a:lnTo>
                  <a:pt x="10402" y="1756"/>
                </a:lnTo>
                <a:lnTo>
                  <a:pt x="10428" y="1747"/>
                </a:lnTo>
                <a:lnTo>
                  <a:pt x="10437" y="1747"/>
                </a:lnTo>
                <a:lnTo>
                  <a:pt x="10455" y="1739"/>
                </a:lnTo>
                <a:lnTo>
                  <a:pt x="10499" y="1730"/>
                </a:lnTo>
                <a:lnTo>
                  <a:pt x="10507" y="1721"/>
                </a:lnTo>
                <a:lnTo>
                  <a:pt x="10516" y="1721"/>
                </a:lnTo>
                <a:lnTo>
                  <a:pt x="10534" y="1712"/>
                </a:lnTo>
                <a:lnTo>
                  <a:pt x="10552" y="1712"/>
                </a:lnTo>
                <a:lnTo>
                  <a:pt x="10552" y="1730"/>
                </a:lnTo>
                <a:lnTo>
                  <a:pt x="10569" y="1765"/>
                </a:lnTo>
                <a:lnTo>
                  <a:pt x="10587" y="1792"/>
                </a:lnTo>
                <a:lnTo>
                  <a:pt x="10604" y="1792"/>
                </a:lnTo>
                <a:lnTo>
                  <a:pt x="10613" y="1800"/>
                </a:lnTo>
                <a:lnTo>
                  <a:pt x="10649" y="1809"/>
                </a:lnTo>
                <a:lnTo>
                  <a:pt x="10693" y="1827"/>
                </a:lnTo>
                <a:lnTo>
                  <a:pt x="10702" y="1836"/>
                </a:lnTo>
                <a:lnTo>
                  <a:pt x="10719" y="1845"/>
                </a:lnTo>
                <a:lnTo>
                  <a:pt x="10719" y="1827"/>
                </a:lnTo>
                <a:lnTo>
                  <a:pt x="10719" y="1809"/>
                </a:lnTo>
                <a:lnTo>
                  <a:pt x="10737" y="1800"/>
                </a:lnTo>
                <a:lnTo>
                  <a:pt x="10737" y="1774"/>
                </a:lnTo>
                <a:lnTo>
                  <a:pt x="10737" y="1756"/>
                </a:lnTo>
                <a:lnTo>
                  <a:pt x="10737" y="1730"/>
                </a:lnTo>
                <a:lnTo>
                  <a:pt x="10728" y="1721"/>
                </a:lnTo>
                <a:lnTo>
                  <a:pt x="10710" y="1721"/>
                </a:lnTo>
                <a:lnTo>
                  <a:pt x="10675" y="1703"/>
                </a:lnTo>
                <a:lnTo>
                  <a:pt x="10666" y="1695"/>
                </a:lnTo>
                <a:lnTo>
                  <a:pt x="10649" y="1695"/>
                </a:lnTo>
                <a:lnTo>
                  <a:pt x="10631" y="1686"/>
                </a:lnTo>
                <a:lnTo>
                  <a:pt x="10613" y="1677"/>
                </a:lnTo>
                <a:lnTo>
                  <a:pt x="10604" y="1659"/>
                </a:lnTo>
                <a:lnTo>
                  <a:pt x="10587" y="1659"/>
                </a:lnTo>
                <a:lnTo>
                  <a:pt x="10552" y="1659"/>
                </a:lnTo>
                <a:lnTo>
                  <a:pt x="10516" y="1659"/>
                </a:lnTo>
                <a:lnTo>
                  <a:pt x="10499" y="1668"/>
                </a:lnTo>
                <a:lnTo>
                  <a:pt x="10490" y="1677"/>
                </a:lnTo>
                <a:lnTo>
                  <a:pt x="10446" y="1695"/>
                </a:lnTo>
                <a:lnTo>
                  <a:pt x="10428" y="1695"/>
                </a:lnTo>
                <a:lnTo>
                  <a:pt x="10410" y="1695"/>
                </a:lnTo>
                <a:lnTo>
                  <a:pt x="10393" y="1703"/>
                </a:lnTo>
                <a:lnTo>
                  <a:pt x="10366" y="1703"/>
                </a:lnTo>
                <a:lnTo>
                  <a:pt x="10357" y="1703"/>
                </a:lnTo>
                <a:lnTo>
                  <a:pt x="10349" y="1712"/>
                </a:lnTo>
                <a:lnTo>
                  <a:pt x="10340" y="1712"/>
                </a:lnTo>
                <a:lnTo>
                  <a:pt x="10340" y="1703"/>
                </a:lnTo>
                <a:lnTo>
                  <a:pt x="10331" y="1703"/>
                </a:lnTo>
                <a:lnTo>
                  <a:pt x="10340" y="1695"/>
                </a:lnTo>
                <a:lnTo>
                  <a:pt x="10357" y="1695"/>
                </a:lnTo>
                <a:lnTo>
                  <a:pt x="10366" y="1695"/>
                </a:lnTo>
                <a:lnTo>
                  <a:pt x="10384" y="1695"/>
                </a:lnTo>
                <a:lnTo>
                  <a:pt x="10393" y="1695"/>
                </a:lnTo>
                <a:lnTo>
                  <a:pt x="10402" y="1695"/>
                </a:lnTo>
                <a:lnTo>
                  <a:pt x="10410" y="1686"/>
                </a:lnTo>
                <a:lnTo>
                  <a:pt x="10402" y="1677"/>
                </a:lnTo>
                <a:lnTo>
                  <a:pt x="10357" y="1668"/>
                </a:lnTo>
                <a:lnTo>
                  <a:pt x="10357" y="1659"/>
                </a:lnTo>
                <a:lnTo>
                  <a:pt x="10375" y="1668"/>
                </a:lnTo>
                <a:lnTo>
                  <a:pt x="10393" y="1668"/>
                </a:lnTo>
                <a:lnTo>
                  <a:pt x="10419" y="1677"/>
                </a:lnTo>
                <a:lnTo>
                  <a:pt x="10437" y="1686"/>
                </a:lnTo>
                <a:lnTo>
                  <a:pt x="10446" y="1686"/>
                </a:lnTo>
                <a:lnTo>
                  <a:pt x="10463" y="1677"/>
                </a:lnTo>
                <a:lnTo>
                  <a:pt x="10472" y="1677"/>
                </a:lnTo>
                <a:lnTo>
                  <a:pt x="10490" y="1659"/>
                </a:lnTo>
                <a:lnTo>
                  <a:pt x="10499" y="1659"/>
                </a:lnTo>
                <a:lnTo>
                  <a:pt x="10516" y="1650"/>
                </a:lnTo>
                <a:lnTo>
                  <a:pt x="10534" y="1650"/>
                </a:lnTo>
                <a:lnTo>
                  <a:pt x="10534" y="1642"/>
                </a:lnTo>
                <a:lnTo>
                  <a:pt x="10525" y="1633"/>
                </a:lnTo>
                <a:lnTo>
                  <a:pt x="10499" y="1615"/>
                </a:lnTo>
                <a:lnTo>
                  <a:pt x="10490" y="1606"/>
                </a:lnTo>
                <a:lnTo>
                  <a:pt x="10481" y="1597"/>
                </a:lnTo>
                <a:lnTo>
                  <a:pt x="10499" y="1606"/>
                </a:lnTo>
                <a:lnTo>
                  <a:pt x="10516" y="1615"/>
                </a:lnTo>
                <a:lnTo>
                  <a:pt x="10525" y="1624"/>
                </a:lnTo>
                <a:lnTo>
                  <a:pt x="10534" y="1633"/>
                </a:lnTo>
                <a:lnTo>
                  <a:pt x="10543" y="1633"/>
                </a:lnTo>
                <a:lnTo>
                  <a:pt x="10552" y="1633"/>
                </a:lnTo>
                <a:lnTo>
                  <a:pt x="10560" y="1633"/>
                </a:lnTo>
                <a:lnTo>
                  <a:pt x="10569" y="1624"/>
                </a:lnTo>
                <a:lnTo>
                  <a:pt x="10578" y="1606"/>
                </a:lnTo>
                <a:lnTo>
                  <a:pt x="10613" y="1642"/>
                </a:lnTo>
                <a:lnTo>
                  <a:pt x="10649" y="1659"/>
                </a:lnTo>
                <a:lnTo>
                  <a:pt x="10666" y="1668"/>
                </a:lnTo>
                <a:lnTo>
                  <a:pt x="10719" y="1677"/>
                </a:lnTo>
                <a:lnTo>
                  <a:pt x="10728" y="1677"/>
                </a:lnTo>
                <a:lnTo>
                  <a:pt x="10746" y="1668"/>
                </a:lnTo>
                <a:lnTo>
                  <a:pt x="10772" y="1659"/>
                </a:lnTo>
                <a:lnTo>
                  <a:pt x="10790" y="1650"/>
                </a:lnTo>
                <a:lnTo>
                  <a:pt x="10843" y="1650"/>
                </a:lnTo>
                <a:lnTo>
                  <a:pt x="10852" y="1650"/>
                </a:lnTo>
                <a:lnTo>
                  <a:pt x="10852" y="1624"/>
                </a:lnTo>
                <a:lnTo>
                  <a:pt x="10860" y="1606"/>
                </a:lnTo>
                <a:lnTo>
                  <a:pt x="10860" y="1597"/>
                </a:lnTo>
                <a:lnTo>
                  <a:pt x="10816" y="1589"/>
                </a:lnTo>
                <a:lnTo>
                  <a:pt x="10790" y="1580"/>
                </a:lnTo>
                <a:lnTo>
                  <a:pt x="10746" y="1580"/>
                </a:lnTo>
                <a:lnTo>
                  <a:pt x="10728" y="1580"/>
                </a:lnTo>
                <a:lnTo>
                  <a:pt x="10719" y="1571"/>
                </a:lnTo>
                <a:lnTo>
                  <a:pt x="10719" y="1562"/>
                </a:lnTo>
                <a:lnTo>
                  <a:pt x="10728" y="1553"/>
                </a:lnTo>
                <a:lnTo>
                  <a:pt x="10728" y="1544"/>
                </a:lnTo>
                <a:lnTo>
                  <a:pt x="10719" y="1536"/>
                </a:lnTo>
                <a:lnTo>
                  <a:pt x="10728" y="1527"/>
                </a:lnTo>
                <a:lnTo>
                  <a:pt x="10746" y="1518"/>
                </a:lnTo>
                <a:lnTo>
                  <a:pt x="10746" y="1509"/>
                </a:lnTo>
                <a:lnTo>
                  <a:pt x="10746" y="1492"/>
                </a:lnTo>
                <a:lnTo>
                  <a:pt x="10754" y="1509"/>
                </a:lnTo>
                <a:lnTo>
                  <a:pt x="10754" y="1527"/>
                </a:lnTo>
                <a:lnTo>
                  <a:pt x="10746" y="1544"/>
                </a:lnTo>
                <a:lnTo>
                  <a:pt x="10772" y="1553"/>
                </a:lnTo>
                <a:lnTo>
                  <a:pt x="10807" y="1562"/>
                </a:lnTo>
                <a:lnTo>
                  <a:pt x="10843" y="1553"/>
                </a:lnTo>
                <a:lnTo>
                  <a:pt x="10869" y="1544"/>
                </a:lnTo>
                <a:lnTo>
                  <a:pt x="10869" y="1536"/>
                </a:lnTo>
                <a:lnTo>
                  <a:pt x="10887" y="1536"/>
                </a:lnTo>
                <a:lnTo>
                  <a:pt x="10913" y="1536"/>
                </a:lnTo>
                <a:lnTo>
                  <a:pt x="10931" y="1536"/>
                </a:lnTo>
                <a:lnTo>
                  <a:pt x="10940" y="1536"/>
                </a:lnTo>
                <a:lnTo>
                  <a:pt x="10940" y="1527"/>
                </a:lnTo>
                <a:lnTo>
                  <a:pt x="10940" y="1518"/>
                </a:lnTo>
                <a:lnTo>
                  <a:pt x="10949" y="1509"/>
                </a:lnTo>
                <a:lnTo>
                  <a:pt x="10940" y="1500"/>
                </a:lnTo>
                <a:lnTo>
                  <a:pt x="10931" y="1492"/>
                </a:lnTo>
                <a:lnTo>
                  <a:pt x="10922" y="1483"/>
                </a:lnTo>
                <a:lnTo>
                  <a:pt x="10904" y="1456"/>
                </a:lnTo>
                <a:lnTo>
                  <a:pt x="10887" y="1430"/>
                </a:lnTo>
                <a:lnTo>
                  <a:pt x="10869" y="1430"/>
                </a:lnTo>
                <a:lnTo>
                  <a:pt x="10860" y="1430"/>
                </a:lnTo>
                <a:lnTo>
                  <a:pt x="10852" y="1456"/>
                </a:lnTo>
                <a:lnTo>
                  <a:pt x="10843" y="1474"/>
                </a:lnTo>
                <a:lnTo>
                  <a:pt x="10825" y="1483"/>
                </a:lnTo>
                <a:lnTo>
                  <a:pt x="10807" y="1483"/>
                </a:lnTo>
                <a:lnTo>
                  <a:pt x="10816" y="1474"/>
                </a:lnTo>
                <a:lnTo>
                  <a:pt x="10825" y="1465"/>
                </a:lnTo>
                <a:lnTo>
                  <a:pt x="10825" y="1456"/>
                </a:lnTo>
                <a:lnTo>
                  <a:pt x="10834" y="1447"/>
                </a:lnTo>
                <a:lnTo>
                  <a:pt x="10825" y="1430"/>
                </a:lnTo>
                <a:lnTo>
                  <a:pt x="10816" y="1421"/>
                </a:lnTo>
                <a:lnTo>
                  <a:pt x="10807" y="1421"/>
                </a:lnTo>
                <a:lnTo>
                  <a:pt x="10781" y="1430"/>
                </a:lnTo>
                <a:lnTo>
                  <a:pt x="10772" y="1439"/>
                </a:lnTo>
                <a:lnTo>
                  <a:pt x="10763" y="1439"/>
                </a:lnTo>
                <a:lnTo>
                  <a:pt x="10754" y="1439"/>
                </a:lnTo>
                <a:lnTo>
                  <a:pt x="10746" y="1430"/>
                </a:lnTo>
                <a:lnTo>
                  <a:pt x="10737" y="1421"/>
                </a:lnTo>
                <a:lnTo>
                  <a:pt x="10719" y="1412"/>
                </a:lnTo>
                <a:lnTo>
                  <a:pt x="10754" y="1421"/>
                </a:lnTo>
                <a:lnTo>
                  <a:pt x="10763" y="1430"/>
                </a:lnTo>
                <a:lnTo>
                  <a:pt x="10781" y="1421"/>
                </a:lnTo>
                <a:lnTo>
                  <a:pt x="10799" y="1412"/>
                </a:lnTo>
                <a:lnTo>
                  <a:pt x="10807" y="1412"/>
                </a:lnTo>
                <a:lnTo>
                  <a:pt x="10825" y="1403"/>
                </a:lnTo>
                <a:lnTo>
                  <a:pt x="10852" y="1386"/>
                </a:lnTo>
                <a:lnTo>
                  <a:pt x="10869" y="1386"/>
                </a:lnTo>
                <a:lnTo>
                  <a:pt x="10887" y="1394"/>
                </a:lnTo>
                <a:lnTo>
                  <a:pt x="10896" y="1403"/>
                </a:lnTo>
                <a:lnTo>
                  <a:pt x="10904" y="1403"/>
                </a:lnTo>
                <a:lnTo>
                  <a:pt x="10913" y="1412"/>
                </a:lnTo>
                <a:lnTo>
                  <a:pt x="10922" y="1403"/>
                </a:lnTo>
                <a:lnTo>
                  <a:pt x="10931" y="1394"/>
                </a:lnTo>
                <a:lnTo>
                  <a:pt x="10931" y="1386"/>
                </a:lnTo>
                <a:lnTo>
                  <a:pt x="10931" y="1377"/>
                </a:lnTo>
                <a:lnTo>
                  <a:pt x="10931" y="1359"/>
                </a:lnTo>
                <a:lnTo>
                  <a:pt x="10931" y="1350"/>
                </a:lnTo>
                <a:lnTo>
                  <a:pt x="10931" y="1341"/>
                </a:lnTo>
                <a:lnTo>
                  <a:pt x="10922" y="1333"/>
                </a:lnTo>
                <a:lnTo>
                  <a:pt x="10922" y="1324"/>
                </a:lnTo>
                <a:lnTo>
                  <a:pt x="10922" y="1315"/>
                </a:lnTo>
                <a:lnTo>
                  <a:pt x="10904" y="1297"/>
                </a:lnTo>
                <a:lnTo>
                  <a:pt x="10887" y="1280"/>
                </a:lnTo>
                <a:lnTo>
                  <a:pt x="10896" y="1262"/>
                </a:lnTo>
                <a:lnTo>
                  <a:pt x="10878" y="1244"/>
                </a:lnTo>
                <a:lnTo>
                  <a:pt x="10869" y="1244"/>
                </a:lnTo>
                <a:lnTo>
                  <a:pt x="10852" y="1244"/>
                </a:lnTo>
                <a:lnTo>
                  <a:pt x="10843" y="1244"/>
                </a:lnTo>
                <a:lnTo>
                  <a:pt x="10834" y="1236"/>
                </a:lnTo>
                <a:lnTo>
                  <a:pt x="10825" y="1236"/>
                </a:lnTo>
                <a:lnTo>
                  <a:pt x="10799" y="1244"/>
                </a:lnTo>
                <a:lnTo>
                  <a:pt x="10781" y="1244"/>
                </a:lnTo>
                <a:lnTo>
                  <a:pt x="10781" y="1236"/>
                </a:lnTo>
                <a:lnTo>
                  <a:pt x="10772" y="1236"/>
                </a:lnTo>
                <a:lnTo>
                  <a:pt x="10754" y="1218"/>
                </a:lnTo>
                <a:lnTo>
                  <a:pt x="10746" y="1191"/>
                </a:lnTo>
                <a:lnTo>
                  <a:pt x="10737" y="1191"/>
                </a:lnTo>
                <a:lnTo>
                  <a:pt x="10719" y="1191"/>
                </a:lnTo>
                <a:lnTo>
                  <a:pt x="10710" y="1191"/>
                </a:lnTo>
                <a:lnTo>
                  <a:pt x="10710" y="1183"/>
                </a:lnTo>
                <a:lnTo>
                  <a:pt x="10693" y="1174"/>
                </a:lnTo>
                <a:lnTo>
                  <a:pt x="10702" y="1174"/>
                </a:lnTo>
                <a:lnTo>
                  <a:pt x="10719" y="1156"/>
                </a:lnTo>
                <a:lnTo>
                  <a:pt x="10728" y="1156"/>
                </a:lnTo>
                <a:lnTo>
                  <a:pt x="10746" y="1165"/>
                </a:lnTo>
                <a:lnTo>
                  <a:pt x="10763" y="1174"/>
                </a:lnTo>
                <a:lnTo>
                  <a:pt x="10772" y="1174"/>
                </a:lnTo>
                <a:lnTo>
                  <a:pt x="10816" y="1156"/>
                </a:lnTo>
                <a:lnTo>
                  <a:pt x="10816" y="1147"/>
                </a:lnTo>
                <a:lnTo>
                  <a:pt x="10852" y="1139"/>
                </a:lnTo>
                <a:lnTo>
                  <a:pt x="10887" y="1139"/>
                </a:lnTo>
                <a:lnTo>
                  <a:pt x="10896" y="1139"/>
                </a:lnTo>
                <a:lnTo>
                  <a:pt x="10922" y="1147"/>
                </a:lnTo>
                <a:lnTo>
                  <a:pt x="10949" y="1156"/>
                </a:lnTo>
                <a:lnTo>
                  <a:pt x="10966" y="1156"/>
                </a:lnTo>
                <a:lnTo>
                  <a:pt x="10975" y="1165"/>
                </a:lnTo>
                <a:lnTo>
                  <a:pt x="10984" y="1165"/>
                </a:lnTo>
                <a:lnTo>
                  <a:pt x="10993" y="1165"/>
                </a:lnTo>
                <a:lnTo>
                  <a:pt x="11001" y="1165"/>
                </a:lnTo>
                <a:lnTo>
                  <a:pt x="11001" y="1147"/>
                </a:lnTo>
                <a:lnTo>
                  <a:pt x="11010" y="1139"/>
                </a:lnTo>
                <a:lnTo>
                  <a:pt x="11010" y="1130"/>
                </a:lnTo>
                <a:lnTo>
                  <a:pt x="11010" y="1103"/>
                </a:lnTo>
                <a:lnTo>
                  <a:pt x="11010" y="1094"/>
                </a:lnTo>
                <a:lnTo>
                  <a:pt x="11001" y="1086"/>
                </a:lnTo>
                <a:lnTo>
                  <a:pt x="10993" y="1086"/>
                </a:lnTo>
                <a:lnTo>
                  <a:pt x="10966" y="1086"/>
                </a:lnTo>
                <a:lnTo>
                  <a:pt x="10949" y="1094"/>
                </a:lnTo>
                <a:lnTo>
                  <a:pt x="10940" y="1094"/>
                </a:lnTo>
                <a:lnTo>
                  <a:pt x="10931" y="1086"/>
                </a:lnTo>
                <a:lnTo>
                  <a:pt x="10922" y="1086"/>
                </a:lnTo>
                <a:lnTo>
                  <a:pt x="10904" y="1077"/>
                </a:lnTo>
                <a:lnTo>
                  <a:pt x="10869" y="1068"/>
                </a:lnTo>
                <a:lnTo>
                  <a:pt x="10852" y="1059"/>
                </a:lnTo>
                <a:lnTo>
                  <a:pt x="10834" y="1033"/>
                </a:lnTo>
                <a:lnTo>
                  <a:pt x="10852" y="1024"/>
                </a:lnTo>
                <a:lnTo>
                  <a:pt x="10878" y="1024"/>
                </a:lnTo>
                <a:lnTo>
                  <a:pt x="10887" y="1024"/>
                </a:lnTo>
                <a:lnTo>
                  <a:pt x="10922" y="1041"/>
                </a:lnTo>
                <a:lnTo>
                  <a:pt x="10931" y="1041"/>
                </a:lnTo>
                <a:lnTo>
                  <a:pt x="10940" y="1033"/>
                </a:lnTo>
                <a:lnTo>
                  <a:pt x="10931" y="1024"/>
                </a:lnTo>
                <a:lnTo>
                  <a:pt x="10922" y="1015"/>
                </a:lnTo>
                <a:lnTo>
                  <a:pt x="10904" y="1006"/>
                </a:lnTo>
                <a:lnTo>
                  <a:pt x="10887" y="997"/>
                </a:lnTo>
                <a:lnTo>
                  <a:pt x="10860" y="988"/>
                </a:lnTo>
                <a:lnTo>
                  <a:pt x="10843" y="988"/>
                </a:lnTo>
                <a:lnTo>
                  <a:pt x="10825" y="988"/>
                </a:lnTo>
                <a:lnTo>
                  <a:pt x="10807" y="997"/>
                </a:lnTo>
                <a:lnTo>
                  <a:pt x="10790" y="1015"/>
                </a:lnTo>
                <a:lnTo>
                  <a:pt x="10772" y="1024"/>
                </a:lnTo>
                <a:lnTo>
                  <a:pt x="10763" y="1015"/>
                </a:lnTo>
                <a:lnTo>
                  <a:pt x="10763" y="1006"/>
                </a:lnTo>
                <a:lnTo>
                  <a:pt x="10763" y="988"/>
                </a:lnTo>
                <a:lnTo>
                  <a:pt x="10772" y="971"/>
                </a:lnTo>
                <a:lnTo>
                  <a:pt x="10781" y="962"/>
                </a:lnTo>
                <a:lnTo>
                  <a:pt x="10790" y="944"/>
                </a:lnTo>
                <a:lnTo>
                  <a:pt x="10799" y="927"/>
                </a:lnTo>
                <a:lnTo>
                  <a:pt x="10799" y="909"/>
                </a:lnTo>
                <a:lnTo>
                  <a:pt x="10816" y="883"/>
                </a:lnTo>
                <a:lnTo>
                  <a:pt x="10816" y="874"/>
                </a:lnTo>
                <a:lnTo>
                  <a:pt x="10807" y="865"/>
                </a:lnTo>
                <a:lnTo>
                  <a:pt x="10843" y="838"/>
                </a:lnTo>
                <a:lnTo>
                  <a:pt x="10860" y="838"/>
                </a:lnTo>
                <a:lnTo>
                  <a:pt x="10869" y="838"/>
                </a:lnTo>
                <a:lnTo>
                  <a:pt x="10887" y="838"/>
                </a:lnTo>
                <a:lnTo>
                  <a:pt x="10887" y="830"/>
                </a:lnTo>
                <a:lnTo>
                  <a:pt x="10896" y="821"/>
                </a:lnTo>
                <a:lnTo>
                  <a:pt x="10896" y="812"/>
                </a:lnTo>
                <a:lnTo>
                  <a:pt x="10904" y="803"/>
                </a:lnTo>
                <a:lnTo>
                  <a:pt x="10904" y="794"/>
                </a:lnTo>
                <a:lnTo>
                  <a:pt x="10940" y="785"/>
                </a:lnTo>
                <a:lnTo>
                  <a:pt x="10957" y="785"/>
                </a:lnTo>
                <a:lnTo>
                  <a:pt x="10957" y="777"/>
                </a:lnTo>
                <a:lnTo>
                  <a:pt x="10966" y="777"/>
                </a:lnTo>
                <a:lnTo>
                  <a:pt x="10957" y="768"/>
                </a:lnTo>
                <a:lnTo>
                  <a:pt x="10957" y="759"/>
                </a:lnTo>
                <a:lnTo>
                  <a:pt x="10949" y="759"/>
                </a:lnTo>
                <a:lnTo>
                  <a:pt x="10949" y="750"/>
                </a:lnTo>
                <a:lnTo>
                  <a:pt x="10940" y="750"/>
                </a:lnTo>
                <a:lnTo>
                  <a:pt x="10931" y="750"/>
                </a:lnTo>
                <a:lnTo>
                  <a:pt x="10931" y="741"/>
                </a:lnTo>
                <a:lnTo>
                  <a:pt x="10931" y="733"/>
                </a:lnTo>
                <a:lnTo>
                  <a:pt x="10931" y="715"/>
                </a:lnTo>
                <a:lnTo>
                  <a:pt x="10940" y="706"/>
                </a:lnTo>
                <a:lnTo>
                  <a:pt x="10940" y="697"/>
                </a:lnTo>
                <a:lnTo>
                  <a:pt x="10931" y="688"/>
                </a:lnTo>
                <a:lnTo>
                  <a:pt x="10922" y="680"/>
                </a:lnTo>
                <a:lnTo>
                  <a:pt x="10896" y="688"/>
                </a:lnTo>
                <a:lnTo>
                  <a:pt x="10887" y="680"/>
                </a:lnTo>
                <a:lnTo>
                  <a:pt x="10878" y="680"/>
                </a:lnTo>
                <a:lnTo>
                  <a:pt x="10878" y="671"/>
                </a:lnTo>
                <a:lnTo>
                  <a:pt x="10869" y="653"/>
                </a:lnTo>
                <a:lnTo>
                  <a:pt x="10878" y="644"/>
                </a:lnTo>
                <a:lnTo>
                  <a:pt x="10887" y="627"/>
                </a:lnTo>
                <a:lnTo>
                  <a:pt x="10896" y="618"/>
                </a:lnTo>
                <a:lnTo>
                  <a:pt x="10922" y="600"/>
                </a:lnTo>
                <a:lnTo>
                  <a:pt x="10931" y="600"/>
                </a:lnTo>
                <a:lnTo>
                  <a:pt x="10949" y="600"/>
                </a:lnTo>
                <a:lnTo>
                  <a:pt x="10957" y="600"/>
                </a:lnTo>
                <a:lnTo>
                  <a:pt x="10984" y="609"/>
                </a:lnTo>
                <a:lnTo>
                  <a:pt x="11028" y="618"/>
                </a:lnTo>
                <a:lnTo>
                  <a:pt x="11054" y="609"/>
                </a:lnTo>
                <a:lnTo>
                  <a:pt x="11081" y="609"/>
                </a:lnTo>
                <a:lnTo>
                  <a:pt x="11090" y="609"/>
                </a:lnTo>
                <a:lnTo>
                  <a:pt x="11107" y="609"/>
                </a:lnTo>
                <a:lnTo>
                  <a:pt x="11116" y="609"/>
                </a:lnTo>
                <a:lnTo>
                  <a:pt x="11143" y="600"/>
                </a:lnTo>
                <a:lnTo>
                  <a:pt x="11169" y="591"/>
                </a:lnTo>
                <a:lnTo>
                  <a:pt x="11187" y="574"/>
                </a:lnTo>
                <a:lnTo>
                  <a:pt x="11151" y="565"/>
                </a:lnTo>
                <a:lnTo>
                  <a:pt x="11143" y="556"/>
                </a:lnTo>
                <a:lnTo>
                  <a:pt x="11125" y="547"/>
                </a:lnTo>
                <a:lnTo>
                  <a:pt x="11160" y="530"/>
                </a:lnTo>
                <a:lnTo>
                  <a:pt x="11178" y="530"/>
                </a:lnTo>
                <a:lnTo>
                  <a:pt x="11213" y="530"/>
                </a:lnTo>
                <a:lnTo>
                  <a:pt x="11240" y="521"/>
                </a:lnTo>
                <a:lnTo>
                  <a:pt x="11293" y="512"/>
                </a:lnTo>
                <a:lnTo>
                  <a:pt x="11310" y="503"/>
                </a:lnTo>
                <a:lnTo>
                  <a:pt x="11310" y="494"/>
                </a:lnTo>
                <a:lnTo>
                  <a:pt x="11310" y="485"/>
                </a:lnTo>
                <a:lnTo>
                  <a:pt x="11293" y="477"/>
                </a:lnTo>
                <a:lnTo>
                  <a:pt x="11310" y="468"/>
                </a:lnTo>
                <a:lnTo>
                  <a:pt x="11346" y="468"/>
                </a:lnTo>
                <a:lnTo>
                  <a:pt x="11372" y="468"/>
                </a:lnTo>
                <a:lnTo>
                  <a:pt x="11390" y="459"/>
                </a:lnTo>
                <a:lnTo>
                  <a:pt x="11443" y="432"/>
                </a:lnTo>
                <a:lnTo>
                  <a:pt x="11460" y="415"/>
                </a:lnTo>
                <a:lnTo>
                  <a:pt x="11513" y="397"/>
                </a:lnTo>
                <a:lnTo>
                  <a:pt x="11513" y="388"/>
                </a:lnTo>
                <a:lnTo>
                  <a:pt x="11522" y="388"/>
                </a:lnTo>
                <a:lnTo>
                  <a:pt x="11504" y="380"/>
                </a:lnTo>
                <a:lnTo>
                  <a:pt x="11487" y="371"/>
                </a:lnTo>
                <a:lnTo>
                  <a:pt x="11460" y="362"/>
                </a:lnTo>
                <a:lnTo>
                  <a:pt x="11443" y="353"/>
                </a:lnTo>
                <a:lnTo>
                  <a:pt x="11407" y="344"/>
                </a:lnTo>
                <a:lnTo>
                  <a:pt x="11354" y="335"/>
                </a:lnTo>
                <a:lnTo>
                  <a:pt x="11310" y="327"/>
                </a:lnTo>
                <a:lnTo>
                  <a:pt x="11240" y="327"/>
                </a:lnTo>
                <a:lnTo>
                  <a:pt x="11222" y="327"/>
                </a:lnTo>
                <a:lnTo>
                  <a:pt x="11213" y="327"/>
                </a:lnTo>
                <a:lnTo>
                  <a:pt x="11187" y="335"/>
                </a:lnTo>
                <a:lnTo>
                  <a:pt x="11169" y="335"/>
                </a:lnTo>
                <a:lnTo>
                  <a:pt x="11160" y="335"/>
                </a:lnTo>
                <a:lnTo>
                  <a:pt x="11151" y="344"/>
                </a:lnTo>
                <a:lnTo>
                  <a:pt x="11134" y="362"/>
                </a:lnTo>
                <a:lnTo>
                  <a:pt x="11116" y="380"/>
                </a:lnTo>
                <a:lnTo>
                  <a:pt x="11099" y="397"/>
                </a:lnTo>
                <a:lnTo>
                  <a:pt x="11090" y="397"/>
                </a:lnTo>
                <a:lnTo>
                  <a:pt x="11072" y="406"/>
                </a:lnTo>
                <a:lnTo>
                  <a:pt x="11054" y="397"/>
                </a:lnTo>
                <a:lnTo>
                  <a:pt x="11037" y="397"/>
                </a:lnTo>
                <a:lnTo>
                  <a:pt x="11028" y="388"/>
                </a:lnTo>
                <a:lnTo>
                  <a:pt x="11001" y="388"/>
                </a:lnTo>
                <a:lnTo>
                  <a:pt x="10984" y="388"/>
                </a:lnTo>
                <a:lnTo>
                  <a:pt x="10949" y="380"/>
                </a:lnTo>
                <a:lnTo>
                  <a:pt x="10949" y="362"/>
                </a:lnTo>
                <a:lnTo>
                  <a:pt x="10913" y="362"/>
                </a:lnTo>
                <a:lnTo>
                  <a:pt x="10887" y="371"/>
                </a:lnTo>
                <a:lnTo>
                  <a:pt x="10834" y="415"/>
                </a:lnTo>
                <a:lnTo>
                  <a:pt x="10825" y="424"/>
                </a:lnTo>
                <a:lnTo>
                  <a:pt x="10807" y="432"/>
                </a:lnTo>
                <a:lnTo>
                  <a:pt x="10781" y="441"/>
                </a:lnTo>
                <a:lnTo>
                  <a:pt x="10746" y="459"/>
                </a:lnTo>
                <a:lnTo>
                  <a:pt x="10737" y="468"/>
                </a:lnTo>
                <a:lnTo>
                  <a:pt x="10684" y="485"/>
                </a:lnTo>
                <a:lnTo>
                  <a:pt x="10675" y="494"/>
                </a:lnTo>
                <a:lnTo>
                  <a:pt x="10666" y="503"/>
                </a:lnTo>
                <a:lnTo>
                  <a:pt x="10657" y="512"/>
                </a:lnTo>
                <a:lnTo>
                  <a:pt x="10649" y="512"/>
                </a:lnTo>
                <a:lnTo>
                  <a:pt x="10649" y="494"/>
                </a:lnTo>
                <a:lnTo>
                  <a:pt x="10657" y="485"/>
                </a:lnTo>
                <a:lnTo>
                  <a:pt x="10702" y="459"/>
                </a:lnTo>
                <a:lnTo>
                  <a:pt x="10710" y="450"/>
                </a:lnTo>
                <a:lnTo>
                  <a:pt x="10746" y="424"/>
                </a:lnTo>
                <a:lnTo>
                  <a:pt x="10763" y="415"/>
                </a:lnTo>
                <a:lnTo>
                  <a:pt x="10781" y="397"/>
                </a:lnTo>
                <a:lnTo>
                  <a:pt x="10799" y="371"/>
                </a:lnTo>
                <a:lnTo>
                  <a:pt x="10807" y="353"/>
                </a:lnTo>
                <a:lnTo>
                  <a:pt x="10807" y="335"/>
                </a:lnTo>
                <a:lnTo>
                  <a:pt x="10807" y="318"/>
                </a:lnTo>
                <a:lnTo>
                  <a:pt x="10807" y="309"/>
                </a:lnTo>
                <a:lnTo>
                  <a:pt x="10799" y="300"/>
                </a:lnTo>
                <a:lnTo>
                  <a:pt x="10790" y="282"/>
                </a:lnTo>
                <a:lnTo>
                  <a:pt x="10772" y="282"/>
                </a:lnTo>
                <a:lnTo>
                  <a:pt x="10702" y="282"/>
                </a:lnTo>
                <a:lnTo>
                  <a:pt x="10675" y="291"/>
                </a:lnTo>
                <a:lnTo>
                  <a:pt x="10657" y="291"/>
                </a:lnTo>
                <a:lnTo>
                  <a:pt x="10657" y="300"/>
                </a:lnTo>
                <a:lnTo>
                  <a:pt x="10649" y="309"/>
                </a:lnTo>
                <a:lnTo>
                  <a:pt x="10649" y="318"/>
                </a:lnTo>
                <a:lnTo>
                  <a:pt x="10640" y="327"/>
                </a:lnTo>
                <a:lnTo>
                  <a:pt x="10631" y="335"/>
                </a:lnTo>
                <a:lnTo>
                  <a:pt x="10622" y="344"/>
                </a:lnTo>
                <a:lnTo>
                  <a:pt x="10569" y="353"/>
                </a:lnTo>
                <a:lnTo>
                  <a:pt x="10552" y="318"/>
                </a:lnTo>
                <a:lnTo>
                  <a:pt x="10507" y="291"/>
                </a:lnTo>
                <a:lnTo>
                  <a:pt x="10366" y="291"/>
                </a:lnTo>
                <a:lnTo>
                  <a:pt x="10313" y="291"/>
                </a:lnTo>
                <a:lnTo>
                  <a:pt x="10234" y="300"/>
                </a:lnTo>
                <a:lnTo>
                  <a:pt x="10190" y="309"/>
                </a:lnTo>
                <a:lnTo>
                  <a:pt x="10163" y="300"/>
                </a:lnTo>
                <a:lnTo>
                  <a:pt x="10163" y="282"/>
                </a:lnTo>
                <a:lnTo>
                  <a:pt x="10172" y="274"/>
                </a:lnTo>
                <a:lnTo>
                  <a:pt x="10181" y="265"/>
                </a:lnTo>
                <a:lnTo>
                  <a:pt x="10604" y="247"/>
                </a:lnTo>
                <a:lnTo>
                  <a:pt x="10657" y="238"/>
                </a:lnTo>
                <a:lnTo>
                  <a:pt x="10702" y="229"/>
                </a:lnTo>
                <a:lnTo>
                  <a:pt x="10737" y="212"/>
                </a:lnTo>
                <a:lnTo>
                  <a:pt x="10772" y="194"/>
                </a:lnTo>
                <a:lnTo>
                  <a:pt x="10772" y="185"/>
                </a:lnTo>
                <a:lnTo>
                  <a:pt x="10763" y="177"/>
                </a:lnTo>
                <a:lnTo>
                  <a:pt x="10746" y="168"/>
                </a:lnTo>
                <a:lnTo>
                  <a:pt x="10702" y="150"/>
                </a:lnTo>
                <a:lnTo>
                  <a:pt x="10640" y="141"/>
                </a:lnTo>
                <a:lnTo>
                  <a:pt x="10613" y="150"/>
                </a:lnTo>
                <a:lnTo>
                  <a:pt x="10604" y="141"/>
                </a:lnTo>
                <a:lnTo>
                  <a:pt x="10596" y="132"/>
                </a:lnTo>
                <a:lnTo>
                  <a:pt x="10578" y="132"/>
                </a:lnTo>
                <a:lnTo>
                  <a:pt x="10560" y="132"/>
                </a:lnTo>
                <a:lnTo>
                  <a:pt x="10534" y="115"/>
                </a:lnTo>
                <a:lnTo>
                  <a:pt x="10507" y="88"/>
                </a:lnTo>
                <a:lnTo>
                  <a:pt x="10437" y="97"/>
                </a:lnTo>
                <a:lnTo>
                  <a:pt x="10375" y="106"/>
                </a:lnTo>
                <a:lnTo>
                  <a:pt x="10322" y="97"/>
                </a:lnTo>
                <a:lnTo>
                  <a:pt x="10287" y="106"/>
                </a:lnTo>
                <a:lnTo>
                  <a:pt x="10216" y="97"/>
                </a:lnTo>
                <a:lnTo>
                  <a:pt x="10155" y="97"/>
                </a:lnTo>
                <a:lnTo>
                  <a:pt x="10128" y="97"/>
                </a:lnTo>
                <a:lnTo>
                  <a:pt x="10040" y="115"/>
                </a:lnTo>
                <a:lnTo>
                  <a:pt x="10013" y="115"/>
                </a:lnTo>
                <a:lnTo>
                  <a:pt x="10005" y="115"/>
                </a:lnTo>
                <a:lnTo>
                  <a:pt x="10005" y="97"/>
                </a:lnTo>
                <a:lnTo>
                  <a:pt x="10040" y="97"/>
                </a:lnTo>
                <a:lnTo>
                  <a:pt x="10146" y="88"/>
                </a:lnTo>
                <a:lnTo>
                  <a:pt x="10331" y="79"/>
                </a:lnTo>
                <a:lnTo>
                  <a:pt x="10437" y="71"/>
                </a:lnTo>
                <a:lnTo>
                  <a:pt x="10455" y="71"/>
                </a:lnTo>
                <a:lnTo>
                  <a:pt x="10463" y="62"/>
                </a:lnTo>
                <a:lnTo>
                  <a:pt x="10455" y="62"/>
                </a:lnTo>
                <a:lnTo>
                  <a:pt x="10366" y="44"/>
                </a:lnTo>
                <a:lnTo>
                  <a:pt x="10322" y="35"/>
                </a:lnTo>
                <a:lnTo>
                  <a:pt x="10269" y="35"/>
                </a:lnTo>
                <a:lnTo>
                  <a:pt x="10260" y="35"/>
                </a:lnTo>
                <a:lnTo>
                  <a:pt x="10225" y="18"/>
                </a:lnTo>
                <a:lnTo>
                  <a:pt x="10155" y="9"/>
                </a:lnTo>
                <a:lnTo>
                  <a:pt x="10102" y="0"/>
                </a:lnTo>
                <a:lnTo>
                  <a:pt x="9934" y="0"/>
                </a:lnTo>
                <a:lnTo>
                  <a:pt x="9899" y="9"/>
                </a:lnTo>
                <a:lnTo>
                  <a:pt x="9872" y="18"/>
                </a:lnTo>
                <a:lnTo>
                  <a:pt x="9846" y="18"/>
                </a:lnTo>
                <a:lnTo>
                  <a:pt x="9828" y="9"/>
                </a:lnTo>
                <a:lnTo>
                  <a:pt x="9810" y="9"/>
                </a:lnTo>
                <a:lnTo>
                  <a:pt x="9793" y="9"/>
                </a:lnTo>
                <a:lnTo>
                  <a:pt x="9775" y="9"/>
                </a:lnTo>
                <a:lnTo>
                  <a:pt x="9749" y="18"/>
                </a:lnTo>
                <a:lnTo>
                  <a:pt x="9669" y="18"/>
                </a:lnTo>
                <a:lnTo>
                  <a:pt x="9660" y="18"/>
                </a:lnTo>
                <a:lnTo>
                  <a:pt x="9660" y="26"/>
                </a:lnTo>
                <a:lnTo>
                  <a:pt x="9652" y="26"/>
                </a:lnTo>
                <a:lnTo>
                  <a:pt x="9625" y="26"/>
                </a:lnTo>
                <a:lnTo>
                  <a:pt x="9599" y="18"/>
                </a:lnTo>
                <a:lnTo>
                  <a:pt x="9581" y="18"/>
                </a:lnTo>
                <a:lnTo>
                  <a:pt x="9581" y="26"/>
                </a:lnTo>
                <a:lnTo>
                  <a:pt x="9563" y="35"/>
                </a:lnTo>
                <a:lnTo>
                  <a:pt x="9555" y="35"/>
                </a:lnTo>
                <a:lnTo>
                  <a:pt x="9528" y="35"/>
                </a:lnTo>
                <a:lnTo>
                  <a:pt x="9519" y="35"/>
                </a:lnTo>
                <a:lnTo>
                  <a:pt x="9511" y="44"/>
                </a:lnTo>
                <a:lnTo>
                  <a:pt x="9511" y="53"/>
                </a:lnTo>
                <a:lnTo>
                  <a:pt x="9519" y="62"/>
                </a:lnTo>
                <a:lnTo>
                  <a:pt x="9528" y="62"/>
                </a:lnTo>
                <a:lnTo>
                  <a:pt x="9563" y="79"/>
                </a:lnTo>
                <a:lnTo>
                  <a:pt x="9572" y="88"/>
                </a:lnTo>
                <a:lnTo>
                  <a:pt x="9563" y="97"/>
                </a:lnTo>
                <a:lnTo>
                  <a:pt x="9563" y="106"/>
                </a:lnTo>
                <a:lnTo>
                  <a:pt x="9555" y="115"/>
                </a:lnTo>
                <a:lnTo>
                  <a:pt x="9546" y="115"/>
                </a:lnTo>
                <a:lnTo>
                  <a:pt x="9493" y="79"/>
                </a:lnTo>
                <a:lnTo>
                  <a:pt x="9466" y="79"/>
                </a:lnTo>
                <a:lnTo>
                  <a:pt x="9449" y="71"/>
                </a:lnTo>
                <a:lnTo>
                  <a:pt x="9422" y="62"/>
                </a:lnTo>
                <a:lnTo>
                  <a:pt x="9387" y="53"/>
                </a:lnTo>
                <a:lnTo>
                  <a:pt x="9369" y="62"/>
                </a:lnTo>
                <a:lnTo>
                  <a:pt x="9343" y="79"/>
                </a:lnTo>
                <a:lnTo>
                  <a:pt x="9325" y="97"/>
                </a:lnTo>
                <a:lnTo>
                  <a:pt x="9308" y="88"/>
                </a:lnTo>
                <a:lnTo>
                  <a:pt x="9290" y="88"/>
                </a:lnTo>
                <a:lnTo>
                  <a:pt x="9281" y="88"/>
                </a:lnTo>
                <a:lnTo>
                  <a:pt x="9263" y="79"/>
                </a:lnTo>
                <a:lnTo>
                  <a:pt x="9255" y="71"/>
                </a:lnTo>
                <a:lnTo>
                  <a:pt x="9211" y="62"/>
                </a:lnTo>
                <a:lnTo>
                  <a:pt x="9193" y="62"/>
                </a:lnTo>
                <a:lnTo>
                  <a:pt x="9184" y="71"/>
                </a:lnTo>
                <a:lnTo>
                  <a:pt x="9105" y="88"/>
                </a:lnTo>
                <a:lnTo>
                  <a:pt x="9078" y="88"/>
                </a:lnTo>
                <a:lnTo>
                  <a:pt x="9043" y="97"/>
                </a:lnTo>
                <a:lnTo>
                  <a:pt x="9016" y="115"/>
                </a:lnTo>
                <a:lnTo>
                  <a:pt x="8981" y="106"/>
                </a:lnTo>
                <a:lnTo>
                  <a:pt x="8964" y="106"/>
                </a:lnTo>
                <a:lnTo>
                  <a:pt x="8937" y="124"/>
                </a:lnTo>
                <a:lnTo>
                  <a:pt x="8964" y="141"/>
                </a:lnTo>
                <a:lnTo>
                  <a:pt x="8990" y="141"/>
                </a:lnTo>
                <a:lnTo>
                  <a:pt x="9025" y="141"/>
                </a:lnTo>
                <a:lnTo>
                  <a:pt x="9052" y="132"/>
                </a:lnTo>
                <a:lnTo>
                  <a:pt x="9069" y="132"/>
                </a:lnTo>
                <a:lnTo>
                  <a:pt x="9105" y="141"/>
                </a:lnTo>
                <a:lnTo>
                  <a:pt x="9308" y="159"/>
                </a:lnTo>
                <a:lnTo>
                  <a:pt x="9316" y="159"/>
                </a:lnTo>
                <a:lnTo>
                  <a:pt x="9316" y="168"/>
                </a:lnTo>
                <a:lnTo>
                  <a:pt x="9281" y="177"/>
                </a:lnTo>
                <a:lnTo>
                  <a:pt x="9272" y="168"/>
                </a:lnTo>
                <a:lnTo>
                  <a:pt x="9263" y="168"/>
                </a:lnTo>
                <a:lnTo>
                  <a:pt x="9255" y="168"/>
                </a:lnTo>
                <a:lnTo>
                  <a:pt x="9219" y="159"/>
                </a:lnTo>
                <a:lnTo>
                  <a:pt x="9043" y="150"/>
                </a:lnTo>
                <a:lnTo>
                  <a:pt x="9025" y="159"/>
                </a:lnTo>
                <a:lnTo>
                  <a:pt x="9008" y="159"/>
                </a:lnTo>
                <a:lnTo>
                  <a:pt x="9008" y="168"/>
                </a:lnTo>
                <a:lnTo>
                  <a:pt x="9078" y="194"/>
                </a:lnTo>
                <a:lnTo>
                  <a:pt x="9096" y="212"/>
                </a:lnTo>
                <a:lnTo>
                  <a:pt x="9105" y="229"/>
                </a:lnTo>
                <a:lnTo>
                  <a:pt x="9096" y="238"/>
                </a:lnTo>
                <a:lnTo>
                  <a:pt x="9087" y="247"/>
                </a:lnTo>
                <a:lnTo>
                  <a:pt x="9078" y="274"/>
                </a:lnTo>
                <a:lnTo>
                  <a:pt x="9078" y="291"/>
                </a:lnTo>
                <a:lnTo>
                  <a:pt x="9078" y="300"/>
                </a:lnTo>
                <a:lnTo>
                  <a:pt x="9087" y="318"/>
                </a:lnTo>
                <a:lnTo>
                  <a:pt x="9087" y="327"/>
                </a:lnTo>
                <a:lnTo>
                  <a:pt x="9078" y="327"/>
                </a:lnTo>
                <a:lnTo>
                  <a:pt x="9069" y="335"/>
                </a:lnTo>
                <a:lnTo>
                  <a:pt x="9061" y="335"/>
                </a:lnTo>
                <a:lnTo>
                  <a:pt x="9025" y="327"/>
                </a:lnTo>
                <a:lnTo>
                  <a:pt x="8928" y="282"/>
                </a:lnTo>
                <a:lnTo>
                  <a:pt x="8875" y="265"/>
                </a:lnTo>
                <a:lnTo>
                  <a:pt x="8769" y="221"/>
                </a:lnTo>
                <a:lnTo>
                  <a:pt x="8681" y="212"/>
                </a:lnTo>
                <a:lnTo>
                  <a:pt x="8619" y="212"/>
                </a:lnTo>
                <a:lnTo>
                  <a:pt x="8611" y="212"/>
                </a:lnTo>
                <a:lnTo>
                  <a:pt x="8611" y="229"/>
                </a:lnTo>
                <a:lnTo>
                  <a:pt x="8628" y="256"/>
                </a:lnTo>
                <a:lnTo>
                  <a:pt x="8655" y="274"/>
                </a:lnTo>
                <a:lnTo>
                  <a:pt x="8708" y="300"/>
                </a:lnTo>
                <a:lnTo>
                  <a:pt x="8717" y="309"/>
                </a:lnTo>
                <a:lnTo>
                  <a:pt x="8708" y="318"/>
                </a:lnTo>
                <a:lnTo>
                  <a:pt x="8690" y="318"/>
                </a:lnTo>
                <a:lnTo>
                  <a:pt x="8655" y="309"/>
                </a:lnTo>
                <a:lnTo>
                  <a:pt x="8619" y="318"/>
                </a:lnTo>
                <a:lnTo>
                  <a:pt x="8584" y="291"/>
                </a:lnTo>
                <a:lnTo>
                  <a:pt x="8558" y="282"/>
                </a:lnTo>
                <a:lnTo>
                  <a:pt x="8478" y="238"/>
                </a:lnTo>
                <a:lnTo>
                  <a:pt x="8461" y="238"/>
                </a:lnTo>
                <a:lnTo>
                  <a:pt x="8452" y="247"/>
                </a:lnTo>
                <a:lnTo>
                  <a:pt x="8452" y="274"/>
                </a:lnTo>
                <a:lnTo>
                  <a:pt x="8469" y="291"/>
                </a:lnTo>
                <a:lnTo>
                  <a:pt x="8461" y="300"/>
                </a:lnTo>
                <a:lnTo>
                  <a:pt x="8461" y="318"/>
                </a:lnTo>
                <a:lnTo>
                  <a:pt x="8452" y="335"/>
                </a:lnTo>
                <a:lnTo>
                  <a:pt x="8443" y="335"/>
                </a:lnTo>
                <a:lnTo>
                  <a:pt x="8434" y="353"/>
                </a:lnTo>
                <a:lnTo>
                  <a:pt x="8417" y="353"/>
                </a:lnTo>
                <a:lnTo>
                  <a:pt x="8417" y="344"/>
                </a:lnTo>
                <a:lnTo>
                  <a:pt x="8417" y="282"/>
                </a:lnTo>
                <a:lnTo>
                  <a:pt x="8417" y="265"/>
                </a:lnTo>
                <a:lnTo>
                  <a:pt x="8399" y="256"/>
                </a:lnTo>
                <a:lnTo>
                  <a:pt x="8390" y="247"/>
                </a:lnTo>
                <a:lnTo>
                  <a:pt x="8364" y="238"/>
                </a:lnTo>
                <a:lnTo>
                  <a:pt x="8346" y="229"/>
                </a:lnTo>
                <a:lnTo>
                  <a:pt x="8337" y="229"/>
                </a:lnTo>
                <a:lnTo>
                  <a:pt x="8293" y="238"/>
                </a:lnTo>
                <a:lnTo>
                  <a:pt x="8275" y="247"/>
                </a:lnTo>
                <a:lnTo>
                  <a:pt x="8222" y="256"/>
                </a:lnTo>
                <a:lnTo>
                  <a:pt x="8196" y="256"/>
                </a:lnTo>
                <a:lnTo>
                  <a:pt x="8117" y="265"/>
                </a:lnTo>
                <a:lnTo>
                  <a:pt x="8037" y="282"/>
                </a:lnTo>
                <a:lnTo>
                  <a:pt x="8002" y="291"/>
                </a:lnTo>
                <a:lnTo>
                  <a:pt x="8002" y="300"/>
                </a:lnTo>
                <a:lnTo>
                  <a:pt x="8037" y="309"/>
                </a:lnTo>
                <a:lnTo>
                  <a:pt x="8055" y="318"/>
                </a:lnTo>
                <a:lnTo>
                  <a:pt x="8081" y="335"/>
                </a:lnTo>
                <a:lnTo>
                  <a:pt x="8108" y="353"/>
                </a:lnTo>
                <a:lnTo>
                  <a:pt x="8152" y="380"/>
                </a:lnTo>
                <a:lnTo>
                  <a:pt x="8178" y="388"/>
                </a:lnTo>
                <a:lnTo>
                  <a:pt x="8196" y="406"/>
                </a:lnTo>
                <a:lnTo>
                  <a:pt x="8187" y="406"/>
                </a:lnTo>
                <a:lnTo>
                  <a:pt x="8178" y="406"/>
                </a:lnTo>
                <a:lnTo>
                  <a:pt x="8161" y="397"/>
                </a:lnTo>
                <a:lnTo>
                  <a:pt x="8134" y="380"/>
                </a:lnTo>
                <a:lnTo>
                  <a:pt x="8108" y="371"/>
                </a:lnTo>
                <a:lnTo>
                  <a:pt x="8090" y="362"/>
                </a:lnTo>
                <a:lnTo>
                  <a:pt x="8064" y="353"/>
                </a:lnTo>
                <a:lnTo>
                  <a:pt x="8020" y="327"/>
                </a:lnTo>
                <a:lnTo>
                  <a:pt x="8002" y="318"/>
                </a:lnTo>
                <a:lnTo>
                  <a:pt x="7975" y="309"/>
                </a:lnTo>
                <a:lnTo>
                  <a:pt x="7958" y="309"/>
                </a:lnTo>
                <a:lnTo>
                  <a:pt x="7940" y="309"/>
                </a:lnTo>
                <a:lnTo>
                  <a:pt x="7914" y="309"/>
                </a:lnTo>
                <a:lnTo>
                  <a:pt x="7887" y="318"/>
                </a:lnTo>
                <a:lnTo>
                  <a:pt x="7870" y="327"/>
                </a:lnTo>
                <a:lnTo>
                  <a:pt x="7861" y="344"/>
                </a:lnTo>
                <a:lnTo>
                  <a:pt x="7861" y="353"/>
                </a:lnTo>
                <a:lnTo>
                  <a:pt x="7861" y="362"/>
                </a:lnTo>
                <a:lnTo>
                  <a:pt x="7861" y="380"/>
                </a:lnTo>
                <a:lnTo>
                  <a:pt x="7870" y="406"/>
                </a:lnTo>
                <a:lnTo>
                  <a:pt x="7861" y="424"/>
                </a:lnTo>
                <a:lnTo>
                  <a:pt x="7852" y="441"/>
                </a:lnTo>
                <a:lnTo>
                  <a:pt x="7843" y="450"/>
                </a:lnTo>
                <a:lnTo>
                  <a:pt x="7834" y="450"/>
                </a:lnTo>
                <a:lnTo>
                  <a:pt x="7825" y="450"/>
                </a:lnTo>
                <a:lnTo>
                  <a:pt x="7808" y="450"/>
                </a:lnTo>
                <a:lnTo>
                  <a:pt x="7799" y="441"/>
                </a:lnTo>
                <a:lnTo>
                  <a:pt x="7781" y="441"/>
                </a:lnTo>
                <a:lnTo>
                  <a:pt x="7755" y="432"/>
                </a:lnTo>
                <a:lnTo>
                  <a:pt x="7737" y="432"/>
                </a:lnTo>
                <a:lnTo>
                  <a:pt x="7728" y="432"/>
                </a:lnTo>
                <a:lnTo>
                  <a:pt x="7711" y="450"/>
                </a:lnTo>
                <a:lnTo>
                  <a:pt x="7711" y="459"/>
                </a:lnTo>
                <a:lnTo>
                  <a:pt x="7720" y="485"/>
                </a:lnTo>
                <a:lnTo>
                  <a:pt x="7728" y="494"/>
                </a:lnTo>
                <a:lnTo>
                  <a:pt x="7720" y="494"/>
                </a:lnTo>
                <a:lnTo>
                  <a:pt x="7693" y="468"/>
                </a:lnTo>
                <a:lnTo>
                  <a:pt x="7684" y="468"/>
                </a:lnTo>
                <a:lnTo>
                  <a:pt x="7675" y="459"/>
                </a:lnTo>
                <a:lnTo>
                  <a:pt x="7658" y="459"/>
                </a:lnTo>
                <a:lnTo>
                  <a:pt x="7614" y="468"/>
                </a:lnTo>
                <a:lnTo>
                  <a:pt x="7605" y="477"/>
                </a:lnTo>
                <a:lnTo>
                  <a:pt x="7578" y="503"/>
                </a:lnTo>
                <a:lnTo>
                  <a:pt x="7552" y="512"/>
                </a:lnTo>
                <a:lnTo>
                  <a:pt x="7534" y="530"/>
                </a:lnTo>
                <a:lnTo>
                  <a:pt x="7517" y="530"/>
                </a:lnTo>
                <a:lnTo>
                  <a:pt x="7508" y="530"/>
                </a:lnTo>
                <a:lnTo>
                  <a:pt x="7499" y="538"/>
                </a:lnTo>
                <a:lnTo>
                  <a:pt x="7481" y="547"/>
                </a:lnTo>
                <a:lnTo>
                  <a:pt x="7464" y="556"/>
                </a:lnTo>
                <a:lnTo>
                  <a:pt x="7437" y="574"/>
                </a:lnTo>
                <a:lnTo>
                  <a:pt x="7428" y="574"/>
                </a:lnTo>
                <a:lnTo>
                  <a:pt x="7420" y="591"/>
                </a:lnTo>
                <a:lnTo>
                  <a:pt x="7420" y="609"/>
                </a:lnTo>
                <a:lnTo>
                  <a:pt x="7420" y="618"/>
                </a:lnTo>
                <a:lnTo>
                  <a:pt x="7428" y="618"/>
                </a:lnTo>
                <a:lnTo>
                  <a:pt x="7437" y="627"/>
                </a:lnTo>
                <a:lnTo>
                  <a:pt x="7446" y="627"/>
                </a:lnTo>
                <a:lnTo>
                  <a:pt x="7473" y="627"/>
                </a:lnTo>
                <a:lnTo>
                  <a:pt x="7481" y="627"/>
                </a:lnTo>
                <a:lnTo>
                  <a:pt x="7508" y="635"/>
                </a:lnTo>
                <a:lnTo>
                  <a:pt x="7517" y="635"/>
                </a:lnTo>
                <a:lnTo>
                  <a:pt x="7543" y="635"/>
                </a:lnTo>
                <a:lnTo>
                  <a:pt x="7552" y="627"/>
                </a:lnTo>
                <a:lnTo>
                  <a:pt x="7561" y="627"/>
                </a:lnTo>
                <a:lnTo>
                  <a:pt x="7578" y="627"/>
                </a:lnTo>
                <a:lnTo>
                  <a:pt x="7596" y="627"/>
                </a:lnTo>
                <a:lnTo>
                  <a:pt x="7614" y="618"/>
                </a:lnTo>
                <a:lnTo>
                  <a:pt x="7623" y="618"/>
                </a:lnTo>
                <a:lnTo>
                  <a:pt x="7631" y="618"/>
                </a:lnTo>
                <a:lnTo>
                  <a:pt x="7640" y="627"/>
                </a:lnTo>
                <a:lnTo>
                  <a:pt x="7623" y="627"/>
                </a:lnTo>
                <a:lnTo>
                  <a:pt x="7605" y="635"/>
                </a:lnTo>
                <a:lnTo>
                  <a:pt x="7596" y="644"/>
                </a:lnTo>
                <a:lnTo>
                  <a:pt x="7587" y="644"/>
                </a:lnTo>
                <a:lnTo>
                  <a:pt x="7587" y="662"/>
                </a:lnTo>
                <a:lnTo>
                  <a:pt x="7578" y="688"/>
                </a:lnTo>
                <a:lnTo>
                  <a:pt x="7570" y="715"/>
                </a:lnTo>
                <a:lnTo>
                  <a:pt x="7561" y="733"/>
                </a:lnTo>
                <a:lnTo>
                  <a:pt x="7552" y="750"/>
                </a:lnTo>
                <a:lnTo>
                  <a:pt x="7534" y="768"/>
                </a:lnTo>
                <a:lnTo>
                  <a:pt x="7517" y="777"/>
                </a:lnTo>
                <a:lnTo>
                  <a:pt x="7508" y="785"/>
                </a:lnTo>
                <a:lnTo>
                  <a:pt x="7499" y="785"/>
                </a:lnTo>
                <a:lnTo>
                  <a:pt x="7490" y="785"/>
                </a:lnTo>
                <a:lnTo>
                  <a:pt x="7464" y="785"/>
                </a:lnTo>
                <a:lnTo>
                  <a:pt x="7411" y="785"/>
                </a:lnTo>
                <a:lnTo>
                  <a:pt x="7393" y="785"/>
                </a:lnTo>
                <a:lnTo>
                  <a:pt x="7384" y="794"/>
                </a:lnTo>
                <a:lnTo>
                  <a:pt x="7367" y="794"/>
                </a:lnTo>
                <a:lnTo>
                  <a:pt x="7358" y="794"/>
                </a:lnTo>
                <a:lnTo>
                  <a:pt x="7331" y="803"/>
                </a:lnTo>
                <a:lnTo>
                  <a:pt x="7296" y="812"/>
                </a:lnTo>
                <a:lnTo>
                  <a:pt x="7287" y="821"/>
                </a:lnTo>
                <a:lnTo>
                  <a:pt x="7287" y="830"/>
                </a:lnTo>
                <a:lnTo>
                  <a:pt x="7217" y="847"/>
                </a:lnTo>
                <a:lnTo>
                  <a:pt x="7181" y="856"/>
                </a:lnTo>
                <a:lnTo>
                  <a:pt x="7164" y="856"/>
                </a:lnTo>
                <a:lnTo>
                  <a:pt x="7155" y="865"/>
                </a:lnTo>
                <a:lnTo>
                  <a:pt x="7146" y="865"/>
                </a:lnTo>
                <a:lnTo>
                  <a:pt x="7111" y="865"/>
                </a:lnTo>
                <a:lnTo>
                  <a:pt x="7102" y="865"/>
                </a:lnTo>
                <a:lnTo>
                  <a:pt x="7093" y="874"/>
                </a:lnTo>
                <a:lnTo>
                  <a:pt x="7067" y="883"/>
                </a:lnTo>
                <a:lnTo>
                  <a:pt x="7040" y="891"/>
                </a:lnTo>
                <a:lnTo>
                  <a:pt x="7031" y="891"/>
                </a:lnTo>
                <a:lnTo>
                  <a:pt x="7014" y="909"/>
                </a:lnTo>
                <a:lnTo>
                  <a:pt x="7014" y="918"/>
                </a:lnTo>
                <a:lnTo>
                  <a:pt x="7023" y="927"/>
                </a:lnTo>
                <a:lnTo>
                  <a:pt x="7005" y="936"/>
                </a:lnTo>
                <a:lnTo>
                  <a:pt x="7005" y="944"/>
                </a:lnTo>
                <a:lnTo>
                  <a:pt x="7023" y="953"/>
                </a:lnTo>
                <a:lnTo>
                  <a:pt x="7049" y="971"/>
                </a:lnTo>
                <a:lnTo>
                  <a:pt x="7049" y="980"/>
                </a:lnTo>
                <a:lnTo>
                  <a:pt x="7058" y="980"/>
                </a:lnTo>
                <a:lnTo>
                  <a:pt x="7093" y="988"/>
                </a:lnTo>
                <a:lnTo>
                  <a:pt x="7102" y="988"/>
                </a:lnTo>
                <a:lnTo>
                  <a:pt x="7111" y="997"/>
                </a:lnTo>
                <a:lnTo>
                  <a:pt x="7120" y="997"/>
                </a:lnTo>
                <a:lnTo>
                  <a:pt x="7137" y="1006"/>
                </a:lnTo>
                <a:lnTo>
                  <a:pt x="7155" y="1006"/>
                </a:lnTo>
                <a:lnTo>
                  <a:pt x="7164" y="1006"/>
                </a:lnTo>
                <a:lnTo>
                  <a:pt x="7181" y="997"/>
                </a:lnTo>
                <a:lnTo>
                  <a:pt x="7208" y="997"/>
                </a:lnTo>
                <a:lnTo>
                  <a:pt x="7190" y="1006"/>
                </a:lnTo>
                <a:lnTo>
                  <a:pt x="7173" y="1015"/>
                </a:lnTo>
                <a:lnTo>
                  <a:pt x="7190" y="1024"/>
                </a:lnTo>
                <a:lnTo>
                  <a:pt x="7199" y="1024"/>
                </a:lnTo>
                <a:lnTo>
                  <a:pt x="7199" y="1033"/>
                </a:lnTo>
                <a:lnTo>
                  <a:pt x="7217" y="1041"/>
                </a:lnTo>
                <a:lnTo>
                  <a:pt x="7261" y="1059"/>
                </a:lnTo>
                <a:lnTo>
                  <a:pt x="7270" y="1059"/>
                </a:lnTo>
                <a:lnTo>
                  <a:pt x="7278" y="1050"/>
                </a:lnTo>
                <a:lnTo>
                  <a:pt x="7287" y="1050"/>
                </a:lnTo>
                <a:lnTo>
                  <a:pt x="7296" y="1041"/>
                </a:lnTo>
                <a:lnTo>
                  <a:pt x="7305" y="1033"/>
                </a:lnTo>
                <a:lnTo>
                  <a:pt x="7314" y="1033"/>
                </a:lnTo>
                <a:lnTo>
                  <a:pt x="7323" y="1033"/>
                </a:lnTo>
                <a:lnTo>
                  <a:pt x="7340" y="1041"/>
                </a:lnTo>
                <a:lnTo>
                  <a:pt x="7349" y="1041"/>
                </a:lnTo>
                <a:lnTo>
                  <a:pt x="7358" y="1050"/>
                </a:lnTo>
                <a:lnTo>
                  <a:pt x="7384" y="1050"/>
                </a:lnTo>
                <a:lnTo>
                  <a:pt x="7393" y="1041"/>
                </a:lnTo>
                <a:lnTo>
                  <a:pt x="7420" y="1033"/>
                </a:lnTo>
                <a:lnTo>
                  <a:pt x="7437" y="1024"/>
                </a:lnTo>
                <a:lnTo>
                  <a:pt x="7446" y="1024"/>
                </a:lnTo>
                <a:lnTo>
                  <a:pt x="7455" y="1024"/>
                </a:lnTo>
                <a:lnTo>
                  <a:pt x="7473" y="1033"/>
                </a:lnTo>
                <a:lnTo>
                  <a:pt x="7481" y="1041"/>
                </a:lnTo>
                <a:lnTo>
                  <a:pt x="7490" y="1050"/>
                </a:lnTo>
                <a:lnTo>
                  <a:pt x="7481" y="1050"/>
                </a:lnTo>
                <a:lnTo>
                  <a:pt x="7473" y="1068"/>
                </a:lnTo>
                <a:lnTo>
                  <a:pt x="7473" y="1077"/>
                </a:lnTo>
                <a:lnTo>
                  <a:pt x="7481" y="1086"/>
                </a:lnTo>
                <a:lnTo>
                  <a:pt x="7455" y="1077"/>
                </a:lnTo>
                <a:lnTo>
                  <a:pt x="7437" y="1068"/>
                </a:lnTo>
                <a:lnTo>
                  <a:pt x="7402" y="1068"/>
                </a:lnTo>
                <a:lnTo>
                  <a:pt x="7349" y="1068"/>
                </a:lnTo>
                <a:lnTo>
                  <a:pt x="7314" y="1077"/>
                </a:lnTo>
                <a:lnTo>
                  <a:pt x="7305" y="1077"/>
                </a:lnTo>
                <a:lnTo>
                  <a:pt x="7287" y="1094"/>
                </a:lnTo>
                <a:lnTo>
                  <a:pt x="7234" y="1094"/>
                </a:lnTo>
                <a:lnTo>
                  <a:pt x="7164" y="1094"/>
                </a:lnTo>
                <a:lnTo>
                  <a:pt x="7146" y="1103"/>
                </a:lnTo>
                <a:lnTo>
                  <a:pt x="7137" y="1103"/>
                </a:lnTo>
                <a:lnTo>
                  <a:pt x="7137" y="1112"/>
                </a:lnTo>
                <a:lnTo>
                  <a:pt x="7128" y="1112"/>
                </a:lnTo>
                <a:lnTo>
                  <a:pt x="7128" y="1121"/>
                </a:lnTo>
                <a:lnTo>
                  <a:pt x="7137" y="1130"/>
                </a:lnTo>
                <a:lnTo>
                  <a:pt x="7155" y="1139"/>
                </a:lnTo>
                <a:lnTo>
                  <a:pt x="7155" y="1147"/>
                </a:lnTo>
                <a:lnTo>
                  <a:pt x="7155" y="1156"/>
                </a:lnTo>
                <a:lnTo>
                  <a:pt x="7164" y="1156"/>
                </a:lnTo>
                <a:lnTo>
                  <a:pt x="7181" y="1156"/>
                </a:lnTo>
                <a:lnTo>
                  <a:pt x="7199" y="1147"/>
                </a:lnTo>
                <a:lnTo>
                  <a:pt x="7234" y="1130"/>
                </a:lnTo>
                <a:lnTo>
                  <a:pt x="7226" y="1139"/>
                </a:lnTo>
                <a:lnTo>
                  <a:pt x="7226" y="1147"/>
                </a:lnTo>
                <a:lnTo>
                  <a:pt x="7217" y="1156"/>
                </a:lnTo>
                <a:lnTo>
                  <a:pt x="7226" y="1165"/>
                </a:lnTo>
                <a:lnTo>
                  <a:pt x="7234" y="1165"/>
                </a:lnTo>
                <a:lnTo>
                  <a:pt x="7270" y="1174"/>
                </a:lnTo>
                <a:lnTo>
                  <a:pt x="7305" y="1183"/>
                </a:lnTo>
                <a:lnTo>
                  <a:pt x="7340" y="1174"/>
                </a:lnTo>
                <a:lnTo>
                  <a:pt x="7349" y="1183"/>
                </a:lnTo>
                <a:lnTo>
                  <a:pt x="7340" y="1183"/>
                </a:lnTo>
                <a:lnTo>
                  <a:pt x="7314" y="1191"/>
                </a:lnTo>
                <a:lnTo>
                  <a:pt x="7296" y="1191"/>
                </a:lnTo>
                <a:lnTo>
                  <a:pt x="7252" y="1218"/>
                </a:lnTo>
                <a:lnTo>
                  <a:pt x="7252" y="1227"/>
                </a:lnTo>
                <a:lnTo>
                  <a:pt x="7261" y="1227"/>
                </a:lnTo>
                <a:lnTo>
                  <a:pt x="7278" y="1236"/>
                </a:lnTo>
                <a:lnTo>
                  <a:pt x="7305" y="1253"/>
                </a:lnTo>
                <a:lnTo>
                  <a:pt x="7314" y="1262"/>
                </a:lnTo>
                <a:lnTo>
                  <a:pt x="7340" y="1271"/>
                </a:lnTo>
                <a:lnTo>
                  <a:pt x="7349" y="1271"/>
                </a:lnTo>
                <a:lnTo>
                  <a:pt x="7446" y="1289"/>
                </a:lnTo>
                <a:lnTo>
                  <a:pt x="7455" y="1289"/>
                </a:lnTo>
                <a:lnTo>
                  <a:pt x="7446" y="1271"/>
                </a:lnTo>
                <a:lnTo>
                  <a:pt x="7428" y="1262"/>
                </a:lnTo>
                <a:lnTo>
                  <a:pt x="7428" y="1253"/>
                </a:lnTo>
                <a:lnTo>
                  <a:pt x="7437" y="1244"/>
                </a:lnTo>
                <a:lnTo>
                  <a:pt x="7446" y="1244"/>
                </a:lnTo>
                <a:lnTo>
                  <a:pt x="7455" y="1253"/>
                </a:lnTo>
                <a:lnTo>
                  <a:pt x="7464" y="1262"/>
                </a:lnTo>
                <a:lnTo>
                  <a:pt x="7473" y="1262"/>
                </a:lnTo>
                <a:lnTo>
                  <a:pt x="7481" y="1253"/>
                </a:lnTo>
                <a:lnTo>
                  <a:pt x="7499" y="1244"/>
                </a:lnTo>
                <a:lnTo>
                  <a:pt x="7508" y="1244"/>
                </a:lnTo>
                <a:lnTo>
                  <a:pt x="7517" y="1244"/>
                </a:lnTo>
                <a:lnTo>
                  <a:pt x="7525" y="1244"/>
                </a:lnTo>
                <a:lnTo>
                  <a:pt x="7525" y="1253"/>
                </a:lnTo>
                <a:lnTo>
                  <a:pt x="7534" y="1262"/>
                </a:lnTo>
                <a:lnTo>
                  <a:pt x="7543" y="1262"/>
                </a:lnTo>
                <a:lnTo>
                  <a:pt x="7552" y="1262"/>
                </a:lnTo>
                <a:lnTo>
                  <a:pt x="7561" y="1262"/>
                </a:lnTo>
                <a:lnTo>
                  <a:pt x="7570" y="1262"/>
                </a:lnTo>
                <a:lnTo>
                  <a:pt x="7587" y="1253"/>
                </a:lnTo>
                <a:lnTo>
                  <a:pt x="7605" y="1244"/>
                </a:lnTo>
                <a:lnTo>
                  <a:pt x="7614" y="1244"/>
                </a:lnTo>
                <a:lnTo>
                  <a:pt x="7623" y="1236"/>
                </a:lnTo>
                <a:lnTo>
                  <a:pt x="7631" y="1236"/>
                </a:lnTo>
                <a:lnTo>
                  <a:pt x="7640" y="1236"/>
                </a:lnTo>
                <a:lnTo>
                  <a:pt x="7640" y="1244"/>
                </a:lnTo>
                <a:lnTo>
                  <a:pt x="7658" y="1253"/>
                </a:lnTo>
                <a:lnTo>
                  <a:pt x="7667" y="1244"/>
                </a:lnTo>
                <a:lnTo>
                  <a:pt x="7684" y="1236"/>
                </a:lnTo>
                <a:lnTo>
                  <a:pt x="7693" y="1227"/>
                </a:lnTo>
                <a:lnTo>
                  <a:pt x="7702" y="1227"/>
                </a:lnTo>
                <a:lnTo>
                  <a:pt x="7728" y="1236"/>
                </a:lnTo>
                <a:lnTo>
                  <a:pt x="7737" y="1244"/>
                </a:lnTo>
                <a:lnTo>
                  <a:pt x="7746" y="1244"/>
                </a:lnTo>
                <a:lnTo>
                  <a:pt x="7764" y="1244"/>
                </a:lnTo>
                <a:lnTo>
                  <a:pt x="7790" y="1244"/>
                </a:lnTo>
                <a:lnTo>
                  <a:pt x="7825" y="1253"/>
                </a:lnTo>
                <a:lnTo>
                  <a:pt x="7843" y="1253"/>
                </a:lnTo>
                <a:lnTo>
                  <a:pt x="7861" y="1253"/>
                </a:lnTo>
                <a:lnTo>
                  <a:pt x="7887" y="1262"/>
                </a:lnTo>
                <a:lnTo>
                  <a:pt x="7931" y="1280"/>
                </a:lnTo>
                <a:lnTo>
                  <a:pt x="7967" y="1297"/>
                </a:lnTo>
                <a:lnTo>
                  <a:pt x="7984" y="1306"/>
                </a:lnTo>
                <a:lnTo>
                  <a:pt x="8002" y="1306"/>
                </a:lnTo>
                <a:lnTo>
                  <a:pt x="8011" y="1315"/>
                </a:lnTo>
                <a:lnTo>
                  <a:pt x="8028" y="1324"/>
                </a:lnTo>
                <a:lnTo>
                  <a:pt x="8046" y="1324"/>
                </a:lnTo>
                <a:lnTo>
                  <a:pt x="8055" y="1324"/>
                </a:lnTo>
                <a:lnTo>
                  <a:pt x="8064" y="1341"/>
                </a:lnTo>
                <a:lnTo>
                  <a:pt x="8072" y="1359"/>
                </a:lnTo>
                <a:lnTo>
                  <a:pt x="8046" y="1377"/>
                </a:lnTo>
                <a:lnTo>
                  <a:pt x="8055" y="1377"/>
                </a:lnTo>
                <a:lnTo>
                  <a:pt x="8072" y="1386"/>
                </a:lnTo>
                <a:lnTo>
                  <a:pt x="8081" y="1394"/>
                </a:lnTo>
                <a:lnTo>
                  <a:pt x="8090" y="1403"/>
                </a:lnTo>
                <a:lnTo>
                  <a:pt x="8099" y="1412"/>
                </a:lnTo>
                <a:lnTo>
                  <a:pt x="8108" y="1421"/>
                </a:lnTo>
                <a:lnTo>
                  <a:pt x="8143" y="1439"/>
                </a:lnTo>
                <a:lnTo>
                  <a:pt x="8152" y="1447"/>
                </a:lnTo>
                <a:lnTo>
                  <a:pt x="8161" y="1456"/>
                </a:lnTo>
                <a:lnTo>
                  <a:pt x="8170" y="1465"/>
                </a:lnTo>
                <a:lnTo>
                  <a:pt x="8170" y="1474"/>
                </a:lnTo>
                <a:lnTo>
                  <a:pt x="8178" y="1474"/>
                </a:lnTo>
                <a:lnTo>
                  <a:pt x="8178" y="1483"/>
                </a:lnTo>
                <a:lnTo>
                  <a:pt x="8205" y="1483"/>
                </a:lnTo>
                <a:lnTo>
                  <a:pt x="8222" y="1500"/>
                </a:lnTo>
                <a:lnTo>
                  <a:pt x="8214" y="1509"/>
                </a:lnTo>
                <a:lnTo>
                  <a:pt x="8205" y="1509"/>
                </a:lnTo>
                <a:lnTo>
                  <a:pt x="8196" y="1509"/>
                </a:lnTo>
                <a:lnTo>
                  <a:pt x="8187" y="1518"/>
                </a:lnTo>
                <a:lnTo>
                  <a:pt x="8196" y="1518"/>
                </a:lnTo>
                <a:lnTo>
                  <a:pt x="8196" y="1527"/>
                </a:lnTo>
                <a:lnTo>
                  <a:pt x="8196" y="1536"/>
                </a:lnTo>
                <a:lnTo>
                  <a:pt x="8187" y="1544"/>
                </a:lnTo>
                <a:lnTo>
                  <a:pt x="8170" y="1544"/>
                </a:lnTo>
                <a:lnTo>
                  <a:pt x="8161" y="1553"/>
                </a:lnTo>
                <a:lnTo>
                  <a:pt x="8152" y="1562"/>
                </a:lnTo>
                <a:lnTo>
                  <a:pt x="8170" y="1553"/>
                </a:lnTo>
                <a:lnTo>
                  <a:pt x="8196" y="1553"/>
                </a:lnTo>
                <a:lnTo>
                  <a:pt x="8205" y="1553"/>
                </a:lnTo>
                <a:lnTo>
                  <a:pt x="8214" y="1553"/>
                </a:lnTo>
                <a:lnTo>
                  <a:pt x="8222" y="1553"/>
                </a:lnTo>
                <a:lnTo>
                  <a:pt x="8231" y="1571"/>
                </a:lnTo>
                <a:lnTo>
                  <a:pt x="8240" y="1571"/>
                </a:lnTo>
                <a:lnTo>
                  <a:pt x="8240" y="1580"/>
                </a:lnTo>
                <a:lnTo>
                  <a:pt x="8240" y="1589"/>
                </a:lnTo>
                <a:lnTo>
                  <a:pt x="8249" y="1589"/>
                </a:lnTo>
                <a:lnTo>
                  <a:pt x="8249" y="1597"/>
                </a:lnTo>
                <a:lnTo>
                  <a:pt x="8249" y="1615"/>
                </a:lnTo>
                <a:lnTo>
                  <a:pt x="8240" y="1615"/>
                </a:lnTo>
                <a:lnTo>
                  <a:pt x="8240" y="1624"/>
                </a:lnTo>
                <a:lnTo>
                  <a:pt x="8231" y="1633"/>
                </a:lnTo>
                <a:lnTo>
                  <a:pt x="8231" y="1642"/>
                </a:lnTo>
                <a:lnTo>
                  <a:pt x="8240" y="1642"/>
                </a:lnTo>
                <a:lnTo>
                  <a:pt x="8249" y="1650"/>
                </a:lnTo>
                <a:lnTo>
                  <a:pt x="8258" y="1650"/>
                </a:lnTo>
                <a:lnTo>
                  <a:pt x="8258" y="1659"/>
                </a:lnTo>
                <a:lnTo>
                  <a:pt x="8258" y="1668"/>
                </a:lnTo>
                <a:lnTo>
                  <a:pt x="8267" y="1659"/>
                </a:lnTo>
                <a:lnTo>
                  <a:pt x="8284" y="1650"/>
                </a:lnTo>
                <a:lnTo>
                  <a:pt x="8293" y="1659"/>
                </a:lnTo>
                <a:lnTo>
                  <a:pt x="8293" y="1668"/>
                </a:lnTo>
                <a:lnTo>
                  <a:pt x="8293" y="1686"/>
                </a:lnTo>
                <a:lnTo>
                  <a:pt x="8284" y="1686"/>
                </a:lnTo>
                <a:lnTo>
                  <a:pt x="8284" y="1695"/>
                </a:lnTo>
                <a:lnTo>
                  <a:pt x="8275" y="1695"/>
                </a:lnTo>
                <a:lnTo>
                  <a:pt x="8267" y="1703"/>
                </a:lnTo>
                <a:lnTo>
                  <a:pt x="8267" y="1712"/>
                </a:lnTo>
                <a:lnTo>
                  <a:pt x="8267" y="1721"/>
                </a:lnTo>
                <a:lnTo>
                  <a:pt x="8275" y="1721"/>
                </a:lnTo>
                <a:lnTo>
                  <a:pt x="8284" y="1721"/>
                </a:lnTo>
                <a:lnTo>
                  <a:pt x="8293" y="1730"/>
                </a:lnTo>
                <a:lnTo>
                  <a:pt x="8302" y="1730"/>
                </a:lnTo>
                <a:lnTo>
                  <a:pt x="8302" y="1721"/>
                </a:lnTo>
                <a:lnTo>
                  <a:pt x="8311" y="1712"/>
                </a:lnTo>
                <a:lnTo>
                  <a:pt x="8328" y="1721"/>
                </a:lnTo>
                <a:lnTo>
                  <a:pt x="8328" y="1730"/>
                </a:lnTo>
                <a:lnTo>
                  <a:pt x="8337" y="1739"/>
                </a:lnTo>
                <a:lnTo>
                  <a:pt x="8328" y="1739"/>
                </a:lnTo>
                <a:lnTo>
                  <a:pt x="8328" y="1747"/>
                </a:lnTo>
                <a:lnTo>
                  <a:pt x="8337" y="1756"/>
                </a:lnTo>
                <a:lnTo>
                  <a:pt x="8328" y="1765"/>
                </a:lnTo>
                <a:lnTo>
                  <a:pt x="8319" y="1783"/>
                </a:lnTo>
                <a:lnTo>
                  <a:pt x="8311" y="1783"/>
                </a:lnTo>
                <a:lnTo>
                  <a:pt x="8302" y="1792"/>
                </a:lnTo>
                <a:lnTo>
                  <a:pt x="8284" y="1792"/>
                </a:lnTo>
                <a:lnTo>
                  <a:pt x="8267" y="1792"/>
                </a:lnTo>
                <a:lnTo>
                  <a:pt x="8275" y="1800"/>
                </a:lnTo>
                <a:lnTo>
                  <a:pt x="8284" y="1800"/>
                </a:lnTo>
                <a:lnTo>
                  <a:pt x="8293" y="1809"/>
                </a:lnTo>
                <a:lnTo>
                  <a:pt x="8284" y="1818"/>
                </a:lnTo>
                <a:lnTo>
                  <a:pt x="8275" y="1818"/>
                </a:lnTo>
                <a:lnTo>
                  <a:pt x="8267" y="1818"/>
                </a:lnTo>
                <a:lnTo>
                  <a:pt x="8267" y="1827"/>
                </a:lnTo>
                <a:lnTo>
                  <a:pt x="8275" y="1836"/>
                </a:lnTo>
                <a:lnTo>
                  <a:pt x="8293" y="1827"/>
                </a:lnTo>
                <a:lnTo>
                  <a:pt x="8319" y="1800"/>
                </a:lnTo>
                <a:lnTo>
                  <a:pt x="8328" y="1809"/>
                </a:lnTo>
                <a:lnTo>
                  <a:pt x="8319" y="1818"/>
                </a:lnTo>
                <a:lnTo>
                  <a:pt x="8293" y="1845"/>
                </a:lnTo>
                <a:lnTo>
                  <a:pt x="8284" y="1862"/>
                </a:lnTo>
                <a:lnTo>
                  <a:pt x="8275" y="1889"/>
                </a:lnTo>
                <a:lnTo>
                  <a:pt x="8267" y="1898"/>
                </a:lnTo>
                <a:lnTo>
                  <a:pt x="8267" y="1906"/>
                </a:lnTo>
                <a:lnTo>
                  <a:pt x="8275" y="1915"/>
                </a:lnTo>
                <a:lnTo>
                  <a:pt x="8284" y="1933"/>
                </a:lnTo>
                <a:lnTo>
                  <a:pt x="8293" y="1933"/>
                </a:lnTo>
                <a:lnTo>
                  <a:pt x="8311" y="1942"/>
                </a:lnTo>
                <a:lnTo>
                  <a:pt x="8328" y="1942"/>
                </a:lnTo>
                <a:lnTo>
                  <a:pt x="8337" y="1942"/>
                </a:lnTo>
                <a:lnTo>
                  <a:pt x="8364" y="1942"/>
                </a:lnTo>
                <a:lnTo>
                  <a:pt x="8372" y="1942"/>
                </a:lnTo>
                <a:lnTo>
                  <a:pt x="8381" y="1942"/>
                </a:lnTo>
                <a:lnTo>
                  <a:pt x="8390" y="1933"/>
                </a:lnTo>
                <a:lnTo>
                  <a:pt x="8399" y="1924"/>
                </a:lnTo>
                <a:lnTo>
                  <a:pt x="8390" y="1915"/>
                </a:lnTo>
                <a:lnTo>
                  <a:pt x="8390" y="1906"/>
                </a:lnTo>
                <a:lnTo>
                  <a:pt x="8399" y="1906"/>
                </a:lnTo>
                <a:lnTo>
                  <a:pt x="8408" y="1898"/>
                </a:lnTo>
                <a:lnTo>
                  <a:pt x="8408" y="1889"/>
                </a:lnTo>
                <a:lnTo>
                  <a:pt x="8417" y="1889"/>
                </a:lnTo>
                <a:lnTo>
                  <a:pt x="8425" y="1880"/>
                </a:lnTo>
                <a:lnTo>
                  <a:pt x="8425" y="1871"/>
                </a:lnTo>
                <a:lnTo>
                  <a:pt x="8425" y="1862"/>
                </a:lnTo>
                <a:lnTo>
                  <a:pt x="8417" y="1853"/>
                </a:lnTo>
                <a:lnTo>
                  <a:pt x="8408" y="1845"/>
                </a:lnTo>
                <a:lnTo>
                  <a:pt x="8408" y="1836"/>
                </a:lnTo>
                <a:lnTo>
                  <a:pt x="8399" y="1836"/>
                </a:lnTo>
                <a:lnTo>
                  <a:pt x="8399" y="1827"/>
                </a:lnTo>
                <a:lnTo>
                  <a:pt x="8399" y="1818"/>
                </a:lnTo>
                <a:lnTo>
                  <a:pt x="8390" y="1818"/>
                </a:lnTo>
                <a:lnTo>
                  <a:pt x="8399" y="1809"/>
                </a:lnTo>
                <a:lnTo>
                  <a:pt x="8417" y="1809"/>
                </a:lnTo>
                <a:lnTo>
                  <a:pt x="8408" y="1809"/>
                </a:lnTo>
                <a:lnTo>
                  <a:pt x="8399" y="1818"/>
                </a:lnTo>
                <a:lnTo>
                  <a:pt x="8408" y="1836"/>
                </a:lnTo>
                <a:lnTo>
                  <a:pt x="8417" y="1845"/>
                </a:lnTo>
                <a:lnTo>
                  <a:pt x="8434" y="1862"/>
                </a:lnTo>
                <a:lnTo>
                  <a:pt x="8434" y="1871"/>
                </a:lnTo>
                <a:lnTo>
                  <a:pt x="8434" y="1880"/>
                </a:lnTo>
                <a:lnTo>
                  <a:pt x="8434" y="1889"/>
                </a:lnTo>
                <a:lnTo>
                  <a:pt x="8452" y="1880"/>
                </a:lnTo>
                <a:lnTo>
                  <a:pt x="8452" y="1889"/>
                </a:lnTo>
                <a:lnTo>
                  <a:pt x="8443" y="1898"/>
                </a:lnTo>
                <a:lnTo>
                  <a:pt x="8425" y="1906"/>
                </a:lnTo>
                <a:lnTo>
                  <a:pt x="8425" y="1915"/>
                </a:lnTo>
                <a:lnTo>
                  <a:pt x="8443" y="1924"/>
                </a:lnTo>
                <a:lnTo>
                  <a:pt x="8452" y="1924"/>
                </a:lnTo>
                <a:lnTo>
                  <a:pt x="8469" y="1915"/>
                </a:lnTo>
                <a:lnTo>
                  <a:pt x="8478" y="1906"/>
                </a:lnTo>
                <a:lnTo>
                  <a:pt x="8487" y="1906"/>
                </a:lnTo>
                <a:lnTo>
                  <a:pt x="8522" y="1906"/>
                </a:lnTo>
                <a:lnTo>
                  <a:pt x="8531" y="1906"/>
                </a:lnTo>
                <a:lnTo>
                  <a:pt x="8540" y="1906"/>
                </a:lnTo>
                <a:lnTo>
                  <a:pt x="8549" y="1898"/>
                </a:lnTo>
                <a:lnTo>
                  <a:pt x="8549" y="1906"/>
                </a:lnTo>
                <a:lnTo>
                  <a:pt x="8540" y="1915"/>
                </a:lnTo>
                <a:lnTo>
                  <a:pt x="8478" y="1924"/>
                </a:lnTo>
                <a:lnTo>
                  <a:pt x="8469" y="1933"/>
                </a:lnTo>
                <a:lnTo>
                  <a:pt x="8469" y="1942"/>
                </a:lnTo>
                <a:lnTo>
                  <a:pt x="8461" y="1942"/>
                </a:lnTo>
                <a:lnTo>
                  <a:pt x="8452" y="1950"/>
                </a:lnTo>
                <a:lnTo>
                  <a:pt x="8461" y="1968"/>
                </a:lnTo>
                <a:lnTo>
                  <a:pt x="8469" y="1968"/>
                </a:lnTo>
                <a:lnTo>
                  <a:pt x="8478" y="1968"/>
                </a:lnTo>
                <a:lnTo>
                  <a:pt x="8496" y="1968"/>
                </a:lnTo>
                <a:lnTo>
                  <a:pt x="8505" y="1968"/>
                </a:lnTo>
                <a:lnTo>
                  <a:pt x="8522" y="1977"/>
                </a:lnTo>
                <a:lnTo>
                  <a:pt x="8531" y="1977"/>
                </a:lnTo>
                <a:lnTo>
                  <a:pt x="8549" y="1977"/>
                </a:lnTo>
                <a:lnTo>
                  <a:pt x="8584" y="1977"/>
                </a:lnTo>
                <a:lnTo>
                  <a:pt x="8593" y="1986"/>
                </a:lnTo>
                <a:lnTo>
                  <a:pt x="8611" y="1995"/>
                </a:lnTo>
                <a:lnTo>
                  <a:pt x="8602" y="1995"/>
                </a:lnTo>
                <a:lnTo>
                  <a:pt x="8593" y="1995"/>
                </a:lnTo>
                <a:lnTo>
                  <a:pt x="8567" y="1995"/>
                </a:lnTo>
                <a:lnTo>
                  <a:pt x="8558" y="1995"/>
                </a:lnTo>
                <a:lnTo>
                  <a:pt x="8549" y="1995"/>
                </a:lnTo>
                <a:lnTo>
                  <a:pt x="8558" y="1995"/>
                </a:lnTo>
                <a:lnTo>
                  <a:pt x="8575" y="2003"/>
                </a:lnTo>
                <a:lnTo>
                  <a:pt x="8593" y="2012"/>
                </a:lnTo>
                <a:lnTo>
                  <a:pt x="8584" y="2021"/>
                </a:lnTo>
                <a:lnTo>
                  <a:pt x="8584" y="2030"/>
                </a:lnTo>
                <a:lnTo>
                  <a:pt x="8584" y="2039"/>
                </a:lnTo>
                <a:lnTo>
                  <a:pt x="8584" y="2048"/>
                </a:lnTo>
                <a:lnTo>
                  <a:pt x="8593" y="2056"/>
                </a:lnTo>
                <a:lnTo>
                  <a:pt x="8611" y="2065"/>
                </a:lnTo>
                <a:lnTo>
                  <a:pt x="8628" y="2065"/>
                </a:lnTo>
                <a:lnTo>
                  <a:pt x="8637" y="2074"/>
                </a:lnTo>
                <a:lnTo>
                  <a:pt x="8628" y="2074"/>
                </a:lnTo>
                <a:lnTo>
                  <a:pt x="8619" y="2083"/>
                </a:lnTo>
                <a:lnTo>
                  <a:pt x="8611" y="2083"/>
                </a:lnTo>
                <a:lnTo>
                  <a:pt x="8575" y="2074"/>
                </a:lnTo>
                <a:lnTo>
                  <a:pt x="8567" y="2065"/>
                </a:lnTo>
                <a:lnTo>
                  <a:pt x="8549" y="2056"/>
                </a:lnTo>
                <a:lnTo>
                  <a:pt x="8505" y="2039"/>
                </a:lnTo>
                <a:lnTo>
                  <a:pt x="8487" y="2030"/>
                </a:lnTo>
                <a:lnTo>
                  <a:pt x="8478" y="2030"/>
                </a:lnTo>
                <a:lnTo>
                  <a:pt x="8452" y="2021"/>
                </a:lnTo>
                <a:lnTo>
                  <a:pt x="8434" y="2030"/>
                </a:lnTo>
                <a:lnTo>
                  <a:pt x="8425" y="2021"/>
                </a:lnTo>
                <a:lnTo>
                  <a:pt x="8408" y="2021"/>
                </a:lnTo>
                <a:lnTo>
                  <a:pt x="8399" y="2021"/>
                </a:lnTo>
                <a:lnTo>
                  <a:pt x="8372" y="2021"/>
                </a:lnTo>
                <a:lnTo>
                  <a:pt x="8364" y="2021"/>
                </a:lnTo>
                <a:lnTo>
                  <a:pt x="8355" y="2030"/>
                </a:lnTo>
                <a:lnTo>
                  <a:pt x="8346" y="2030"/>
                </a:lnTo>
                <a:lnTo>
                  <a:pt x="8355" y="2039"/>
                </a:lnTo>
                <a:lnTo>
                  <a:pt x="8364" y="2048"/>
                </a:lnTo>
                <a:lnTo>
                  <a:pt x="8381" y="2065"/>
                </a:lnTo>
                <a:lnTo>
                  <a:pt x="8390" y="2074"/>
                </a:lnTo>
                <a:lnTo>
                  <a:pt x="8408" y="2074"/>
                </a:lnTo>
                <a:lnTo>
                  <a:pt x="8434" y="2083"/>
                </a:lnTo>
                <a:lnTo>
                  <a:pt x="8461" y="2083"/>
                </a:lnTo>
                <a:lnTo>
                  <a:pt x="8478" y="2101"/>
                </a:lnTo>
                <a:lnTo>
                  <a:pt x="8496" y="2101"/>
                </a:lnTo>
                <a:lnTo>
                  <a:pt x="8514" y="2118"/>
                </a:lnTo>
                <a:lnTo>
                  <a:pt x="8567" y="2127"/>
                </a:lnTo>
                <a:lnTo>
                  <a:pt x="8575" y="2127"/>
                </a:lnTo>
                <a:lnTo>
                  <a:pt x="8593" y="2118"/>
                </a:lnTo>
                <a:lnTo>
                  <a:pt x="8602" y="2118"/>
                </a:lnTo>
                <a:lnTo>
                  <a:pt x="8611" y="2118"/>
                </a:lnTo>
                <a:lnTo>
                  <a:pt x="8619" y="2127"/>
                </a:lnTo>
                <a:lnTo>
                  <a:pt x="8637" y="2127"/>
                </a:lnTo>
                <a:lnTo>
                  <a:pt x="8646" y="2118"/>
                </a:lnTo>
                <a:lnTo>
                  <a:pt x="8655" y="2127"/>
                </a:lnTo>
                <a:lnTo>
                  <a:pt x="8664" y="2127"/>
                </a:lnTo>
                <a:lnTo>
                  <a:pt x="8655" y="2127"/>
                </a:lnTo>
                <a:lnTo>
                  <a:pt x="8646" y="2136"/>
                </a:lnTo>
                <a:lnTo>
                  <a:pt x="8655" y="2153"/>
                </a:lnTo>
                <a:lnTo>
                  <a:pt x="8646" y="2153"/>
                </a:lnTo>
                <a:lnTo>
                  <a:pt x="8628" y="2162"/>
                </a:lnTo>
                <a:lnTo>
                  <a:pt x="8619" y="2171"/>
                </a:lnTo>
                <a:lnTo>
                  <a:pt x="8619" y="2180"/>
                </a:lnTo>
                <a:lnTo>
                  <a:pt x="8619" y="2198"/>
                </a:lnTo>
                <a:lnTo>
                  <a:pt x="8619" y="2206"/>
                </a:lnTo>
                <a:lnTo>
                  <a:pt x="8602" y="2224"/>
                </a:lnTo>
                <a:lnTo>
                  <a:pt x="8602" y="2233"/>
                </a:lnTo>
                <a:lnTo>
                  <a:pt x="8619" y="2233"/>
                </a:lnTo>
                <a:lnTo>
                  <a:pt x="8637" y="2224"/>
                </a:lnTo>
                <a:lnTo>
                  <a:pt x="8646" y="2224"/>
                </a:lnTo>
                <a:lnTo>
                  <a:pt x="8646" y="2233"/>
                </a:lnTo>
                <a:lnTo>
                  <a:pt x="8664" y="2233"/>
                </a:lnTo>
                <a:lnTo>
                  <a:pt x="8655" y="2242"/>
                </a:lnTo>
                <a:lnTo>
                  <a:pt x="8628" y="2242"/>
                </a:lnTo>
                <a:lnTo>
                  <a:pt x="8602" y="2242"/>
                </a:lnTo>
                <a:lnTo>
                  <a:pt x="8593" y="2268"/>
                </a:lnTo>
                <a:lnTo>
                  <a:pt x="8593" y="2295"/>
                </a:lnTo>
                <a:lnTo>
                  <a:pt x="8602" y="2295"/>
                </a:lnTo>
                <a:lnTo>
                  <a:pt x="8611" y="2286"/>
                </a:lnTo>
                <a:lnTo>
                  <a:pt x="8619" y="2277"/>
                </a:lnTo>
                <a:lnTo>
                  <a:pt x="8619" y="2286"/>
                </a:lnTo>
                <a:lnTo>
                  <a:pt x="8611" y="2295"/>
                </a:lnTo>
                <a:lnTo>
                  <a:pt x="8602" y="2303"/>
                </a:lnTo>
                <a:lnTo>
                  <a:pt x="8602" y="2312"/>
                </a:lnTo>
                <a:lnTo>
                  <a:pt x="8575" y="2312"/>
                </a:lnTo>
                <a:lnTo>
                  <a:pt x="8567" y="2321"/>
                </a:lnTo>
                <a:lnTo>
                  <a:pt x="8549" y="2312"/>
                </a:lnTo>
                <a:lnTo>
                  <a:pt x="8514" y="2295"/>
                </a:lnTo>
                <a:lnTo>
                  <a:pt x="8487" y="2295"/>
                </a:lnTo>
                <a:lnTo>
                  <a:pt x="8469" y="2303"/>
                </a:lnTo>
                <a:lnTo>
                  <a:pt x="8461" y="2303"/>
                </a:lnTo>
                <a:lnTo>
                  <a:pt x="8443" y="2330"/>
                </a:lnTo>
                <a:lnTo>
                  <a:pt x="8434" y="2339"/>
                </a:lnTo>
                <a:lnTo>
                  <a:pt x="8434" y="2348"/>
                </a:lnTo>
                <a:lnTo>
                  <a:pt x="8443" y="2348"/>
                </a:lnTo>
                <a:lnTo>
                  <a:pt x="8452" y="2348"/>
                </a:lnTo>
                <a:lnTo>
                  <a:pt x="8478" y="2348"/>
                </a:lnTo>
                <a:lnTo>
                  <a:pt x="8487" y="2356"/>
                </a:lnTo>
                <a:lnTo>
                  <a:pt x="8505" y="2356"/>
                </a:lnTo>
                <a:lnTo>
                  <a:pt x="8522" y="2356"/>
                </a:lnTo>
                <a:lnTo>
                  <a:pt x="8549" y="2356"/>
                </a:lnTo>
                <a:lnTo>
                  <a:pt x="8567" y="2348"/>
                </a:lnTo>
                <a:lnTo>
                  <a:pt x="8575" y="2339"/>
                </a:lnTo>
                <a:lnTo>
                  <a:pt x="8584" y="2330"/>
                </a:lnTo>
                <a:lnTo>
                  <a:pt x="8593" y="2330"/>
                </a:lnTo>
                <a:lnTo>
                  <a:pt x="8593" y="2339"/>
                </a:lnTo>
                <a:lnTo>
                  <a:pt x="8593" y="2348"/>
                </a:lnTo>
                <a:lnTo>
                  <a:pt x="8584" y="2356"/>
                </a:lnTo>
                <a:lnTo>
                  <a:pt x="8575" y="2356"/>
                </a:lnTo>
                <a:lnTo>
                  <a:pt x="8575" y="2365"/>
                </a:lnTo>
                <a:lnTo>
                  <a:pt x="8575" y="2374"/>
                </a:lnTo>
                <a:lnTo>
                  <a:pt x="8567" y="2374"/>
                </a:lnTo>
                <a:lnTo>
                  <a:pt x="8567" y="2383"/>
                </a:lnTo>
                <a:lnTo>
                  <a:pt x="8549" y="2374"/>
                </a:lnTo>
                <a:lnTo>
                  <a:pt x="8531" y="2374"/>
                </a:lnTo>
                <a:lnTo>
                  <a:pt x="8505" y="2365"/>
                </a:lnTo>
                <a:lnTo>
                  <a:pt x="8469" y="2356"/>
                </a:lnTo>
                <a:lnTo>
                  <a:pt x="8461" y="2356"/>
                </a:lnTo>
                <a:lnTo>
                  <a:pt x="8452" y="2356"/>
                </a:lnTo>
                <a:lnTo>
                  <a:pt x="8443" y="2374"/>
                </a:lnTo>
                <a:lnTo>
                  <a:pt x="8434" y="2392"/>
                </a:lnTo>
                <a:lnTo>
                  <a:pt x="8417" y="2409"/>
                </a:lnTo>
                <a:lnTo>
                  <a:pt x="8417" y="2418"/>
                </a:lnTo>
                <a:lnTo>
                  <a:pt x="8417" y="2427"/>
                </a:lnTo>
                <a:lnTo>
                  <a:pt x="8408" y="2445"/>
                </a:lnTo>
                <a:lnTo>
                  <a:pt x="8417" y="2445"/>
                </a:lnTo>
                <a:lnTo>
                  <a:pt x="8434" y="2436"/>
                </a:lnTo>
                <a:lnTo>
                  <a:pt x="8461" y="2418"/>
                </a:lnTo>
                <a:lnTo>
                  <a:pt x="8469" y="2418"/>
                </a:lnTo>
                <a:lnTo>
                  <a:pt x="8487" y="2409"/>
                </a:lnTo>
                <a:lnTo>
                  <a:pt x="8496" y="2409"/>
                </a:lnTo>
                <a:lnTo>
                  <a:pt x="8514" y="2409"/>
                </a:lnTo>
                <a:lnTo>
                  <a:pt x="8531" y="2409"/>
                </a:lnTo>
                <a:lnTo>
                  <a:pt x="8540" y="2418"/>
                </a:lnTo>
                <a:lnTo>
                  <a:pt x="8549" y="2418"/>
                </a:lnTo>
                <a:lnTo>
                  <a:pt x="8575" y="2418"/>
                </a:lnTo>
                <a:lnTo>
                  <a:pt x="8584" y="2409"/>
                </a:lnTo>
                <a:lnTo>
                  <a:pt x="8611" y="2409"/>
                </a:lnTo>
                <a:lnTo>
                  <a:pt x="8619" y="2409"/>
                </a:lnTo>
                <a:lnTo>
                  <a:pt x="8611" y="2418"/>
                </a:lnTo>
                <a:lnTo>
                  <a:pt x="8593" y="2418"/>
                </a:lnTo>
                <a:lnTo>
                  <a:pt x="8593" y="2427"/>
                </a:lnTo>
                <a:lnTo>
                  <a:pt x="8637" y="2445"/>
                </a:lnTo>
                <a:lnTo>
                  <a:pt x="8628" y="2445"/>
                </a:lnTo>
                <a:lnTo>
                  <a:pt x="8593" y="2427"/>
                </a:lnTo>
                <a:lnTo>
                  <a:pt x="8575" y="2427"/>
                </a:lnTo>
                <a:lnTo>
                  <a:pt x="8558" y="2427"/>
                </a:lnTo>
                <a:lnTo>
                  <a:pt x="8540" y="2427"/>
                </a:lnTo>
                <a:lnTo>
                  <a:pt x="8505" y="2418"/>
                </a:lnTo>
                <a:lnTo>
                  <a:pt x="8496" y="2418"/>
                </a:lnTo>
                <a:lnTo>
                  <a:pt x="8487" y="2418"/>
                </a:lnTo>
                <a:lnTo>
                  <a:pt x="8461" y="2427"/>
                </a:lnTo>
                <a:lnTo>
                  <a:pt x="8443" y="2436"/>
                </a:lnTo>
                <a:lnTo>
                  <a:pt x="8434" y="2445"/>
                </a:lnTo>
                <a:lnTo>
                  <a:pt x="8425" y="2445"/>
                </a:lnTo>
                <a:lnTo>
                  <a:pt x="8399" y="2462"/>
                </a:lnTo>
                <a:lnTo>
                  <a:pt x="8399" y="2471"/>
                </a:lnTo>
                <a:lnTo>
                  <a:pt x="8399" y="2498"/>
                </a:lnTo>
                <a:lnTo>
                  <a:pt x="8408" y="2515"/>
                </a:lnTo>
                <a:lnTo>
                  <a:pt x="8417" y="2515"/>
                </a:lnTo>
                <a:lnTo>
                  <a:pt x="8425" y="2524"/>
                </a:lnTo>
                <a:lnTo>
                  <a:pt x="8434" y="2515"/>
                </a:lnTo>
                <a:lnTo>
                  <a:pt x="8443" y="2524"/>
                </a:lnTo>
                <a:lnTo>
                  <a:pt x="8469" y="2524"/>
                </a:lnTo>
                <a:lnTo>
                  <a:pt x="8496" y="2524"/>
                </a:lnTo>
                <a:lnTo>
                  <a:pt x="8505" y="2524"/>
                </a:lnTo>
                <a:lnTo>
                  <a:pt x="8496" y="2533"/>
                </a:lnTo>
                <a:lnTo>
                  <a:pt x="8487" y="2533"/>
                </a:lnTo>
                <a:lnTo>
                  <a:pt x="8461" y="2533"/>
                </a:lnTo>
                <a:lnTo>
                  <a:pt x="8452" y="2542"/>
                </a:lnTo>
                <a:lnTo>
                  <a:pt x="8443" y="2542"/>
                </a:lnTo>
                <a:lnTo>
                  <a:pt x="8434" y="2551"/>
                </a:lnTo>
                <a:lnTo>
                  <a:pt x="8425" y="2559"/>
                </a:lnTo>
                <a:lnTo>
                  <a:pt x="8417" y="2568"/>
                </a:lnTo>
                <a:lnTo>
                  <a:pt x="8417" y="2586"/>
                </a:lnTo>
                <a:lnTo>
                  <a:pt x="8417" y="2595"/>
                </a:lnTo>
                <a:lnTo>
                  <a:pt x="8417" y="2604"/>
                </a:lnTo>
                <a:lnTo>
                  <a:pt x="8417" y="2612"/>
                </a:lnTo>
                <a:lnTo>
                  <a:pt x="8425" y="2621"/>
                </a:lnTo>
                <a:lnTo>
                  <a:pt x="8434" y="2612"/>
                </a:lnTo>
                <a:lnTo>
                  <a:pt x="8452" y="2612"/>
                </a:lnTo>
                <a:lnTo>
                  <a:pt x="8461" y="2612"/>
                </a:lnTo>
                <a:lnTo>
                  <a:pt x="8469" y="2604"/>
                </a:lnTo>
                <a:lnTo>
                  <a:pt x="8478" y="2595"/>
                </a:lnTo>
                <a:lnTo>
                  <a:pt x="8487" y="2595"/>
                </a:lnTo>
                <a:lnTo>
                  <a:pt x="8505" y="2577"/>
                </a:lnTo>
                <a:lnTo>
                  <a:pt x="8549" y="2551"/>
                </a:lnTo>
                <a:lnTo>
                  <a:pt x="8558" y="2542"/>
                </a:lnTo>
                <a:lnTo>
                  <a:pt x="8575" y="2533"/>
                </a:lnTo>
                <a:lnTo>
                  <a:pt x="8584" y="2524"/>
                </a:lnTo>
                <a:lnTo>
                  <a:pt x="8593" y="2524"/>
                </a:lnTo>
                <a:lnTo>
                  <a:pt x="8593" y="2533"/>
                </a:lnTo>
                <a:lnTo>
                  <a:pt x="8567" y="2542"/>
                </a:lnTo>
                <a:lnTo>
                  <a:pt x="8558" y="2551"/>
                </a:lnTo>
                <a:lnTo>
                  <a:pt x="8549" y="2551"/>
                </a:lnTo>
                <a:lnTo>
                  <a:pt x="8540" y="2559"/>
                </a:lnTo>
                <a:lnTo>
                  <a:pt x="8531" y="2568"/>
                </a:lnTo>
                <a:lnTo>
                  <a:pt x="8522" y="2577"/>
                </a:lnTo>
                <a:lnTo>
                  <a:pt x="8514" y="2577"/>
                </a:lnTo>
                <a:lnTo>
                  <a:pt x="8496" y="2586"/>
                </a:lnTo>
                <a:lnTo>
                  <a:pt x="8461" y="2612"/>
                </a:lnTo>
                <a:lnTo>
                  <a:pt x="8434" y="2621"/>
                </a:lnTo>
                <a:lnTo>
                  <a:pt x="8434" y="2630"/>
                </a:lnTo>
                <a:lnTo>
                  <a:pt x="8443" y="2639"/>
                </a:lnTo>
                <a:lnTo>
                  <a:pt x="8452" y="2639"/>
                </a:lnTo>
                <a:lnTo>
                  <a:pt x="8443" y="2665"/>
                </a:lnTo>
                <a:lnTo>
                  <a:pt x="8443" y="2683"/>
                </a:lnTo>
                <a:lnTo>
                  <a:pt x="8452" y="2683"/>
                </a:lnTo>
                <a:lnTo>
                  <a:pt x="8461" y="2683"/>
                </a:lnTo>
                <a:lnTo>
                  <a:pt x="8478" y="2683"/>
                </a:lnTo>
                <a:lnTo>
                  <a:pt x="8496" y="2701"/>
                </a:lnTo>
                <a:lnTo>
                  <a:pt x="8514" y="2701"/>
                </a:lnTo>
                <a:lnTo>
                  <a:pt x="8531" y="2683"/>
                </a:lnTo>
                <a:lnTo>
                  <a:pt x="8540" y="2683"/>
                </a:lnTo>
                <a:lnTo>
                  <a:pt x="8549" y="2674"/>
                </a:lnTo>
                <a:lnTo>
                  <a:pt x="8558" y="2665"/>
                </a:lnTo>
                <a:lnTo>
                  <a:pt x="8584" y="2657"/>
                </a:lnTo>
                <a:lnTo>
                  <a:pt x="8602" y="2657"/>
                </a:lnTo>
                <a:lnTo>
                  <a:pt x="8602" y="2665"/>
                </a:lnTo>
                <a:lnTo>
                  <a:pt x="8593" y="2665"/>
                </a:lnTo>
                <a:lnTo>
                  <a:pt x="8567" y="2665"/>
                </a:lnTo>
                <a:lnTo>
                  <a:pt x="8558" y="2674"/>
                </a:lnTo>
                <a:lnTo>
                  <a:pt x="8540" y="2692"/>
                </a:lnTo>
                <a:lnTo>
                  <a:pt x="8522" y="2701"/>
                </a:lnTo>
                <a:lnTo>
                  <a:pt x="8505" y="2709"/>
                </a:lnTo>
                <a:lnTo>
                  <a:pt x="8496" y="2709"/>
                </a:lnTo>
                <a:lnTo>
                  <a:pt x="8496" y="2718"/>
                </a:lnTo>
                <a:lnTo>
                  <a:pt x="8505" y="2727"/>
                </a:lnTo>
                <a:lnTo>
                  <a:pt x="8514" y="2736"/>
                </a:lnTo>
                <a:lnTo>
                  <a:pt x="8514" y="2745"/>
                </a:lnTo>
                <a:lnTo>
                  <a:pt x="8522" y="2780"/>
                </a:lnTo>
                <a:lnTo>
                  <a:pt x="8531" y="2789"/>
                </a:lnTo>
                <a:lnTo>
                  <a:pt x="8531" y="2807"/>
                </a:lnTo>
                <a:lnTo>
                  <a:pt x="8531" y="2824"/>
                </a:lnTo>
                <a:lnTo>
                  <a:pt x="8531" y="2833"/>
                </a:lnTo>
                <a:lnTo>
                  <a:pt x="8531" y="2842"/>
                </a:lnTo>
                <a:lnTo>
                  <a:pt x="8540" y="2851"/>
                </a:lnTo>
                <a:lnTo>
                  <a:pt x="8549" y="2842"/>
                </a:lnTo>
                <a:lnTo>
                  <a:pt x="8558" y="2833"/>
                </a:lnTo>
                <a:lnTo>
                  <a:pt x="8575" y="2807"/>
                </a:lnTo>
                <a:lnTo>
                  <a:pt x="8575" y="2798"/>
                </a:lnTo>
                <a:lnTo>
                  <a:pt x="8584" y="2789"/>
                </a:lnTo>
                <a:lnTo>
                  <a:pt x="8593" y="2780"/>
                </a:lnTo>
                <a:lnTo>
                  <a:pt x="8602" y="2780"/>
                </a:lnTo>
                <a:lnTo>
                  <a:pt x="8593" y="2789"/>
                </a:lnTo>
                <a:lnTo>
                  <a:pt x="8593" y="2798"/>
                </a:lnTo>
                <a:lnTo>
                  <a:pt x="8611" y="2798"/>
                </a:lnTo>
                <a:lnTo>
                  <a:pt x="8619" y="2789"/>
                </a:lnTo>
                <a:lnTo>
                  <a:pt x="8628" y="2789"/>
                </a:lnTo>
                <a:lnTo>
                  <a:pt x="8628" y="2780"/>
                </a:lnTo>
                <a:lnTo>
                  <a:pt x="8628" y="2771"/>
                </a:lnTo>
                <a:lnTo>
                  <a:pt x="8619" y="2754"/>
                </a:lnTo>
                <a:lnTo>
                  <a:pt x="8619" y="2745"/>
                </a:lnTo>
                <a:lnTo>
                  <a:pt x="8611" y="2727"/>
                </a:lnTo>
                <a:lnTo>
                  <a:pt x="8619" y="2745"/>
                </a:lnTo>
                <a:lnTo>
                  <a:pt x="8628" y="2762"/>
                </a:lnTo>
                <a:lnTo>
                  <a:pt x="8628" y="2771"/>
                </a:lnTo>
                <a:lnTo>
                  <a:pt x="8637" y="2771"/>
                </a:lnTo>
                <a:lnTo>
                  <a:pt x="8646" y="2780"/>
                </a:lnTo>
                <a:lnTo>
                  <a:pt x="8664" y="2780"/>
                </a:lnTo>
                <a:lnTo>
                  <a:pt x="8672" y="2789"/>
                </a:lnTo>
                <a:lnTo>
                  <a:pt x="8672" y="2807"/>
                </a:lnTo>
                <a:lnTo>
                  <a:pt x="8681" y="2815"/>
                </a:lnTo>
                <a:lnTo>
                  <a:pt x="8681" y="2824"/>
                </a:lnTo>
                <a:lnTo>
                  <a:pt x="8672" y="2815"/>
                </a:lnTo>
                <a:lnTo>
                  <a:pt x="8664" y="2798"/>
                </a:lnTo>
                <a:lnTo>
                  <a:pt x="8655" y="2789"/>
                </a:lnTo>
                <a:lnTo>
                  <a:pt x="8646" y="2789"/>
                </a:lnTo>
                <a:lnTo>
                  <a:pt x="8628" y="2789"/>
                </a:lnTo>
                <a:lnTo>
                  <a:pt x="8619" y="2798"/>
                </a:lnTo>
                <a:lnTo>
                  <a:pt x="8619" y="2807"/>
                </a:lnTo>
                <a:lnTo>
                  <a:pt x="8602" y="2807"/>
                </a:lnTo>
                <a:lnTo>
                  <a:pt x="8593" y="2807"/>
                </a:lnTo>
                <a:lnTo>
                  <a:pt x="8575" y="2815"/>
                </a:lnTo>
                <a:lnTo>
                  <a:pt x="8567" y="2833"/>
                </a:lnTo>
                <a:lnTo>
                  <a:pt x="8558" y="2851"/>
                </a:lnTo>
                <a:lnTo>
                  <a:pt x="8567" y="2860"/>
                </a:lnTo>
                <a:lnTo>
                  <a:pt x="8575" y="2860"/>
                </a:lnTo>
                <a:lnTo>
                  <a:pt x="8584" y="2860"/>
                </a:lnTo>
                <a:lnTo>
                  <a:pt x="8602" y="2851"/>
                </a:lnTo>
                <a:lnTo>
                  <a:pt x="8628" y="2851"/>
                </a:lnTo>
                <a:lnTo>
                  <a:pt x="8646" y="2833"/>
                </a:lnTo>
                <a:lnTo>
                  <a:pt x="8646" y="2842"/>
                </a:lnTo>
                <a:lnTo>
                  <a:pt x="8646" y="2851"/>
                </a:lnTo>
                <a:lnTo>
                  <a:pt x="8655" y="2851"/>
                </a:lnTo>
                <a:lnTo>
                  <a:pt x="8664" y="2851"/>
                </a:lnTo>
                <a:lnTo>
                  <a:pt x="8655" y="2851"/>
                </a:lnTo>
                <a:lnTo>
                  <a:pt x="8637" y="2851"/>
                </a:lnTo>
                <a:lnTo>
                  <a:pt x="8628" y="2860"/>
                </a:lnTo>
                <a:lnTo>
                  <a:pt x="8619" y="2860"/>
                </a:lnTo>
                <a:lnTo>
                  <a:pt x="8584" y="2868"/>
                </a:lnTo>
                <a:lnTo>
                  <a:pt x="8567" y="2868"/>
                </a:lnTo>
                <a:lnTo>
                  <a:pt x="8575" y="2886"/>
                </a:lnTo>
                <a:lnTo>
                  <a:pt x="8567" y="2904"/>
                </a:lnTo>
                <a:lnTo>
                  <a:pt x="8575" y="2912"/>
                </a:lnTo>
                <a:lnTo>
                  <a:pt x="8593" y="2939"/>
                </a:lnTo>
                <a:lnTo>
                  <a:pt x="8611" y="2957"/>
                </a:lnTo>
                <a:lnTo>
                  <a:pt x="8619" y="2974"/>
                </a:lnTo>
                <a:lnTo>
                  <a:pt x="8619" y="2983"/>
                </a:lnTo>
                <a:lnTo>
                  <a:pt x="8628" y="2983"/>
                </a:lnTo>
                <a:lnTo>
                  <a:pt x="8637" y="2992"/>
                </a:lnTo>
                <a:lnTo>
                  <a:pt x="8646" y="2992"/>
                </a:lnTo>
                <a:lnTo>
                  <a:pt x="8655" y="3010"/>
                </a:lnTo>
                <a:lnTo>
                  <a:pt x="8672" y="2992"/>
                </a:lnTo>
                <a:lnTo>
                  <a:pt x="8699" y="2983"/>
                </a:lnTo>
                <a:lnTo>
                  <a:pt x="8672" y="3001"/>
                </a:lnTo>
                <a:lnTo>
                  <a:pt x="8664" y="3010"/>
                </a:lnTo>
                <a:lnTo>
                  <a:pt x="8664" y="3018"/>
                </a:lnTo>
                <a:lnTo>
                  <a:pt x="8664" y="3027"/>
                </a:lnTo>
                <a:lnTo>
                  <a:pt x="8664" y="3036"/>
                </a:lnTo>
                <a:lnTo>
                  <a:pt x="8664" y="3045"/>
                </a:lnTo>
                <a:lnTo>
                  <a:pt x="8655" y="3054"/>
                </a:lnTo>
                <a:lnTo>
                  <a:pt x="8664" y="3054"/>
                </a:lnTo>
                <a:lnTo>
                  <a:pt x="8672" y="3054"/>
                </a:lnTo>
                <a:lnTo>
                  <a:pt x="8681" y="3063"/>
                </a:lnTo>
                <a:lnTo>
                  <a:pt x="8690" y="3071"/>
                </a:lnTo>
                <a:lnTo>
                  <a:pt x="8699" y="3071"/>
                </a:lnTo>
                <a:lnTo>
                  <a:pt x="8708" y="3071"/>
                </a:lnTo>
                <a:lnTo>
                  <a:pt x="8717" y="3080"/>
                </a:lnTo>
                <a:lnTo>
                  <a:pt x="8708" y="3089"/>
                </a:lnTo>
                <a:lnTo>
                  <a:pt x="8708" y="3098"/>
                </a:lnTo>
                <a:lnTo>
                  <a:pt x="8708" y="3107"/>
                </a:lnTo>
                <a:lnTo>
                  <a:pt x="8734" y="3107"/>
                </a:lnTo>
                <a:lnTo>
                  <a:pt x="8734" y="3098"/>
                </a:lnTo>
                <a:lnTo>
                  <a:pt x="8743" y="3089"/>
                </a:lnTo>
                <a:lnTo>
                  <a:pt x="8752" y="3089"/>
                </a:lnTo>
                <a:lnTo>
                  <a:pt x="8769" y="3098"/>
                </a:lnTo>
                <a:lnTo>
                  <a:pt x="8752" y="3098"/>
                </a:lnTo>
                <a:lnTo>
                  <a:pt x="8752" y="3107"/>
                </a:lnTo>
                <a:lnTo>
                  <a:pt x="8743" y="3107"/>
                </a:lnTo>
                <a:lnTo>
                  <a:pt x="8734" y="3115"/>
                </a:lnTo>
                <a:lnTo>
                  <a:pt x="8725" y="3115"/>
                </a:lnTo>
                <a:lnTo>
                  <a:pt x="8725" y="3124"/>
                </a:lnTo>
                <a:lnTo>
                  <a:pt x="8734" y="3133"/>
                </a:lnTo>
                <a:lnTo>
                  <a:pt x="8743" y="3142"/>
                </a:lnTo>
                <a:lnTo>
                  <a:pt x="8734" y="3151"/>
                </a:lnTo>
                <a:lnTo>
                  <a:pt x="8743" y="3160"/>
                </a:lnTo>
                <a:lnTo>
                  <a:pt x="8752" y="3160"/>
                </a:lnTo>
                <a:lnTo>
                  <a:pt x="8761" y="3168"/>
                </a:lnTo>
                <a:lnTo>
                  <a:pt x="8761" y="3177"/>
                </a:lnTo>
                <a:lnTo>
                  <a:pt x="8761" y="3186"/>
                </a:lnTo>
                <a:lnTo>
                  <a:pt x="8787" y="3186"/>
                </a:lnTo>
                <a:lnTo>
                  <a:pt x="8787" y="3195"/>
                </a:lnTo>
                <a:lnTo>
                  <a:pt x="8796" y="3195"/>
                </a:lnTo>
                <a:lnTo>
                  <a:pt x="8805" y="3204"/>
                </a:lnTo>
                <a:lnTo>
                  <a:pt x="8805" y="3213"/>
                </a:lnTo>
                <a:lnTo>
                  <a:pt x="8814" y="3213"/>
                </a:lnTo>
                <a:lnTo>
                  <a:pt x="8822" y="3221"/>
                </a:lnTo>
                <a:lnTo>
                  <a:pt x="8840" y="3213"/>
                </a:lnTo>
                <a:lnTo>
                  <a:pt x="8849" y="3221"/>
                </a:lnTo>
                <a:lnTo>
                  <a:pt x="8840" y="3221"/>
                </a:lnTo>
                <a:lnTo>
                  <a:pt x="8814" y="3230"/>
                </a:lnTo>
                <a:lnTo>
                  <a:pt x="8814" y="3239"/>
                </a:lnTo>
                <a:lnTo>
                  <a:pt x="8822" y="3248"/>
                </a:lnTo>
                <a:lnTo>
                  <a:pt x="8831" y="3248"/>
                </a:lnTo>
                <a:lnTo>
                  <a:pt x="8840" y="3248"/>
                </a:lnTo>
                <a:lnTo>
                  <a:pt x="8849" y="3248"/>
                </a:lnTo>
                <a:lnTo>
                  <a:pt x="8849" y="3239"/>
                </a:lnTo>
                <a:lnTo>
                  <a:pt x="8840" y="3239"/>
                </a:lnTo>
                <a:lnTo>
                  <a:pt x="8849" y="3239"/>
                </a:lnTo>
                <a:lnTo>
                  <a:pt x="8858" y="3230"/>
                </a:lnTo>
                <a:lnTo>
                  <a:pt x="8866" y="3230"/>
                </a:lnTo>
                <a:lnTo>
                  <a:pt x="8875" y="3239"/>
                </a:lnTo>
                <a:lnTo>
                  <a:pt x="8884" y="3239"/>
                </a:lnTo>
                <a:lnTo>
                  <a:pt x="8893" y="3239"/>
                </a:lnTo>
                <a:lnTo>
                  <a:pt x="8902" y="3239"/>
                </a:lnTo>
                <a:lnTo>
                  <a:pt x="8911" y="3239"/>
                </a:lnTo>
                <a:lnTo>
                  <a:pt x="8919" y="3230"/>
                </a:lnTo>
                <a:lnTo>
                  <a:pt x="8937" y="3221"/>
                </a:lnTo>
                <a:lnTo>
                  <a:pt x="8955" y="3213"/>
                </a:lnTo>
                <a:lnTo>
                  <a:pt x="8972" y="3204"/>
                </a:lnTo>
                <a:lnTo>
                  <a:pt x="8981" y="3204"/>
                </a:lnTo>
                <a:lnTo>
                  <a:pt x="8981" y="3195"/>
                </a:lnTo>
                <a:lnTo>
                  <a:pt x="8990" y="3195"/>
                </a:lnTo>
                <a:lnTo>
                  <a:pt x="8981" y="3204"/>
                </a:lnTo>
                <a:lnTo>
                  <a:pt x="8981" y="3213"/>
                </a:lnTo>
                <a:lnTo>
                  <a:pt x="8972" y="3221"/>
                </a:lnTo>
                <a:lnTo>
                  <a:pt x="8964" y="3239"/>
                </a:lnTo>
                <a:lnTo>
                  <a:pt x="8972" y="3257"/>
                </a:lnTo>
                <a:lnTo>
                  <a:pt x="8981" y="3265"/>
                </a:lnTo>
                <a:lnTo>
                  <a:pt x="8999" y="3265"/>
                </a:lnTo>
                <a:lnTo>
                  <a:pt x="9008" y="3274"/>
                </a:lnTo>
                <a:lnTo>
                  <a:pt x="9016" y="3274"/>
                </a:lnTo>
                <a:lnTo>
                  <a:pt x="9025" y="3274"/>
                </a:lnTo>
                <a:lnTo>
                  <a:pt x="9043" y="3274"/>
                </a:lnTo>
                <a:lnTo>
                  <a:pt x="9069" y="3257"/>
                </a:lnTo>
                <a:lnTo>
                  <a:pt x="9061" y="3265"/>
                </a:lnTo>
                <a:lnTo>
                  <a:pt x="9052" y="3274"/>
                </a:lnTo>
                <a:lnTo>
                  <a:pt x="9043" y="3283"/>
                </a:lnTo>
                <a:lnTo>
                  <a:pt x="9034" y="3283"/>
                </a:lnTo>
                <a:lnTo>
                  <a:pt x="9025" y="3283"/>
                </a:lnTo>
                <a:lnTo>
                  <a:pt x="9025" y="3292"/>
                </a:lnTo>
                <a:lnTo>
                  <a:pt x="9025" y="3310"/>
                </a:lnTo>
                <a:lnTo>
                  <a:pt x="9061" y="3318"/>
                </a:lnTo>
                <a:lnTo>
                  <a:pt x="9078" y="3327"/>
                </a:lnTo>
                <a:lnTo>
                  <a:pt x="9087" y="3327"/>
                </a:lnTo>
                <a:lnTo>
                  <a:pt x="9087" y="3318"/>
                </a:lnTo>
                <a:lnTo>
                  <a:pt x="9096" y="3310"/>
                </a:lnTo>
                <a:lnTo>
                  <a:pt x="9105" y="3301"/>
                </a:lnTo>
                <a:lnTo>
                  <a:pt x="9114" y="3301"/>
                </a:lnTo>
                <a:lnTo>
                  <a:pt x="9105" y="3310"/>
                </a:lnTo>
                <a:lnTo>
                  <a:pt x="9096" y="3318"/>
                </a:lnTo>
                <a:lnTo>
                  <a:pt x="9087" y="3327"/>
                </a:lnTo>
                <a:lnTo>
                  <a:pt x="9096" y="3336"/>
                </a:lnTo>
                <a:lnTo>
                  <a:pt x="9105" y="3336"/>
                </a:lnTo>
                <a:lnTo>
                  <a:pt x="9114" y="3336"/>
                </a:lnTo>
                <a:lnTo>
                  <a:pt x="9122" y="3336"/>
                </a:lnTo>
                <a:lnTo>
                  <a:pt x="9114" y="3345"/>
                </a:lnTo>
                <a:lnTo>
                  <a:pt x="9131" y="3345"/>
                </a:lnTo>
                <a:lnTo>
                  <a:pt x="9140" y="3345"/>
                </a:lnTo>
                <a:lnTo>
                  <a:pt x="9149" y="3345"/>
                </a:lnTo>
                <a:lnTo>
                  <a:pt x="9140" y="3336"/>
                </a:lnTo>
                <a:lnTo>
                  <a:pt x="9131" y="3327"/>
                </a:lnTo>
                <a:lnTo>
                  <a:pt x="9122" y="3327"/>
                </a:lnTo>
                <a:lnTo>
                  <a:pt x="9149" y="3336"/>
                </a:lnTo>
                <a:lnTo>
                  <a:pt x="9175" y="3336"/>
                </a:lnTo>
                <a:lnTo>
                  <a:pt x="9175" y="3327"/>
                </a:lnTo>
                <a:lnTo>
                  <a:pt x="9184" y="3318"/>
                </a:lnTo>
                <a:lnTo>
                  <a:pt x="9184" y="3301"/>
                </a:lnTo>
                <a:lnTo>
                  <a:pt x="9184" y="3292"/>
                </a:lnTo>
                <a:lnTo>
                  <a:pt x="9184" y="3283"/>
                </a:lnTo>
                <a:lnTo>
                  <a:pt x="9175" y="3274"/>
                </a:lnTo>
                <a:lnTo>
                  <a:pt x="9158" y="3274"/>
                </a:lnTo>
                <a:lnTo>
                  <a:pt x="9149" y="3274"/>
                </a:lnTo>
                <a:lnTo>
                  <a:pt x="9140" y="3274"/>
                </a:lnTo>
                <a:lnTo>
                  <a:pt x="9131" y="3265"/>
                </a:lnTo>
                <a:lnTo>
                  <a:pt x="9140" y="3265"/>
                </a:lnTo>
                <a:lnTo>
                  <a:pt x="9149" y="3265"/>
                </a:lnTo>
                <a:lnTo>
                  <a:pt x="9175" y="3274"/>
                </a:lnTo>
                <a:lnTo>
                  <a:pt x="9184" y="3274"/>
                </a:lnTo>
                <a:lnTo>
                  <a:pt x="9193" y="3274"/>
                </a:lnTo>
                <a:lnTo>
                  <a:pt x="9219" y="3239"/>
                </a:lnTo>
                <a:lnTo>
                  <a:pt x="9219" y="3213"/>
                </a:lnTo>
                <a:lnTo>
                  <a:pt x="9237" y="3177"/>
                </a:lnTo>
                <a:lnTo>
                  <a:pt x="9237" y="3160"/>
                </a:lnTo>
                <a:lnTo>
                  <a:pt x="9246" y="3151"/>
                </a:lnTo>
                <a:lnTo>
                  <a:pt x="9246" y="3142"/>
                </a:lnTo>
                <a:lnTo>
                  <a:pt x="9228" y="3133"/>
                </a:lnTo>
                <a:lnTo>
                  <a:pt x="9246" y="3133"/>
                </a:lnTo>
                <a:lnTo>
                  <a:pt x="9255" y="3133"/>
                </a:lnTo>
                <a:lnTo>
                  <a:pt x="9263" y="3124"/>
                </a:lnTo>
                <a:lnTo>
                  <a:pt x="9255" y="3107"/>
                </a:lnTo>
                <a:lnTo>
                  <a:pt x="9263" y="3107"/>
                </a:lnTo>
                <a:lnTo>
                  <a:pt x="9255" y="3098"/>
                </a:lnTo>
                <a:lnTo>
                  <a:pt x="9246" y="3089"/>
                </a:lnTo>
                <a:lnTo>
                  <a:pt x="9255" y="3071"/>
                </a:lnTo>
                <a:lnTo>
                  <a:pt x="9255" y="3063"/>
                </a:lnTo>
                <a:lnTo>
                  <a:pt x="9255" y="3054"/>
                </a:lnTo>
                <a:lnTo>
                  <a:pt x="9255" y="3045"/>
                </a:lnTo>
                <a:lnTo>
                  <a:pt x="9263" y="3036"/>
                </a:lnTo>
                <a:lnTo>
                  <a:pt x="9237" y="3036"/>
                </a:lnTo>
                <a:lnTo>
                  <a:pt x="9219" y="3027"/>
                </a:lnTo>
                <a:lnTo>
                  <a:pt x="9211" y="3027"/>
                </a:lnTo>
                <a:lnTo>
                  <a:pt x="9202" y="3018"/>
                </a:lnTo>
                <a:lnTo>
                  <a:pt x="9211" y="3018"/>
                </a:lnTo>
                <a:lnTo>
                  <a:pt x="9219" y="3027"/>
                </a:lnTo>
                <a:lnTo>
                  <a:pt x="9237" y="3018"/>
                </a:lnTo>
                <a:lnTo>
                  <a:pt x="9246" y="3027"/>
                </a:lnTo>
                <a:lnTo>
                  <a:pt x="9263" y="3027"/>
                </a:lnTo>
                <a:lnTo>
                  <a:pt x="9272" y="3018"/>
                </a:lnTo>
                <a:lnTo>
                  <a:pt x="9281" y="3018"/>
                </a:lnTo>
                <a:lnTo>
                  <a:pt x="9290" y="3001"/>
                </a:lnTo>
                <a:lnTo>
                  <a:pt x="9299" y="3001"/>
                </a:lnTo>
                <a:lnTo>
                  <a:pt x="9299" y="2992"/>
                </a:lnTo>
                <a:lnTo>
                  <a:pt x="9272" y="2983"/>
                </a:lnTo>
                <a:lnTo>
                  <a:pt x="9263" y="2974"/>
                </a:lnTo>
                <a:lnTo>
                  <a:pt x="9255" y="2965"/>
                </a:lnTo>
                <a:lnTo>
                  <a:pt x="9263" y="2965"/>
                </a:lnTo>
                <a:lnTo>
                  <a:pt x="9272" y="2974"/>
                </a:lnTo>
                <a:lnTo>
                  <a:pt x="9281" y="2983"/>
                </a:lnTo>
                <a:lnTo>
                  <a:pt x="9299" y="2983"/>
                </a:lnTo>
                <a:lnTo>
                  <a:pt x="9308" y="2983"/>
                </a:lnTo>
                <a:lnTo>
                  <a:pt x="9316" y="2983"/>
                </a:lnTo>
                <a:lnTo>
                  <a:pt x="9325" y="2974"/>
                </a:lnTo>
                <a:lnTo>
                  <a:pt x="9325" y="2965"/>
                </a:lnTo>
                <a:lnTo>
                  <a:pt x="9334" y="2957"/>
                </a:lnTo>
                <a:lnTo>
                  <a:pt x="9334" y="2948"/>
                </a:lnTo>
                <a:lnTo>
                  <a:pt x="9343" y="2939"/>
                </a:lnTo>
                <a:lnTo>
                  <a:pt x="9343" y="2930"/>
                </a:lnTo>
                <a:lnTo>
                  <a:pt x="9352" y="2930"/>
                </a:lnTo>
                <a:lnTo>
                  <a:pt x="9361" y="2930"/>
                </a:lnTo>
                <a:lnTo>
                  <a:pt x="9361" y="2921"/>
                </a:lnTo>
                <a:lnTo>
                  <a:pt x="9378" y="2904"/>
                </a:lnTo>
                <a:lnTo>
                  <a:pt x="9369" y="2886"/>
                </a:lnTo>
                <a:lnTo>
                  <a:pt x="9369" y="2860"/>
                </a:lnTo>
                <a:lnTo>
                  <a:pt x="9361" y="2851"/>
                </a:lnTo>
                <a:lnTo>
                  <a:pt x="9343" y="2851"/>
                </a:lnTo>
                <a:lnTo>
                  <a:pt x="9343" y="2860"/>
                </a:lnTo>
                <a:lnTo>
                  <a:pt x="9334" y="2851"/>
                </a:lnTo>
                <a:lnTo>
                  <a:pt x="9299" y="2842"/>
                </a:lnTo>
                <a:lnTo>
                  <a:pt x="9334" y="2842"/>
                </a:lnTo>
                <a:lnTo>
                  <a:pt x="9343" y="2842"/>
                </a:lnTo>
                <a:lnTo>
                  <a:pt x="9361" y="2851"/>
                </a:lnTo>
                <a:lnTo>
                  <a:pt x="9369" y="2842"/>
                </a:lnTo>
                <a:lnTo>
                  <a:pt x="9369" y="2833"/>
                </a:lnTo>
                <a:lnTo>
                  <a:pt x="9378" y="2833"/>
                </a:lnTo>
                <a:lnTo>
                  <a:pt x="9396" y="2824"/>
                </a:lnTo>
                <a:lnTo>
                  <a:pt x="9405" y="2815"/>
                </a:lnTo>
                <a:lnTo>
                  <a:pt x="9405" y="2807"/>
                </a:lnTo>
                <a:lnTo>
                  <a:pt x="9396" y="2807"/>
                </a:lnTo>
                <a:lnTo>
                  <a:pt x="9387" y="2798"/>
                </a:lnTo>
                <a:lnTo>
                  <a:pt x="9378" y="2771"/>
                </a:lnTo>
                <a:lnTo>
                  <a:pt x="9369" y="2762"/>
                </a:lnTo>
                <a:lnTo>
                  <a:pt x="9361" y="2771"/>
                </a:lnTo>
                <a:lnTo>
                  <a:pt x="9343" y="2771"/>
                </a:lnTo>
                <a:lnTo>
                  <a:pt x="9343" y="2754"/>
                </a:lnTo>
                <a:lnTo>
                  <a:pt x="9334" y="2754"/>
                </a:lnTo>
                <a:lnTo>
                  <a:pt x="9334" y="2745"/>
                </a:lnTo>
                <a:lnTo>
                  <a:pt x="9352" y="2745"/>
                </a:lnTo>
                <a:lnTo>
                  <a:pt x="9369" y="2745"/>
                </a:lnTo>
                <a:lnTo>
                  <a:pt x="9396" y="2745"/>
                </a:lnTo>
                <a:lnTo>
                  <a:pt x="9413" y="2745"/>
                </a:lnTo>
                <a:lnTo>
                  <a:pt x="9422" y="2736"/>
                </a:lnTo>
                <a:lnTo>
                  <a:pt x="9431" y="2727"/>
                </a:lnTo>
                <a:lnTo>
                  <a:pt x="9440" y="2718"/>
                </a:lnTo>
                <a:lnTo>
                  <a:pt x="9449" y="2709"/>
                </a:lnTo>
                <a:lnTo>
                  <a:pt x="9440" y="2709"/>
                </a:lnTo>
                <a:lnTo>
                  <a:pt x="9405" y="2692"/>
                </a:lnTo>
                <a:lnTo>
                  <a:pt x="9422" y="2692"/>
                </a:lnTo>
                <a:lnTo>
                  <a:pt x="9458" y="2683"/>
                </a:lnTo>
                <a:lnTo>
                  <a:pt x="9484" y="2683"/>
                </a:lnTo>
                <a:lnTo>
                  <a:pt x="9519" y="2683"/>
                </a:lnTo>
                <a:lnTo>
                  <a:pt x="9546" y="2665"/>
                </a:lnTo>
                <a:lnTo>
                  <a:pt x="9546" y="2657"/>
                </a:lnTo>
                <a:lnTo>
                  <a:pt x="9528" y="2648"/>
                </a:lnTo>
                <a:lnTo>
                  <a:pt x="9528" y="2630"/>
                </a:lnTo>
                <a:lnTo>
                  <a:pt x="9537" y="2639"/>
                </a:lnTo>
                <a:lnTo>
                  <a:pt x="9555" y="2648"/>
                </a:lnTo>
                <a:lnTo>
                  <a:pt x="9555" y="2639"/>
                </a:lnTo>
                <a:lnTo>
                  <a:pt x="9563" y="2612"/>
                </a:lnTo>
                <a:lnTo>
                  <a:pt x="9572" y="2612"/>
                </a:lnTo>
                <a:lnTo>
                  <a:pt x="9581" y="2604"/>
                </a:lnTo>
                <a:lnTo>
                  <a:pt x="9563" y="2595"/>
                </a:lnTo>
                <a:lnTo>
                  <a:pt x="9555" y="2586"/>
                </a:lnTo>
                <a:lnTo>
                  <a:pt x="9563" y="2586"/>
                </a:lnTo>
                <a:lnTo>
                  <a:pt x="9581" y="2586"/>
                </a:lnTo>
                <a:lnTo>
                  <a:pt x="9599" y="2595"/>
                </a:lnTo>
                <a:lnTo>
                  <a:pt x="9616" y="2595"/>
                </a:lnTo>
                <a:lnTo>
                  <a:pt x="9599" y="2612"/>
                </a:lnTo>
                <a:lnTo>
                  <a:pt x="9581" y="2639"/>
                </a:lnTo>
                <a:lnTo>
                  <a:pt x="9581" y="2648"/>
                </a:lnTo>
                <a:lnTo>
                  <a:pt x="9572" y="2657"/>
                </a:lnTo>
                <a:lnTo>
                  <a:pt x="9563" y="2665"/>
                </a:lnTo>
                <a:lnTo>
                  <a:pt x="9563" y="2674"/>
                </a:lnTo>
                <a:lnTo>
                  <a:pt x="9581" y="2683"/>
                </a:lnTo>
                <a:lnTo>
                  <a:pt x="9590" y="2683"/>
                </a:lnTo>
                <a:lnTo>
                  <a:pt x="9599" y="2683"/>
                </a:lnTo>
                <a:lnTo>
                  <a:pt x="9608" y="2674"/>
                </a:lnTo>
                <a:lnTo>
                  <a:pt x="9616" y="2665"/>
                </a:lnTo>
                <a:lnTo>
                  <a:pt x="9616" y="2657"/>
                </a:lnTo>
                <a:lnTo>
                  <a:pt x="9634" y="2648"/>
                </a:lnTo>
                <a:lnTo>
                  <a:pt x="9634" y="2657"/>
                </a:lnTo>
                <a:lnTo>
                  <a:pt x="9643" y="2657"/>
                </a:lnTo>
                <a:lnTo>
                  <a:pt x="9652" y="2665"/>
                </a:lnTo>
                <a:lnTo>
                  <a:pt x="9660" y="2657"/>
                </a:lnTo>
                <a:lnTo>
                  <a:pt x="9669" y="2639"/>
                </a:lnTo>
                <a:lnTo>
                  <a:pt x="9669" y="2630"/>
                </a:lnTo>
                <a:lnTo>
                  <a:pt x="9687" y="2639"/>
                </a:lnTo>
                <a:lnTo>
                  <a:pt x="9678" y="2639"/>
                </a:lnTo>
                <a:lnTo>
                  <a:pt x="9687" y="2657"/>
                </a:lnTo>
                <a:lnTo>
                  <a:pt x="9687" y="2648"/>
                </a:lnTo>
                <a:lnTo>
                  <a:pt x="9705" y="2639"/>
                </a:lnTo>
                <a:lnTo>
                  <a:pt x="9722" y="2630"/>
                </a:lnTo>
                <a:lnTo>
                  <a:pt x="9731" y="2621"/>
                </a:lnTo>
                <a:lnTo>
                  <a:pt x="9740" y="2621"/>
                </a:lnTo>
                <a:lnTo>
                  <a:pt x="9731" y="2595"/>
                </a:lnTo>
                <a:lnTo>
                  <a:pt x="9722" y="2586"/>
                </a:lnTo>
                <a:lnTo>
                  <a:pt x="9722" y="2577"/>
                </a:lnTo>
                <a:lnTo>
                  <a:pt x="9731" y="2586"/>
                </a:lnTo>
                <a:lnTo>
                  <a:pt x="9740" y="2595"/>
                </a:lnTo>
                <a:lnTo>
                  <a:pt x="9758" y="2604"/>
                </a:lnTo>
                <a:lnTo>
                  <a:pt x="9766" y="2604"/>
                </a:lnTo>
                <a:lnTo>
                  <a:pt x="9775" y="2604"/>
                </a:lnTo>
                <a:lnTo>
                  <a:pt x="9810" y="2577"/>
                </a:lnTo>
                <a:lnTo>
                  <a:pt x="9819" y="2577"/>
                </a:lnTo>
                <a:lnTo>
                  <a:pt x="9819" y="2568"/>
                </a:lnTo>
                <a:lnTo>
                  <a:pt x="9819" y="2559"/>
                </a:lnTo>
                <a:lnTo>
                  <a:pt x="9828" y="2559"/>
                </a:lnTo>
                <a:lnTo>
                  <a:pt x="9837" y="2559"/>
                </a:lnTo>
                <a:lnTo>
                  <a:pt x="9846" y="2551"/>
                </a:lnTo>
                <a:lnTo>
                  <a:pt x="9855" y="2542"/>
                </a:lnTo>
                <a:lnTo>
                  <a:pt x="9863" y="2515"/>
                </a:lnTo>
                <a:lnTo>
                  <a:pt x="9890" y="2489"/>
                </a:lnTo>
                <a:lnTo>
                  <a:pt x="9890" y="2480"/>
                </a:lnTo>
                <a:lnTo>
                  <a:pt x="9899" y="2471"/>
                </a:lnTo>
                <a:lnTo>
                  <a:pt x="9890" y="2471"/>
                </a:lnTo>
                <a:lnTo>
                  <a:pt x="9899" y="2462"/>
                </a:lnTo>
                <a:lnTo>
                  <a:pt x="9908" y="2454"/>
                </a:lnTo>
                <a:lnTo>
                  <a:pt x="9916" y="2436"/>
                </a:lnTo>
                <a:lnTo>
                  <a:pt x="9925" y="2427"/>
                </a:lnTo>
                <a:lnTo>
                  <a:pt x="9934" y="2427"/>
                </a:lnTo>
                <a:lnTo>
                  <a:pt x="9969" y="2401"/>
                </a:lnTo>
                <a:lnTo>
                  <a:pt x="9978" y="2401"/>
                </a:lnTo>
                <a:lnTo>
                  <a:pt x="9987" y="2392"/>
                </a:lnTo>
                <a:lnTo>
                  <a:pt x="9996" y="2383"/>
                </a:lnTo>
                <a:lnTo>
                  <a:pt x="9996" y="2374"/>
                </a:lnTo>
                <a:lnTo>
                  <a:pt x="9987" y="2365"/>
                </a:lnTo>
                <a:lnTo>
                  <a:pt x="9978" y="2356"/>
                </a:lnTo>
                <a:lnTo>
                  <a:pt x="9987" y="2356"/>
                </a:lnTo>
                <a:lnTo>
                  <a:pt x="9996" y="2356"/>
                </a:lnTo>
                <a:lnTo>
                  <a:pt x="9987" y="2348"/>
                </a:lnTo>
                <a:lnTo>
                  <a:pt x="9987" y="2339"/>
                </a:lnTo>
                <a:lnTo>
                  <a:pt x="9978" y="2339"/>
                </a:lnTo>
                <a:lnTo>
                  <a:pt x="9978" y="2330"/>
                </a:lnTo>
                <a:lnTo>
                  <a:pt x="9996" y="2339"/>
                </a:lnTo>
                <a:lnTo>
                  <a:pt x="10022" y="2356"/>
                </a:lnTo>
                <a:lnTo>
                  <a:pt x="10049" y="2365"/>
                </a:lnTo>
                <a:lnTo>
                  <a:pt x="10066" y="2374"/>
                </a:lnTo>
                <a:lnTo>
                  <a:pt x="10084" y="2374"/>
                </a:lnTo>
                <a:lnTo>
                  <a:pt x="10093" y="2374"/>
                </a:lnTo>
                <a:lnTo>
                  <a:pt x="10110" y="2374"/>
                </a:lnTo>
                <a:lnTo>
                  <a:pt x="10110" y="2365"/>
                </a:lnTo>
                <a:lnTo>
                  <a:pt x="10102" y="2356"/>
                </a:lnTo>
                <a:lnTo>
                  <a:pt x="10128" y="2365"/>
                </a:lnTo>
                <a:lnTo>
                  <a:pt x="10137" y="2356"/>
                </a:lnTo>
                <a:lnTo>
                  <a:pt x="10146" y="2348"/>
                </a:lnTo>
                <a:lnTo>
                  <a:pt x="10155" y="2348"/>
                </a:lnTo>
                <a:lnTo>
                  <a:pt x="10163" y="2348"/>
                </a:lnTo>
                <a:lnTo>
                  <a:pt x="10172" y="2348"/>
                </a:lnTo>
                <a:lnTo>
                  <a:pt x="10199" y="2348"/>
                </a:lnTo>
                <a:lnTo>
                  <a:pt x="10207" y="2348"/>
                </a:lnTo>
                <a:lnTo>
                  <a:pt x="10216" y="2348"/>
                </a:lnTo>
                <a:lnTo>
                  <a:pt x="10234" y="2339"/>
                </a:lnTo>
                <a:lnTo>
                  <a:pt x="10269" y="2330"/>
                </a:lnTo>
                <a:lnTo>
                  <a:pt x="10287" y="2321"/>
                </a:lnTo>
                <a:lnTo>
                  <a:pt x="10313" y="2321"/>
                </a:lnTo>
                <a:lnTo>
                  <a:pt x="10357" y="2312"/>
                </a:lnTo>
                <a:lnTo>
                  <a:pt x="10366" y="2312"/>
                </a:lnTo>
                <a:lnTo>
                  <a:pt x="10384" y="2303"/>
                </a:lnTo>
                <a:lnTo>
                  <a:pt x="10402" y="2303"/>
                </a:lnTo>
                <a:lnTo>
                  <a:pt x="10410" y="2303"/>
                </a:lnTo>
                <a:lnTo>
                  <a:pt x="10419" y="2295"/>
                </a:lnTo>
                <a:lnTo>
                  <a:pt x="10428" y="2286"/>
                </a:lnTo>
                <a:lnTo>
                  <a:pt x="10437" y="2286"/>
                </a:lnTo>
                <a:lnTo>
                  <a:pt x="10446" y="2277"/>
                </a:lnTo>
                <a:lnTo>
                  <a:pt x="10472" y="2268"/>
                </a:lnTo>
                <a:lnTo>
                  <a:pt x="10472" y="2259"/>
                </a:lnTo>
                <a:lnTo>
                  <a:pt x="10481" y="2259"/>
                </a:lnTo>
                <a:lnTo>
                  <a:pt x="10481" y="2251"/>
                </a:lnTo>
                <a:lnTo>
                  <a:pt x="10499" y="2242"/>
                </a:lnTo>
                <a:lnTo>
                  <a:pt x="10516" y="2233"/>
                </a:lnTo>
                <a:lnTo>
                  <a:pt x="10507" y="2224"/>
                </a:lnTo>
                <a:lnTo>
                  <a:pt x="10534" y="2224"/>
                </a:lnTo>
                <a:lnTo>
                  <a:pt x="10543" y="2215"/>
                </a:lnTo>
                <a:lnTo>
                  <a:pt x="10560" y="2206"/>
                </a:lnTo>
                <a:close/>
                <a:moveTo>
                  <a:pt x="10525" y="7104"/>
                </a:moveTo>
                <a:lnTo>
                  <a:pt x="10516" y="7104"/>
                </a:lnTo>
                <a:lnTo>
                  <a:pt x="10516" y="7112"/>
                </a:lnTo>
                <a:lnTo>
                  <a:pt x="10525" y="7112"/>
                </a:lnTo>
                <a:close/>
                <a:moveTo>
                  <a:pt x="8619" y="2162"/>
                </a:moveTo>
                <a:lnTo>
                  <a:pt x="8628" y="2153"/>
                </a:lnTo>
                <a:lnTo>
                  <a:pt x="8628" y="2145"/>
                </a:lnTo>
                <a:lnTo>
                  <a:pt x="8611" y="2136"/>
                </a:lnTo>
                <a:lnTo>
                  <a:pt x="8602" y="2136"/>
                </a:lnTo>
                <a:lnTo>
                  <a:pt x="8593" y="2136"/>
                </a:lnTo>
                <a:lnTo>
                  <a:pt x="8584" y="2145"/>
                </a:lnTo>
                <a:lnTo>
                  <a:pt x="8584" y="2153"/>
                </a:lnTo>
                <a:lnTo>
                  <a:pt x="8584" y="2162"/>
                </a:lnTo>
                <a:lnTo>
                  <a:pt x="8584" y="2171"/>
                </a:lnTo>
                <a:lnTo>
                  <a:pt x="8593" y="2189"/>
                </a:lnTo>
                <a:lnTo>
                  <a:pt x="8611" y="2189"/>
                </a:lnTo>
                <a:lnTo>
                  <a:pt x="8611" y="2180"/>
                </a:lnTo>
                <a:lnTo>
                  <a:pt x="8611" y="2171"/>
                </a:lnTo>
                <a:close/>
                <a:moveTo>
                  <a:pt x="10507" y="5525"/>
                </a:moveTo>
                <a:lnTo>
                  <a:pt x="10516" y="5525"/>
                </a:lnTo>
                <a:lnTo>
                  <a:pt x="10516" y="5516"/>
                </a:lnTo>
                <a:lnTo>
                  <a:pt x="10507" y="5516"/>
                </a:lnTo>
                <a:close/>
                <a:moveTo>
                  <a:pt x="11346" y="6178"/>
                </a:moveTo>
                <a:lnTo>
                  <a:pt x="11363" y="6178"/>
                </a:lnTo>
                <a:lnTo>
                  <a:pt x="11363" y="6169"/>
                </a:lnTo>
                <a:lnTo>
                  <a:pt x="11372" y="6160"/>
                </a:lnTo>
                <a:lnTo>
                  <a:pt x="11372" y="6151"/>
                </a:lnTo>
                <a:lnTo>
                  <a:pt x="11363" y="6151"/>
                </a:lnTo>
                <a:lnTo>
                  <a:pt x="11363" y="6160"/>
                </a:lnTo>
                <a:lnTo>
                  <a:pt x="11354" y="6160"/>
                </a:lnTo>
                <a:lnTo>
                  <a:pt x="11346" y="6169"/>
                </a:lnTo>
                <a:lnTo>
                  <a:pt x="11337" y="6178"/>
                </a:lnTo>
                <a:lnTo>
                  <a:pt x="11346" y="6187"/>
                </a:lnTo>
                <a:close/>
                <a:moveTo>
                  <a:pt x="10428" y="13202"/>
                </a:moveTo>
                <a:lnTo>
                  <a:pt x="10419" y="13202"/>
                </a:lnTo>
                <a:lnTo>
                  <a:pt x="10410" y="13202"/>
                </a:lnTo>
                <a:lnTo>
                  <a:pt x="10419" y="13202"/>
                </a:lnTo>
                <a:lnTo>
                  <a:pt x="10428" y="13211"/>
                </a:lnTo>
                <a:close/>
                <a:moveTo>
                  <a:pt x="10507" y="5454"/>
                </a:moveTo>
                <a:lnTo>
                  <a:pt x="10507" y="5445"/>
                </a:lnTo>
                <a:lnTo>
                  <a:pt x="10499" y="5445"/>
                </a:lnTo>
                <a:lnTo>
                  <a:pt x="10481" y="5445"/>
                </a:lnTo>
                <a:lnTo>
                  <a:pt x="10472" y="5445"/>
                </a:lnTo>
                <a:lnTo>
                  <a:pt x="10463" y="5437"/>
                </a:lnTo>
                <a:lnTo>
                  <a:pt x="10455" y="5445"/>
                </a:lnTo>
                <a:lnTo>
                  <a:pt x="10463" y="5454"/>
                </a:lnTo>
                <a:lnTo>
                  <a:pt x="10490" y="5454"/>
                </a:lnTo>
                <a:lnTo>
                  <a:pt x="10499" y="5454"/>
                </a:lnTo>
                <a:close/>
                <a:moveTo>
                  <a:pt x="11028" y="6266"/>
                </a:moveTo>
                <a:lnTo>
                  <a:pt x="11019" y="6266"/>
                </a:lnTo>
                <a:lnTo>
                  <a:pt x="11028" y="6275"/>
                </a:lnTo>
                <a:lnTo>
                  <a:pt x="11037" y="6275"/>
                </a:lnTo>
                <a:lnTo>
                  <a:pt x="11046" y="6266"/>
                </a:lnTo>
                <a:lnTo>
                  <a:pt x="11037" y="6266"/>
                </a:lnTo>
                <a:close/>
                <a:moveTo>
                  <a:pt x="11328" y="6196"/>
                </a:moveTo>
                <a:lnTo>
                  <a:pt x="11328" y="6204"/>
                </a:lnTo>
                <a:lnTo>
                  <a:pt x="11319" y="6222"/>
                </a:lnTo>
                <a:lnTo>
                  <a:pt x="11310" y="6231"/>
                </a:lnTo>
                <a:lnTo>
                  <a:pt x="11301" y="6240"/>
                </a:lnTo>
                <a:lnTo>
                  <a:pt x="11293" y="6240"/>
                </a:lnTo>
                <a:lnTo>
                  <a:pt x="11293" y="6249"/>
                </a:lnTo>
                <a:lnTo>
                  <a:pt x="11301" y="6249"/>
                </a:lnTo>
                <a:lnTo>
                  <a:pt x="11310" y="6240"/>
                </a:lnTo>
                <a:lnTo>
                  <a:pt x="11337" y="6231"/>
                </a:lnTo>
                <a:lnTo>
                  <a:pt x="11337" y="6222"/>
                </a:lnTo>
                <a:lnTo>
                  <a:pt x="11346" y="6204"/>
                </a:lnTo>
                <a:lnTo>
                  <a:pt x="11346" y="6196"/>
                </a:lnTo>
                <a:lnTo>
                  <a:pt x="11337" y="6196"/>
                </a:lnTo>
                <a:close/>
                <a:moveTo>
                  <a:pt x="10684" y="7157"/>
                </a:moveTo>
                <a:lnTo>
                  <a:pt x="10675" y="7157"/>
                </a:lnTo>
                <a:lnTo>
                  <a:pt x="10675" y="7165"/>
                </a:lnTo>
                <a:lnTo>
                  <a:pt x="10666" y="7165"/>
                </a:lnTo>
                <a:lnTo>
                  <a:pt x="10675" y="7174"/>
                </a:lnTo>
                <a:lnTo>
                  <a:pt x="10684" y="7174"/>
                </a:lnTo>
                <a:lnTo>
                  <a:pt x="10693" y="7165"/>
                </a:lnTo>
                <a:lnTo>
                  <a:pt x="10693" y="7157"/>
                </a:lnTo>
                <a:close/>
                <a:moveTo>
                  <a:pt x="10675" y="7121"/>
                </a:moveTo>
                <a:lnTo>
                  <a:pt x="10675" y="7112"/>
                </a:lnTo>
                <a:lnTo>
                  <a:pt x="10666" y="7112"/>
                </a:lnTo>
                <a:lnTo>
                  <a:pt x="10666" y="7121"/>
                </a:lnTo>
                <a:lnTo>
                  <a:pt x="10675" y="7130"/>
                </a:lnTo>
                <a:close/>
                <a:moveTo>
                  <a:pt x="10357" y="5366"/>
                </a:moveTo>
                <a:lnTo>
                  <a:pt x="10349" y="5366"/>
                </a:lnTo>
                <a:lnTo>
                  <a:pt x="10349" y="5375"/>
                </a:lnTo>
                <a:lnTo>
                  <a:pt x="10366" y="5375"/>
                </a:lnTo>
                <a:lnTo>
                  <a:pt x="10366" y="5366"/>
                </a:lnTo>
                <a:close/>
                <a:moveTo>
                  <a:pt x="5196" y="6310"/>
                </a:moveTo>
                <a:lnTo>
                  <a:pt x="5196" y="6319"/>
                </a:lnTo>
                <a:lnTo>
                  <a:pt x="5196" y="6346"/>
                </a:lnTo>
                <a:lnTo>
                  <a:pt x="5205" y="6381"/>
                </a:lnTo>
                <a:lnTo>
                  <a:pt x="5214" y="6399"/>
                </a:lnTo>
                <a:lnTo>
                  <a:pt x="5214" y="6381"/>
                </a:lnTo>
                <a:lnTo>
                  <a:pt x="5205" y="6346"/>
                </a:lnTo>
                <a:close/>
                <a:moveTo>
                  <a:pt x="10560" y="7245"/>
                </a:moveTo>
                <a:lnTo>
                  <a:pt x="10552" y="7254"/>
                </a:lnTo>
                <a:lnTo>
                  <a:pt x="10560" y="7254"/>
                </a:lnTo>
                <a:lnTo>
                  <a:pt x="10560" y="7263"/>
                </a:lnTo>
                <a:lnTo>
                  <a:pt x="10569" y="7263"/>
                </a:lnTo>
                <a:lnTo>
                  <a:pt x="10569" y="7254"/>
                </a:lnTo>
                <a:lnTo>
                  <a:pt x="10569" y="7245"/>
                </a:lnTo>
                <a:close/>
                <a:moveTo>
                  <a:pt x="10587" y="7121"/>
                </a:moveTo>
                <a:lnTo>
                  <a:pt x="10578" y="7121"/>
                </a:lnTo>
                <a:lnTo>
                  <a:pt x="10569" y="7121"/>
                </a:lnTo>
                <a:lnTo>
                  <a:pt x="10560" y="7121"/>
                </a:lnTo>
                <a:lnTo>
                  <a:pt x="10560" y="7130"/>
                </a:lnTo>
                <a:lnTo>
                  <a:pt x="10569" y="7139"/>
                </a:lnTo>
                <a:lnTo>
                  <a:pt x="10569" y="7130"/>
                </a:lnTo>
                <a:lnTo>
                  <a:pt x="10578" y="7130"/>
                </a:lnTo>
                <a:lnTo>
                  <a:pt x="10587" y="7130"/>
                </a:lnTo>
                <a:close/>
                <a:moveTo>
                  <a:pt x="10622" y="7236"/>
                </a:moveTo>
                <a:lnTo>
                  <a:pt x="10613" y="7227"/>
                </a:lnTo>
                <a:lnTo>
                  <a:pt x="10613" y="7218"/>
                </a:lnTo>
                <a:lnTo>
                  <a:pt x="10613" y="7227"/>
                </a:lnTo>
                <a:lnTo>
                  <a:pt x="10613" y="7236"/>
                </a:lnTo>
                <a:lnTo>
                  <a:pt x="10613" y="7245"/>
                </a:lnTo>
                <a:lnTo>
                  <a:pt x="10613" y="7254"/>
                </a:lnTo>
                <a:lnTo>
                  <a:pt x="10622" y="7254"/>
                </a:lnTo>
                <a:lnTo>
                  <a:pt x="10631" y="7254"/>
                </a:lnTo>
                <a:lnTo>
                  <a:pt x="10631" y="7245"/>
                </a:lnTo>
                <a:lnTo>
                  <a:pt x="10631" y="7236"/>
                </a:lnTo>
                <a:close/>
                <a:moveTo>
                  <a:pt x="10525" y="7086"/>
                </a:moveTo>
                <a:lnTo>
                  <a:pt x="10516" y="7086"/>
                </a:lnTo>
                <a:lnTo>
                  <a:pt x="10507" y="7086"/>
                </a:lnTo>
                <a:lnTo>
                  <a:pt x="10499" y="7095"/>
                </a:lnTo>
                <a:lnTo>
                  <a:pt x="10499" y="7104"/>
                </a:lnTo>
                <a:lnTo>
                  <a:pt x="10507" y="7104"/>
                </a:lnTo>
                <a:lnTo>
                  <a:pt x="10516" y="7095"/>
                </a:lnTo>
                <a:close/>
                <a:moveTo>
                  <a:pt x="8611" y="8375"/>
                </a:moveTo>
                <a:lnTo>
                  <a:pt x="8637" y="8357"/>
                </a:lnTo>
                <a:lnTo>
                  <a:pt x="8628" y="8357"/>
                </a:lnTo>
                <a:lnTo>
                  <a:pt x="8619" y="8357"/>
                </a:lnTo>
                <a:lnTo>
                  <a:pt x="8611" y="8357"/>
                </a:lnTo>
                <a:lnTo>
                  <a:pt x="8611" y="8366"/>
                </a:lnTo>
                <a:lnTo>
                  <a:pt x="8602" y="8366"/>
                </a:lnTo>
                <a:close/>
                <a:moveTo>
                  <a:pt x="8655" y="8339"/>
                </a:moveTo>
                <a:lnTo>
                  <a:pt x="8655" y="8330"/>
                </a:lnTo>
                <a:lnTo>
                  <a:pt x="8655" y="8322"/>
                </a:lnTo>
                <a:lnTo>
                  <a:pt x="8655" y="8313"/>
                </a:lnTo>
                <a:lnTo>
                  <a:pt x="8655" y="8304"/>
                </a:lnTo>
                <a:lnTo>
                  <a:pt x="8655" y="8313"/>
                </a:lnTo>
                <a:lnTo>
                  <a:pt x="8655" y="8322"/>
                </a:lnTo>
                <a:lnTo>
                  <a:pt x="8646" y="8330"/>
                </a:lnTo>
                <a:lnTo>
                  <a:pt x="8637" y="8339"/>
                </a:lnTo>
                <a:lnTo>
                  <a:pt x="8637" y="8348"/>
                </a:lnTo>
                <a:lnTo>
                  <a:pt x="8646" y="8348"/>
                </a:lnTo>
                <a:close/>
                <a:moveTo>
                  <a:pt x="8717" y="8348"/>
                </a:moveTo>
                <a:lnTo>
                  <a:pt x="8708" y="8348"/>
                </a:lnTo>
                <a:lnTo>
                  <a:pt x="8699" y="8357"/>
                </a:lnTo>
                <a:lnTo>
                  <a:pt x="8708" y="8366"/>
                </a:lnTo>
                <a:lnTo>
                  <a:pt x="8725" y="8357"/>
                </a:lnTo>
                <a:lnTo>
                  <a:pt x="8725" y="8348"/>
                </a:lnTo>
                <a:close/>
                <a:moveTo>
                  <a:pt x="8690" y="8330"/>
                </a:moveTo>
                <a:lnTo>
                  <a:pt x="8672" y="8330"/>
                </a:lnTo>
                <a:lnTo>
                  <a:pt x="8664" y="8330"/>
                </a:lnTo>
                <a:lnTo>
                  <a:pt x="8655" y="8339"/>
                </a:lnTo>
                <a:lnTo>
                  <a:pt x="8655" y="8348"/>
                </a:lnTo>
                <a:lnTo>
                  <a:pt x="8664" y="8348"/>
                </a:lnTo>
                <a:lnTo>
                  <a:pt x="8672" y="8348"/>
                </a:lnTo>
                <a:lnTo>
                  <a:pt x="8681" y="8357"/>
                </a:lnTo>
                <a:lnTo>
                  <a:pt x="8690" y="8357"/>
                </a:lnTo>
                <a:lnTo>
                  <a:pt x="8690" y="8348"/>
                </a:lnTo>
                <a:lnTo>
                  <a:pt x="8708" y="8339"/>
                </a:lnTo>
                <a:lnTo>
                  <a:pt x="8699" y="8330"/>
                </a:lnTo>
                <a:close/>
                <a:moveTo>
                  <a:pt x="5902" y="7007"/>
                </a:moveTo>
                <a:lnTo>
                  <a:pt x="5893" y="7007"/>
                </a:lnTo>
                <a:lnTo>
                  <a:pt x="5893" y="7024"/>
                </a:lnTo>
                <a:lnTo>
                  <a:pt x="5893" y="7033"/>
                </a:lnTo>
                <a:lnTo>
                  <a:pt x="5893" y="7024"/>
                </a:lnTo>
                <a:lnTo>
                  <a:pt x="5902" y="7015"/>
                </a:lnTo>
                <a:close/>
                <a:moveTo>
                  <a:pt x="5902" y="7068"/>
                </a:moveTo>
                <a:lnTo>
                  <a:pt x="5902" y="7060"/>
                </a:lnTo>
                <a:lnTo>
                  <a:pt x="5893" y="7068"/>
                </a:lnTo>
                <a:lnTo>
                  <a:pt x="5893" y="7077"/>
                </a:lnTo>
                <a:close/>
                <a:moveTo>
                  <a:pt x="8672" y="8322"/>
                </a:moveTo>
                <a:lnTo>
                  <a:pt x="8681" y="8313"/>
                </a:lnTo>
                <a:lnTo>
                  <a:pt x="8681" y="8304"/>
                </a:lnTo>
                <a:lnTo>
                  <a:pt x="8672" y="8304"/>
                </a:lnTo>
                <a:lnTo>
                  <a:pt x="8664" y="8313"/>
                </a:lnTo>
                <a:lnTo>
                  <a:pt x="8664" y="8322"/>
                </a:lnTo>
                <a:close/>
                <a:moveTo>
                  <a:pt x="8796" y="8401"/>
                </a:moveTo>
                <a:lnTo>
                  <a:pt x="8796" y="8392"/>
                </a:lnTo>
                <a:lnTo>
                  <a:pt x="8796" y="8383"/>
                </a:lnTo>
                <a:lnTo>
                  <a:pt x="8805" y="8375"/>
                </a:lnTo>
                <a:lnTo>
                  <a:pt x="8796" y="8375"/>
                </a:lnTo>
                <a:lnTo>
                  <a:pt x="8787" y="8366"/>
                </a:lnTo>
                <a:lnTo>
                  <a:pt x="8769" y="8366"/>
                </a:lnTo>
                <a:lnTo>
                  <a:pt x="8743" y="8366"/>
                </a:lnTo>
                <a:lnTo>
                  <a:pt x="8734" y="8366"/>
                </a:lnTo>
                <a:lnTo>
                  <a:pt x="8725" y="8366"/>
                </a:lnTo>
                <a:lnTo>
                  <a:pt x="8717" y="8366"/>
                </a:lnTo>
                <a:lnTo>
                  <a:pt x="8708" y="8366"/>
                </a:lnTo>
                <a:lnTo>
                  <a:pt x="8664" y="8357"/>
                </a:lnTo>
                <a:lnTo>
                  <a:pt x="8646" y="8366"/>
                </a:lnTo>
                <a:lnTo>
                  <a:pt x="8637" y="8375"/>
                </a:lnTo>
                <a:lnTo>
                  <a:pt x="8628" y="8375"/>
                </a:lnTo>
                <a:lnTo>
                  <a:pt x="8628" y="8383"/>
                </a:lnTo>
                <a:lnTo>
                  <a:pt x="8628" y="8392"/>
                </a:lnTo>
                <a:lnTo>
                  <a:pt x="8628" y="8401"/>
                </a:lnTo>
                <a:lnTo>
                  <a:pt x="8619" y="8419"/>
                </a:lnTo>
                <a:lnTo>
                  <a:pt x="8628" y="8427"/>
                </a:lnTo>
                <a:lnTo>
                  <a:pt x="8637" y="8427"/>
                </a:lnTo>
                <a:lnTo>
                  <a:pt x="8637" y="8436"/>
                </a:lnTo>
                <a:lnTo>
                  <a:pt x="8628" y="8436"/>
                </a:lnTo>
                <a:lnTo>
                  <a:pt x="8628" y="8445"/>
                </a:lnTo>
                <a:lnTo>
                  <a:pt x="8628" y="8454"/>
                </a:lnTo>
                <a:lnTo>
                  <a:pt x="8637" y="8463"/>
                </a:lnTo>
                <a:lnTo>
                  <a:pt x="8637" y="8472"/>
                </a:lnTo>
                <a:lnTo>
                  <a:pt x="8646" y="8480"/>
                </a:lnTo>
                <a:lnTo>
                  <a:pt x="8655" y="8480"/>
                </a:lnTo>
                <a:lnTo>
                  <a:pt x="8672" y="8480"/>
                </a:lnTo>
                <a:lnTo>
                  <a:pt x="8681" y="8472"/>
                </a:lnTo>
                <a:lnTo>
                  <a:pt x="8690" y="8480"/>
                </a:lnTo>
                <a:lnTo>
                  <a:pt x="8699" y="8480"/>
                </a:lnTo>
                <a:lnTo>
                  <a:pt x="8708" y="8480"/>
                </a:lnTo>
                <a:lnTo>
                  <a:pt x="8717" y="8480"/>
                </a:lnTo>
                <a:lnTo>
                  <a:pt x="8717" y="8472"/>
                </a:lnTo>
                <a:lnTo>
                  <a:pt x="8717" y="8463"/>
                </a:lnTo>
                <a:lnTo>
                  <a:pt x="8725" y="8463"/>
                </a:lnTo>
                <a:lnTo>
                  <a:pt x="8734" y="8472"/>
                </a:lnTo>
                <a:lnTo>
                  <a:pt x="8743" y="8472"/>
                </a:lnTo>
                <a:lnTo>
                  <a:pt x="8743" y="8463"/>
                </a:lnTo>
                <a:lnTo>
                  <a:pt x="8743" y="8454"/>
                </a:lnTo>
                <a:lnTo>
                  <a:pt x="8752" y="8463"/>
                </a:lnTo>
                <a:lnTo>
                  <a:pt x="8761" y="8463"/>
                </a:lnTo>
                <a:lnTo>
                  <a:pt x="8769" y="8454"/>
                </a:lnTo>
                <a:lnTo>
                  <a:pt x="8769" y="8445"/>
                </a:lnTo>
                <a:lnTo>
                  <a:pt x="8769" y="8436"/>
                </a:lnTo>
                <a:lnTo>
                  <a:pt x="8778" y="8436"/>
                </a:lnTo>
                <a:lnTo>
                  <a:pt x="8787" y="8427"/>
                </a:lnTo>
                <a:lnTo>
                  <a:pt x="8787" y="8419"/>
                </a:lnTo>
                <a:lnTo>
                  <a:pt x="8787" y="8410"/>
                </a:lnTo>
                <a:lnTo>
                  <a:pt x="8787" y="8401"/>
                </a:lnTo>
                <a:close/>
                <a:moveTo>
                  <a:pt x="10252" y="5384"/>
                </a:moveTo>
                <a:lnTo>
                  <a:pt x="10252" y="5375"/>
                </a:lnTo>
                <a:lnTo>
                  <a:pt x="10234" y="5384"/>
                </a:lnTo>
                <a:lnTo>
                  <a:pt x="10243" y="5384"/>
                </a:lnTo>
                <a:close/>
                <a:moveTo>
                  <a:pt x="9643" y="2683"/>
                </a:moveTo>
                <a:lnTo>
                  <a:pt x="9643" y="2674"/>
                </a:lnTo>
                <a:lnTo>
                  <a:pt x="9634" y="2665"/>
                </a:lnTo>
                <a:lnTo>
                  <a:pt x="9625" y="2674"/>
                </a:lnTo>
                <a:lnTo>
                  <a:pt x="9616" y="2683"/>
                </a:lnTo>
                <a:lnTo>
                  <a:pt x="9625" y="2692"/>
                </a:lnTo>
                <a:lnTo>
                  <a:pt x="9634" y="2692"/>
                </a:lnTo>
                <a:close/>
                <a:moveTo>
                  <a:pt x="10278" y="5366"/>
                </a:moveTo>
                <a:lnTo>
                  <a:pt x="10287" y="5375"/>
                </a:lnTo>
                <a:lnTo>
                  <a:pt x="10296" y="5384"/>
                </a:lnTo>
                <a:lnTo>
                  <a:pt x="10313" y="5384"/>
                </a:lnTo>
                <a:lnTo>
                  <a:pt x="10305" y="5375"/>
                </a:lnTo>
                <a:close/>
                <a:moveTo>
                  <a:pt x="8567" y="8401"/>
                </a:moveTo>
                <a:lnTo>
                  <a:pt x="8558" y="8410"/>
                </a:lnTo>
                <a:lnTo>
                  <a:pt x="8558" y="8427"/>
                </a:lnTo>
                <a:lnTo>
                  <a:pt x="8549" y="8436"/>
                </a:lnTo>
                <a:lnTo>
                  <a:pt x="8540" y="8454"/>
                </a:lnTo>
                <a:lnTo>
                  <a:pt x="8549" y="8454"/>
                </a:lnTo>
                <a:lnTo>
                  <a:pt x="8558" y="8445"/>
                </a:lnTo>
                <a:lnTo>
                  <a:pt x="8575" y="8436"/>
                </a:lnTo>
                <a:lnTo>
                  <a:pt x="8584" y="8427"/>
                </a:lnTo>
                <a:lnTo>
                  <a:pt x="8593" y="8401"/>
                </a:lnTo>
                <a:lnTo>
                  <a:pt x="8593" y="8392"/>
                </a:lnTo>
                <a:lnTo>
                  <a:pt x="8575" y="8392"/>
                </a:lnTo>
                <a:close/>
                <a:moveTo>
                  <a:pt x="10269" y="5384"/>
                </a:moveTo>
                <a:lnTo>
                  <a:pt x="10260" y="5384"/>
                </a:lnTo>
                <a:lnTo>
                  <a:pt x="10260" y="5392"/>
                </a:lnTo>
                <a:lnTo>
                  <a:pt x="10269" y="5401"/>
                </a:lnTo>
                <a:lnTo>
                  <a:pt x="10278" y="5401"/>
                </a:lnTo>
                <a:lnTo>
                  <a:pt x="10287" y="5401"/>
                </a:lnTo>
                <a:lnTo>
                  <a:pt x="10296" y="5401"/>
                </a:lnTo>
                <a:lnTo>
                  <a:pt x="10287" y="5392"/>
                </a:lnTo>
                <a:close/>
                <a:moveTo>
                  <a:pt x="17441" y="12258"/>
                </a:moveTo>
                <a:lnTo>
                  <a:pt x="17450" y="12258"/>
                </a:lnTo>
                <a:lnTo>
                  <a:pt x="17458" y="12249"/>
                </a:lnTo>
                <a:lnTo>
                  <a:pt x="17450" y="12240"/>
                </a:lnTo>
                <a:lnTo>
                  <a:pt x="17441" y="12249"/>
                </a:lnTo>
                <a:close/>
                <a:moveTo>
                  <a:pt x="8937" y="3248"/>
                </a:moveTo>
                <a:lnTo>
                  <a:pt x="8946" y="3257"/>
                </a:lnTo>
                <a:lnTo>
                  <a:pt x="8955" y="3239"/>
                </a:lnTo>
                <a:lnTo>
                  <a:pt x="8964" y="3230"/>
                </a:lnTo>
                <a:lnTo>
                  <a:pt x="8964" y="3221"/>
                </a:lnTo>
                <a:lnTo>
                  <a:pt x="8946" y="3230"/>
                </a:lnTo>
                <a:lnTo>
                  <a:pt x="8919" y="3239"/>
                </a:lnTo>
                <a:lnTo>
                  <a:pt x="8919" y="3248"/>
                </a:lnTo>
                <a:lnTo>
                  <a:pt x="8928" y="3239"/>
                </a:lnTo>
                <a:close/>
                <a:moveTo>
                  <a:pt x="9061" y="8445"/>
                </a:moveTo>
                <a:lnTo>
                  <a:pt x="9052" y="8445"/>
                </a:lnTo>
                <a:lnTo>
                  <a:pt x="9052" y="8454"/>
                </a:lnTo>
                <a:lnTo>
                  <a:pt x="9052" y="8445"/>
                </a:lnTo>
                <a:lnTo>
                  <a:pt x="9052" y="8454"/>
                </a:lnTo>
                <a:close/>
                <a:moveTo>
                  <a:pt x="9087" y="8551"/>
                </a:moveTo>
                <a:lnTo>
                  <a:pt x="9078" y="8551"/>
                </a:lnTo>
                <a:lnTo>
                  <a:pt x="9078" y="8560"/>
                </a:lnTo>
                <a:lnTo>
                  <a:pt x="9078" y="8569"/>
                </a:lnTo>
                <a:lnTo>
                  <a:pt x="9078" y="8578"/>
                </a:lnTo>
                <a:lnTo>
                  <a:pt x="9087" y="8569"/>
                </a:lnTo>
                <a:lnTo>
                  <a:pt x="9087" y="8560"/>
                </a:lnTo>
                <a:close/>
                <a:moveTo>
                  <a:pt x="10066" y="5304"/>
                </a:moveTo>
                <a:lnTo>
                  <a:pt x="10058" y="5304"/>
                </a:lnTo>
                <a:lnTo>
                  <a:pt x="10058" y="5313"/>
                </a:lnTo>
                <a:lnTo>
                  <a:pt x="10066" y="5313"/>
                </a:lnTo>
                <a:close/>
                <a:moveTo>
                  <a:pt x="15579" y="9257"/>
                </a:moveTo>
                <a:lnTo>
                  <a:pt x="15570" y="9248"/>
                </a:lnTo>
                <a:lnTo>
                  <a:pt x="15562" y="9248"/>
                </a:lnTo>
                <a:lnTo>
                  <a:pt x="15562" y="9257"/>
                </a:lnTo>
                <a:lnTo>
                  <a:pt x="15570" y="9257"/>
                </a:lnTo>
                <a:close/>
                <a:moveTo>
                  <a:pt x="15676" y="9284"/>
                </a:moveTo>
                <a:lnTo>
                  <a:pt x="15668" y="9284"/>
                </a:lnTo>
                <a:lnTo>
                  <a:pt x="15668" y="9292"/>
                </a:lnTo>
                <a:lnTo>
                  <a:pt x="15668" y="9301"/>
                </a:lnTo>
                <a:lnTo>
                  <a:pt x="15676" y="9301"/>
                </a:lnTo>
                <a:lnTo>
                  <a:pt x="15676" y="9292"/>
                </a:lnTo>
                <a:lnTo>
                  <a:pt x="15685" y="9284"/>
                </a:lnTo>
                <a:close/>
                <a:moveTo>
                  <a:pt x="15632" y="9257"/>
                </a:moveTo>
                <a:lnTo>
                  <a:pt x="15632" y="9248"/>
                </a:lnTo>
                <a:lnTo>
                  <a:pt x="15623" y="9239"/>
                </a:lnTo>
                <a:lnTo>
                  <a:pt x="15623" y="9248"/>
                </a:lnTo>
                <a:lnTo>
                  <a:pt x="15615" y="9248"/>
                </a:lnTo>
                <a:lnTo>
                  <a:pt x="15606" y="9248"/>
                </a:lnTo>
                <a:lnTo>
                  <a:pt x="15615" y="9248"/>
                </a:lnTo>
                <a:lnTo>
                  <a:pt x="15623" y="9257"/>
                </a:lnTo>
                <a:close/>
                <a:moveTo>
                  <a:pt x="16020" y="9601"/>
                </a:moveTo>
                <a:lnTo>
                  <a:pt x="16020" y="9610"/>
                </a:lnTo>
                <a:lnTo>
                  <a:pt x="16029" y="9601"/>
                </a:lnTo>
                <a:lnTo>
                  <a:pt x="16038" y="9584"/>
                </a:lnTo>
                <a:lnTo>
                  <a:pt x="16029" y="9584"/>
                </a:lnTo>
                <a:close/>
                <a:moveTo>
                  <a:pt x="16056" y="9451"/>
                </a:moveTo>
                <a:lnTo>
                  <a:pt x="16047" y="9434"/>
                </a:lnTo>
                <a:lnTo>
                  <a:pt x="16047" y="9416"/>
                </a:lnTo>
                <a:lnTo>
                  <a:pt x="16047" y="9381"/>
                </a:lnTo>
                <a:lnTo>
                  <a:pt x="16038" y="9345"/>
                </a:lnTo>
                <a:lnTo>
                  <a:pt x="16029" y="9328"/>
                </a:lnTo>
                <a:lnTo>
                  <a:pt x="16029" y="9310"/>
                </a:lnTo>
                <a:lnTo>
                  <a:pt x="16020" y="9301"/>
                </a:lnTo>
                <a:lnTo>
                  <a:pt x="16003" y="9284"/>
                </a:lnTo>
                <a:lnTo>
                  <a:pt x="16003" y="9275"/>
                </a:lnTo>
                <a:lnTo>
                  <a:pt x="15994" y="9266"/>
                </a:lnTo>
                <a:lnTo>
                  <a:pt x="15994" y="9257"/>
                </a:lnTo>
                <a:lnTo>
                  <a:pt x="15985" y="9248"/>
                </a:lnTo>
                <a:lnTo>
                  <a:pt x="15985" y="9239"/>
                </a:lnTo>
                <a:lnTo>
                  <a:pt x="15976" y="9239"/>
                </a:lnTo>
                <a:lnTo>
                  <a:pt x="15959" y="9257"/>
                </a:lnTo>
                <a:lnTo>
                  <a:pt x="15950" y="9266"/>
                </a:lnTo>
                <a:lnTo>
                  <a:pt x="15941" y="9266"/>
                </a:lnTo>
                <a:lnTo>
                  <a:pt x="15950" y="9275"/>
                </a:lnTo>
                <a:lnTo>
                  <a:pt x="15950" y="9284"/>
                </a:lnTo>
                <a:lnTo>
                  <a:pt x="15950" y="9292"/>
                </a:lnTo>
                <a:lnTo>
                  <a:pt x="15950" y="9301"/>
                </a:lnTo>
                <a:lnTo>
                  <a:pt x="15941" y="9328"/>
                </a:lnTo>
                <a:lnTo>
                  <a:pt x="15932" y="9337"/>
                </a:lnTo>
                <a:lnTo>
                  <a:pt x="15923" y="9345"/>
                </a:lnTo>
                <a:lnTo>
                  <a:pt x="15915" y="9345"/>
                </a:lnTo>
                <a:lnTo>
                  <a:pt x="15906" y="9354"/>
                </a:lnTo>
                <a:lnTo>
                  <a:pt x="15906" y="9363"/>
                </a:lnTo>
                <a:lnTo>
                  <a:pt x="15897" y="9363"/>
                </a:lnTo>
                <a:lnTo>
                  <a:pt x="15888" y="9354"/>
                </a:lnTo>
                <a:lnTo>
                  <a:pt x="15879" y="9354"/>
                </a:lnTo>
                <a:lnTo>
                  <a:pt x="15879" y="9363"/>
                </a:lnTo>
                <a:lnTo>
                  <a:pt x="15879" y="9372"/>
                </a:lnTo>
                <a:lnTo>
                  <a:pt x="15888" y="9381"/>
                </a:lnTo>
                <a:lnTo>
                  <a:pt x="15879" y="9381"/>
                </a:lnTo>
                <a:lnTo>
                  <a:pt x="15879" y="9389"/>
                </a:lnTo>
                <a:lnTo>
                  <a:pt x="15870" y="9407"/>
                </a:lnTo>
                <a:lnTo>
                  <a:pt x="15870" y="9425"/>
                </a:lnTo>
                <a:lnTo>
                  <a:pt x="15879" y="9434"/>
                </a:lnTo>
                <a:lnTo>
                  <a:pt x="15879" y="9425"/>
                </a:lnTo>
                <a:lnTo>
                  <a:pt x="15870" y="9425"/>
                </a:lnTo>
                <a:lnTo>
                  <a:pt x="15862" y="9434"/>
                </a:lnTo>
                <a:lnTo>
                  <a:pt x="15853" y="9442"/>
                </a:lnTo>
                <a:lnTo>
                  <a:pt x="15853" y="9451"/>
                </a:lnTo>
                <a:lnTo>
                  <a:pt x="15844" y="9460"/>
                </a:lnTo>
                <a:lnTo>
                  <a:pt x="15844" y="9451"/>
                </a:lnTo>
                <a:lnTo>
                  <a:pt x="15844" y="9442"/>
                </a:lnTo>
                <a:lnTo>
                  <a:pt x="15844" y="9434"/>
                </a:lnTo>
                <a:lnTo>
                  <a:pt x="15835" y="9434"/>
                </a:lnTo>
                <a:lnTo>
                  <a:pt x="15835" y="9442"/>
                </a:lnTo>
                <a:lnTo>
                  <a:pt x="15835" y="9451"/>
                </a:lnTo>
                <a:lnTo>
                  <a:pt x="15826" y="9460"/>
                </a:lnTo>
                <a:lnTo>
                  <a:pt x="15818" y="9469"/>
                </a:lnTo>
                <a:lnTo>
                  <a:pt x="15818" y="9478"/>
                </a:lnTo>
                <a:lnTo>
                  <a:pt x="15818" y="9487"/>
                </a:lnTo>
                <a:lnTo>
                  <a:pt x="15809" y="9478"/>
                </a:lnTo>
                <a:lnTo>
                  <a:pt x="15809" y="9469"/>
                </a:lnTo>
                <a:lnTo>
                  <a:pt x="15800" y="9469"/>
                </a:lnTo>
                <a:lnTo>
                  <a:pt x="15791" y="9487"/>
                </a:lnTo>
                <a:lnTo>
                  <a:pt x="15773" y="9495"/>
                </a:lnTo>
                <a:lnTo>
                  <a:pt x="15765" y="9504"/>
                </a:lnTo>
                <a:lnTo>
                  <a:pt x="15765" y="9513"/>
                </a:lnTo>
                <a:lnTo>
                  <a:pt x="15773" y="9522"/>
                </a:lnTo>
                <a:lnTo>
                  <a:pt x="15765" y="9522"/>
                </a:lnTo>
                <a:lnTo>
                  <a:pt x="15756" y="9513"/>
                </a:lnTo>
                <a:lnTo>
                  <a:pt x="15747" y="9513"/>
                </a:lnTo>
                <a:lnTo>
                  <a:pt x="15738" y="9513"/>
                </a:lnTo>
                <a:lnTo>
                  <a:pt x="15729" y="9513"/>
                </a:lnTo>
                <a:lnTo>
                  <a:pt x="15720" y="9513"/>
                </a:lnTo>
                <a:lnTo>
                  <a:pt x="15712" y="9522"/>
                </a:lnTo>
                <a:lnTo>
                  <a:pt x="15712" y="9531"/>
                </a:lnTo>
                <a:lnTo>
                  <a:pt x="15703" y="9531"/>
                </a:lnTo>
                <a:lnTo>
                  <a:pt x="15694" y="9531"/>
                </a:lnTo>
                <a:lnTo>
                  <a:pt x="15685" y="9531"/>
                </a:lnTo>
                <a:lnTo>
                  <a:pt x="15676" y="9531"/>
                </a:lnTo>
                <a:lnTo>
                  <a:pt x="15668" y="9540"/>
                </a:lnTo>
                <a:lnTo>
                  <a:pt x="15659" y="9540"/>
                </a:lnTo>
                <a:lnTo>
                  <a:pt x="15632" y="9548"/>
                </a:lnTo>
                <a:lnTo>
                  <a:pt x="15623" y="9548"/>
                </a:lnTo>
                <a:lnTo>
                  <a:pt x="15623" y="9557"/>
                </a:lnTo>
                <a:lnTo>
                  <a:pt x="15623" y="9575"/>
                </a:lnTo>
                <a:lnTo>
                  <a:pt x="15623" y="9584"/>
                </a:lnTo>
                <a:lnTo>
                  <a:pt x="15588" y="9637"/>
                </a:lnTo>
                <a:lnTo>
                  <a:pt x="15588" y="9645"/>
                </a:lnTo>
                <a:lnTo>
                  <a:pt x="15588" y="9654"/>
                </a:lnTo>
                <a:lnTo>
                  <a:pt x="15588" y="9663"/>
                </a:lnTo>
                <a:lnTo>
                  <a:pt x="15588" y="9672"/>
                </a:lnTo>
                <a:lnTo>
                  <a:pt x="15597" y="9698"/>
                </a:lnTo>
                <a:lnTo>
                  <a:pt x="15597" y="9716"/>
                </a:lnTo>
                <a:lnTo>
                  <a:pt x="15606" y="9725"/>
                </a:lnTo>
                <a:lnTo>
                  <a:pt x="15606" y="9734"/>
                </a:lnTo>
                <a:lnTo>
                  <a:pt x="15606" y="9743"/>
                </a:lnTo>
                <a:lnTo>
                  <a:pt x="15606" y="9760"/>
                </a:lnTo>
                <a:lnTo>
                  <a:pt x="15623" y="9778"/>
                </a:lnTo>
                <a:lnTo>
                  <a:pt x="15623" y="9787"/>
                </a:lnTo>
                <a:lnTo>
                  <a:pt x="15623" y="9795"/>
                </a:lnTo>
                <a:lnTo>
                  <a:pt x="15623" y="9804"/>
                </a:lnTo>
                <a:lnTo>
                  <a:pt x="15623" y="9822"/>
                </a:lnTo>
                <a:lnTo>
                  <a:pt x="15623" y="9831"/>
                </a:lnTo>
                <a:lnTo>
                  <a:pt x="15615" y="9840"/>
                </a:lnTo>
                <a:lnTo>
                  <a:pt x="15606" y="9857"/>
                </a:lnTo>
                <a:lnTo>
                  <a:pt x="15597" y="9875"/>
                </a:lnTo>
                <a:lnTo>
                  <a:pt x="15597" y="9884"/>
                </a:lnTo>
                <a:lnTo>
                  <a:pt x="15588" y="9901"/>
                </a:lnTo>
                <a:lnTo>
                  <a:pt x="15579" y="9910"/>
                </a:lnTo>
                <a:lnTo>
                  <a:pt x="15579" y="9919"/>
                </a:lnTo>
                <a:lnTo>
                  <a:pt x="15570" y="9928"/>
                </a:lnTo>
                <a:lnTo>
                  <a:pt x="15562" y="9928"/>
                </a:lnTo>
                <a:lnTo>
                  <a:pt x="15553" y="9937"/>
                </a:lnTo>
                <a:lnTo>
                  <a:pt x="15553" y="9954"/>
                </a:lnTo>
                <a:lnTo>
                  <a:pt x="15544" y="9963"/>
                </a:lnTo>
                <a:lnTo>
                  <a:pt x="15544" y="9972"/>
                </a:lnTo>
                <a:lnTo>
                  <a:pt x="15535" y="9981"/>
                </a:lnTo>
                <a:lnTo>
                  <a:pt x="15535" y="9990"/>
                </a:lnTo>
                <a:lnTo>
                  <a:pt x="15535" y="10007"/>
                </a:lnTo>
                <a:lnTo>
                  <a:pt x="15535" y="10016"/>
                </a:lnTo>
                <a:lnTo>
                  <a:pt x="15544" y="10034"/>
                </a:lnTo>
                <a:lnTo>
                  <a:pt x="15544" y="10043"/>
                </a:lnTo>
                <a:lnTo>
                  <a:pt x="15544" y="10051"/>
                </a:lnTo>
                <a:lnTo>
                  <a:pt x="15562" y="10069"/>
                </a:lnTo>
                <a:lnTo>
                  <a:pt x="15562" y="10078"/>
                </a:lnTo>
                <a:lnTo>
                  <a:pt x="15562" y="10087"/>
                </a:lnTo>
                <a:lnTo>
                  <a:pt x="15570" y="10096"/>
                </a:lnTo>
                <a:lnTo>
                  <a:pt x="15570" y="10104"/>
                </a:lnTo>
                <a:lnTo>
                  <a:pt x="15570" y="10113"/>
                </a:lnTo>
                <a:lnTo>
                  <a:pt x="15562" y="10122"/>
                </a:lnTo>
                <a:lnTo>
                  <a:pt x="15570" y="10140"/>
                </a:lnTo>
                <a:lnTo>
                  <a:pt x="15562" y="10148"/>
                </a:lnTo>
                <a:lnTo>
                  <a:pt x="15570" y="10166"/>
                </a:lnTo>
                <a:lnTo>
                  <a:pt x="15579" y="10184"/>
                </a:lnTo>
                <a:lnTo>
                  <a:pt x="15588" y="10193"/>
                </a:lnTo>
                <a:lnTo>
                  <a:pt x="15588" y="10201"/>
                </a:lnTo>
                <a:lnTo>
                  <a:pt x="15588" y="10210"/>
                </a:lnTo>
                <a:lnTo>
                  <a:pt x="15597" y="10219"/>
                </a:lnTo>
                <a:lnTo>
                  <a:pt x="15606" y="10228"/>
                </a:lnTo>
                <a:lnTo>
                  <a:pt x="15615" y="10237"/>
                </a:lnTo>
                <a:lnTo>
                  <a:pt x="15623" y="10237"/>
                </a:lnTo>
                <a:lnTo>
                  <a:pt x="15641" y="10237"/>
                </a:lnTo>
                <a:lnTo>
                  <a:pt x="15650" y="10246"/>
                </a:lnTo>
                <a:lnTo>
                  <a:pt x="15676" y="10263"/>
                </a:lnTo>
                <a:lnTo>
                  <a:pt x="15703" y="10263"/>
                </a:lnTo>
                <a:lnTo>
                  <a:pt x="15712" y="10254"/>
                </a:lnTo>
                <a:lnTo>
                  <a:pt x="15729" y="10246"/>
                </a:lnTo>
                <a:lnTo>
                  <a:pt x="15747" y="10237"/>
                </a:lnTo>
                <a:lnTo>
                  <a:pt x="15765" y="10228"/>
                </a:lnTo>
                <a:lnTo>
                  <a:pt x="15782" y="10228"/>
                </a:lnTo>
                <a:lnTo>
                  <a:pt x="15791" y="10228"/>
                </a:lnTo>
                <a:lnTo>
                  <a:pt x="15809" y="10219"/>
                </a:lnTo>
                <a:lnTo>
                  <a:pt x="15818" y="10219"/>
                </a:lnTo>
                <a:lnTo>
                  <a:pt x="15826" y="10201"/>
                </a:lnTo>
                <a:lnTo>
                  <a:pt x="15835" y="10184"/>
                </a:lnTo>
                <a:lnTo>
                  <a:pt x="15835" y="10175"/>
                </a:lnTo>
                <a:lnTo>
                  <a:pt x="15835" y="10166"/>
                </a:lnTo>
                <a:lnTo>
                  <a:pt x="15835" y="10157"/>
                </a:lnTo>
                <a:lnTo>
                  <a:pt x="15844" y="10148"/>
                </a:lnTo>
                <a:lnTo>
                  <a:pt x="15853" y="10131"/>
                </a:lnTo>
                <a:lnTo>
                  <a:pt x="15853" y="10122"/>
                </a:lnTo>
                <a:lnTo>
                  <a:pt x="15853" y="10113"/>
                </a:lnTo>
                <a:lnTo>
                  <a:pt x="15870" y="10078"/>
                </a:lnTo>
                <a:lnTo>
                  <a:pt x="15870" y="10060"/>
                </a:lnTo>
                <a:lnTo>
                  <a:pt x="15870" y="10043"/>
                </a:lnTo>
                <a:lnTo>
                  <a:pt x="15879" y="10025"/>
                </a:lnTo>
                <a:lnTo>
                  <a:pt x="15879" y="10016"/>
                </a:lnTo>
                <a:lnTo>
                  <a:pt x="15897" y="9972"/>
                </a:lnTo>
                <a:lnTo>
                  <a:pt x="15915" y="9937"/>
                </a:lnTo>
                <a:lnTo>
                  <a:pt x="15923" y="9901"/>
                </a:lnTo>
                <a:lnTo>
                  <a:pt x="15932" y="9866"/>
                </a:lnTo>
                <a:lnTo>
                  <a:pt x="15941" y="9848"/>
                </a:lnTo>
                <a:lnTo>
                  <a:pt x="15941" y="9831"/>
                </a:lnTo>
                <a:lnTo>
                  <a:pt x="15950" y="9795"/>
                </a:lnTo>
                <a:lnTo>
                  <a:pt x="15967" y="9769"/>
                </a:lnTo>
                <a:lnTo>
                  <a:pt x="15976" y="9743"/>
                </a:lnTo>
                <a:lnTo>
                  <a:pt x="15976" y="9725"/>
                </a:lnTo>
                <a:lnTo>
                  <a:pt x="15985" y="9707"/>
                </a:lnTo>
                <a:lnTo>
                  <a:pt x="15994" y="9672"/>
                </a:lnTo>
                <a:lnTo>
                  <a:pt x="15994" y="9654"/>
                </a:lnTo>
                <a:lnTo>
                  <a:pt x="15994" y="9628"/>
                </a:lnTo>
                <a:lnTo>
                  <a:pt x="15994" y="9619"/>
                </a:lnTo>
                <a:lnTo>
                  <a:pt x="16003" y="9610"/>
                </a:lnTo>
                <a:lnTo>
                  <a:pt x="16003" y="9601"/>
                </a:lnTo>
                <a:lnTo>
                  <a:pt x="16012" y="9592"/>
                </a:lnTo>
                <a:lnTo>
                  <a:pt x="16012" y="9584"/>
                </a:lnTo>
                <a:lnTo>
                  <a:pt x="16020" y="9575"/>
                </a:lnTo>
                <a:lnTo>
                  <a:pt x="16020" y="9566"/>
                </a:lnTo>
                <a:lnTo>
                  <a:pt x="16020" y="9548"/>
                </a:lnTo>
                <a:lnTo>
                  <a:pt x="16020" y="9540"/>
                </a:lnTo>
                <a:lnTo>
                  <a:pt x="16012" y="9540"/>
                </a:lnTo>
                <a:lnTo>
                  <a:pt x="16012" y="9522"/>
                </a:lnTo>
                <a:lnTo>
                  <a:pt x="16012" y="9513"/>
                </a:lnTo>
                <a:lnTo>
                  <a:pt x="16012" y="9504"/>
                </a:lnTo>
                <a:lnTo>
                  <a:pt x="16003" y="9495"/>
                </a:lnTo>
                <a:lnTo>
                  <a:pt x="16012" y="9495"/>
                </a:lnTo>
                <a:lnTo>
                  <a:pt x="16012" y="9487"/>
                </a:lnTo>
                <a:lnTo>
                  <a:pt x="16020" y="9487"/>
                </a:lnTo>
                <a:lnTo>
                  <a:pt x="16029" y="9495"/>
                </a:lnTo>
                <a:lnTo>
                  <a:pt x="16038" y="9513"/>
                </a:lnTo>
                <a:lnTo>
                  <a:pt x="16038" y="9522"/>
                </a:lnTo>
                <a:lnTo>
                  <a:pt x="16047" y="9531"/>
                </a:lnTo>
                <a:lnTo>
                  <a:pt x="16056" y="9522"/>
                </a:lnTo>
                <a:lnTo>
                  <a:pt x="16065" y="9504"/>
                </a:lnTo>
                <a:lnTo>
                  <a:pt x="16065" y="9487"/>
                </a:lnTo>
                <a:lnTo>
                  <a:pt x="16065" y="9469"/>
                </a:lnTo>
                <a:close/>
                <a:moveTo>
                  <a:pt x="15138" y="12055"/>
                </a:moveTo>
                <a:lnTo>
                  <a:pt x="15129" y="12055"/>
                </a:lnTo>
                <a:lnTo>
                  <a:pt x="15121" y="12055"/>
                </a:lnTo>
                <a:lnTo>
                  <a:pt x="15121" y="12064"/>
                </a:lnTo>
                <a:lnTo>
                  <a:pt x="15138" y="12064"/>
                </a:lnTo>
                <a:close/>
                <a:moveTo>
                  <a:pt x="15376" y="8498"/>
                </a:moveTo>
                <a:lnTo>
                  <a:pt x="15368" y="8507"/>
                </a:lnTo>
                <a:lnTo>
                  <a:pt x="15376" y="8507"/>
                </a:lnTo>
                <a:lnTo>
                  <a:pt x="15385" y="8498"/>
                </a:lnTo>
                <a:close/>
                <a:moveTo>
                  <a:pt x="15544" y="9187"/>
                </a:moveTo>
                <a:lnTo>
                  <a:pt x="15535" y="9187"/>
                </a:lnTo>
                <a:lnTo>
                  <a:pt x="15535" y="9213"/>
                </a:lnTo>
                <a:lnTo>
                  <a:pt x="15544" y="9222"/>
                </a:lnTo>
                <a:lnTo>
                  <a:pt x="15553" y="9222"/>
                </a:lnTo>
                <a:lnTo>
                  <a:pt x="15553" y="9213"/>
                </a:lnTo>
                <a:lnTo>
                  <a:pt x="15544" y="9204"/>
                </a:lnTo>
                <a:close/>
                <a:moveTo>
                  <a:pt x="16682" y="6830"/>
                </a:moveTo>
                <a:lnTo>
                  <a:pt x="16664" y="6848"/>
                </a:lnTo>
                <a:lnTo>
                  <a:pt x="16664" y="6857"/>
                </a:lnTo>
                <a:lnTo>
                  <a:pt x="16673" y="6857"/>
                </a:lnTo>
                <a:lnTo>
                  <a:pt x="16673" y="6848"/>
                </a:lnTo>
                <a:lnTo>
                  <a:pt x="16682" y="6839"/>
                </a:lnTo>
                <a:lnTo>
                  <a:pt x="16691" y="6830"/>
                </a:lnTo>
                <a:lnTo>
                  <a:pt x="16682" y="6821"/>
                </a:lnTo>
                <a:close/>
                <a:moveTo>
                  <a:pt x="16594" y="9831"/>
                </a:moveTo>
                <a:lnTo>
                  <a:pt x="16585" y="9831"/>
                </a:lnTo>
                <a:lnTo>
                  <a:pt x="16585" y="9840"/>
                </a:lnTo>
                <a:lnTo>
                  <a:pt x="16576" y="9848"/>
                </a:lnTo>
                <a:lnTo>
                  <a:pt x="16576" y="9857"/>
                </a:lnTo>
                <a:lnTo>
                  <a:pt x="16576" y="9866"/>
                </a:lnTo>
                <a:lnTo>
                  <a:pt x="16567" y="9866"/>
                </a:lnTo>
                <a:lnTo>
                  <a:pt x="16576" y="9866"/>
                </a:lnTo>
                <a:lnTo>
                  <a:pt x="16585" y="9875"/>
                </a:lnTo>
                <a:lnTo>
                  <a:pt x="16594" y="9866"/>
                </a:lnTo>
                <a:lnTo>
                  <a:pt x="16603" y="9866"/>
                </a:lnTo>
                <a:lnTo>
                  <a:pt x="16603" y="9857"/>
                </a:lnTo>
                <a:lnTo>
                  <a:pt x="16603" y="9848"/>
                </a:lnTo>
                <a:lnTo>
                  <a:pt x="16603" y="9840"/>
                </a:lnTo>
                <a:close/>
                <a:moveTo>
                  <a:pt x="13004" y="8110"/>
                </a:moveTo>
                <a:lnTo>
                  <a:pt x="13004" y="8101"/>
                </a:lnTo>
                <a:lnTo>
                  <a:pt x="13013" y="8083"/>
                </a:lnTo>
                <a:lnTo>
                  <a:pt x="13013" y="8074"/>
                </a:lnTo>
                <a:lnTo>
                  <a:pt x="13004" y="8074"/>
                </a:lnTo>
                <a:lnTo>
                  <a:pt x="12995" y="8074"/>
                </a:lnTo>
                <a:lnTo>
                  <a:pt x="12995" y="8083"/>
                </a:lnTo>
                <a:lnTo>
                  <a:pt x="12995" y="8092"/>
                </a:lnTo>
                <a:lnTo>
                  <a:pt x="12987" y="8101"/>
                </a:lnTo>
                <a:lnTo>
                  <a:pt x="12978" y="8101"/>
                </a:lnTo>
                <a:lnTo>
                  <a:pt x="12978" y="8110"/>
                </a:lnTo>
                <a:lnTo>
                  <a:pt x="12995" y="8119"/>
                </a:lnTo>
                <a:close/>
                <a:moveTo>
                  <a:pt x="16435" y="8701"/>
                </a:moveTo>
                <a:lnTo>
                  <a:pt x="16444" y="8701"/>
                </a:lnTo>
                <a:lnTo>
                  <a:pt x="16444" y="8692"/>
                </a:lnTo>
                <a:lnTo>
                  <a:pt x="16435" y="8683"/>
                </a:lnTo>
                <a:lnTo>
                  <a:pt x="16426" y="8692"/>
                </a:lnTo>
                <a:lnTo>
                  <a:pt x="16435" y="8692"/>
                </a:lnTo>
                <a:close/>
                <a:moveTo>
                  <a:pt x="17538" y="12267"/>
                </a:moveTo>
                <a:lnTo>
                  <a:pt x="17529" y="12258"/>
                </a:lnTo>
                <a:lnTo>
                  <a:pt x="17520" y="12267"/>
                </a:lnTo>
                <a:lnTo>
                  <a:pt x="17503" y="12267"/>
                </a:lnTo>
                <a:lnTo>
                  <a:pt x="17494" y="12275"/>
                </a:lnTo>
                <a:lnTo>
                  <a:pt x="17485" y="12275"/>
                </a:lnTo>
                <a:lnTo>
                  <a:pt x="17476" y="12284"/>
                </a:lnTo>
                <a:lnTo>
                  <a:pt x="17467" y="12284"/>
                </a:lnTo>
                <a:lnTo>
                  <a:pt x="17458" y="12275"/>
                </a:lnTo>
                <a:lnTo>
                  <a:pt x="17458" y="12267"/>
                </a:lnTo>
                <a:lnTo>
                  <a:pt x="17467" y="12267"/>
                </a:lnTo>
                <a:lnTo>
                  <a:pt x="17476" y="12267"/>
                </a:lnTo>
                <a:lnTo>
                  <a:pt x="17476" y="12249"/>
                </a:lnTo>
                <a:lnTo>
                  <a:pt x="17467" y="12249"/>
                </a:lnTo>
                <a:lnTo>
                  <a:pt x="17450" y="12267"/>
                </a:lnTo>
                <a:lnTo>
                  <a:pt x="17441" y="12267"/>
                </a:lnTo>
                <a:lnTo>
                  <a:pt x="17432" y="12267"/>
                </a:lnTo>
                <a:lnTo>
                  <a:pt x="17432" y="12258"/>
                </a:lnTo>
                <a:lnTo>
                  <a:pt x="17432" y="12249"/>
                </a:lnTo>
                <a:lnTo>
                  <a:pt x="17441" y="12249"/>
                </a:lnTo>
                <a:lnTo>
                  <a:pt x="17441" y="12240"/>
                </a:lnTo>
                <a:lnTo>
                  <a:pt x="17441" y="12231"/>
                </a:lnTo>
                <a:lnTo>
                  <a:pt x="17432" y="12231"/>
                </a:lnTo>
                <a:lnTo>
                  <a:pt x="17432" y="12223"/>
                </a:lnTo>
                <a:lnTo>
                  <a:pt x="17423" y="12223"/>
                </a:lnTo>
                <a:lnTo>
                  <a:pt x="17423" y="12231"/>
                </a:lnTo>
                <a:lnTo>
                  <a:pt x="17414" y="12240"/>
                </a:lnTo>
                <a:lnTo>
                  <a:pt x="17414" y="12249"/>
                </a:lnTo>
                <a:lnTo>
                  <a:pt x="17414" y="12258"/>
                </a:lnTo>
                <a:lnTo>
                  <a:pt x="17414" y="12267"/>
                </a:lnTo>
                <a:lnTo>
                  <a:pt x="17423" y="12275"/>
                </a:lnTo>
                <a:lnTo>
                  <a:pt x="17414" y="12275"/>
                </a:lnTo>
                <a:lnTo>
                  <a:pt x="17414" y="12284"/>
                </a:lnTo>
                <a:lnTo>
                  <a:pt x="17414" y="12293"/>
                </a:lnTo>
                <a:lnTo>
                  <a:pt x="17423" y="12293"/>
                </a:lnTo>
                <a:lnTo>
                  <a:pt x="17423" y="12302"/>
                </a:lnTo>
                <a:lnTo>
                  <a:pt x="17414" y="12302"/>
                </a:lnTo>
                <a:lnTo>
                  <a:pt x="17414" y="12311"/>
                </a:lnTo>
                <a:lnTo>
                  <a:pt x="17414" y="12320"/>
                </a:lnTo>
                <a:lnTo>
                  <a:pt x="17423" y="12320"/>
                </a:lnTo>
                <a:lnTo>
                  <a:pt x="17432" y="12320"/>
                </a:lnTo>
                <a:lnTo>
                  <a:pt x="17441" y="12302"/>
                </a:lnTo>
                <a:lnTo>
                  <a:pt x="17450" y="12311"/>
                </a:lnTo>
                <a:lnTo>
                  <a:pt x="17458" y="12311"/>
                </a:lnTo>
                <a:lnTo>
                  <a:pt x="17467" y="12311"/>
                </a:lnTo>
                <a:lnTo>
                  <a:pt x="17476" y="12320"/>
                </a:lnTo>
                <a:lnTo>
                  <a:pt x="17485" y="12311"/>
                </a:lnTo>
                <a:lnTo>
                  <a:pt x="17494" y="12320"/>
                </a:lnTo>
                <a:lnTo>
                  <a:pt x="17511" y="12320"/>
                </a:lnTo>
                <a:lnTo>
                  <a:pt x="17520" y="12320"/>
                </a:lnTo>
                <a:lnTo>
                  <a:pt x="17520" y="12311"/>
                </a:lnTo>
                <a:lnTo>
                  <a:pt x="17529" y="12311"/>
                </a:lnTo>
                <a:lnTo>
                  <a:pt x="17520" y="12302"/>
                </a:lnTo>
                <a:lnTo>
                  <a:pt x="17511" y="12302"/>
                </a:lnTo>
                <a:lnTo>
                  <a:pt x="17511" y="12311"/>
                </a:lnTo>
                <a:lnTo>
                  <a:pt x="17503" y="12311"/>
                </a:lnTo>
                <a:lnTo>
                  <a:pt x="17494" y="12311"/>
                </a:lnTo>
                <a:lnTo>
                  <a:pt x="17485" y="12302"/>
                </a:lnTo>
                <a:lnTo>
                  <a:pt x="17485" y="12293"/>
                </a:lnTo>
                <a:lnTo>
                  <a:pt x="17494" y="12293"/>
                </a:lnTo>
                <a:lnTo>
                  <a:pt x="17503" y="12284"/>
                </a:lnTo>
                <a:lnTo>
                  <a:pt x="17511" y="12284"/>
                </a:lnTo>
                <a:lnTo>
                  <a:pt x="17520" y="12293"/>
                </a:lnTo>
                <a:lnTo>
                  <a:pt x="17529" y="12293"/>
                </a:lnTo>
                <a:lnTo>
                  <a:pt x="17538" y="12284"/>
                </a:lnTo>
                <a:lnTo>
                  <a:pt x="17547" y="12275"/>
                </a:lnTo>
                <a:close/>
                <a:moveTo>
                  <a:pt x="16162" y="12011"/>
                </a:moveTo>
                <a:lnTo>
                  <a:pt x="16162" y="12002"/>
                </a:lnTo>
                <a:lnTo>
                  <a:pt x="16153" y="12011"/>
                </a:lnTo>
                <a:lnTo>
                  <a:pt x="16153" y="12020"/>
                </a:lnTo>
                <a:lnTo>
                  <a:pt x="16162" y="12020"/>
                </a:lnTo>
                <a:lnTo>
                  <a:pt x="16170" y="12020"/>
                </a:lnTo>
                <a:close/>
                <a:moveTo>
                  <a:pt x="15906" y="9319"/>
                </a:moveTo>
                <a:lnTo>
                  <a:pt x="15906" y="9328"/>
                </a:lnTo>
                <a:lnTo>
                  <a:pt x="15897" y="9328"/>
                </a:lnTo>
                <a:lnTo>
                  <a:pt x="15897" y="9337"/>
                </a:lnTo>
                <a:lnTo>
                  <a:pt x="15915" y="9337"/>
                </a:lnTo>
                <a:lnTo>
                  <a:pt x="15915" y="9328"/>
                </a:lnTo>
                <a:close/>
                <a:moveTo>
                  <a:pt x="16320" y="7421"/>
                </a:moveTo>
                <a:lnTo>
                  <a:pt x="16312" y="7421"/>
                </a:lnTo>
                <a:lnTo>
                  <a:pt x="16303" y="7421"/>
                </a:lnTo>
                <a:lnTo>
                  <a:pt x="16294" y="7421"/>
                </a:lnTo>
                <a:lnTo>
                  <a:pt x="16285" y="7421"/>
                </a:lnTo>
                <a:lnTo>
                  <a:pt x="16276" y="7430"/>
                </a:lnTo>
                <a:lnTo>
                  <a:pt x="16294" y="7439"/>
                </a:lnTo>
                <a:lnTo>
                  <a:pt x="16294" y="7448"/>
                </a:lnTo>
                <a:lnTo>
                  <a:pt x="16303" y="7448"/>
                </a:lnTo>
                <a:lnTo>
                  <a:pt x="16338" y="7448"/>
                </a:lnTo>
                <a:lnTo>
                  <a:pt x="16347" y="7439"/>
                </a:lnTo>
                <a:lnTo>
                  <a:pt x="16356" y="7430"/>
                </a:lnTo>
                <a:lnTo>
                  <a:pt x="16364" y="7430"/>
                </a:lnTo>
                <a:lnTo>
                  <a:pt x="16338" y="7421"/>
                </a:lnTo>
                <a:close/>
                <a:moveTo>
                  <a:pt x="16453" y="9901"/>
                </a:moveTo>
                <a:lnTo>
                  <a:pt x="16444" y="9901"/>
                </a:lnTo>
                <a:lnTo>
                  <a:pt x="16435" y="9901"/>
                </a:lnTo>
                <a:lnTo>
                  <a:pt x="16426" y="9901"/>
                </a:lnTo>
                <a:lnTo>
                  <a:pt x="16417" y="9910"/>
                </a:lnTo>
                <a:lnTo>
                  <a:pt x="16426" y="9928"/>
                </a:lnTo>
                <a:lnTo>
                  <a:pt x="16444" y="9937"/>
                </a:lnTo>
                <a:lnTo>
                  <a:pt x="16462" y="9937"/>
                </a:lnTo>
                <a:lnTo>
                  <a:pt x="16462" y="9928"/>
                </a:lnTo>
                <a:lnTo>
                  <a:pt x="16462" y="9919"/>
                </a:lnTo>
                <a:lnTo>
                  <a:pt x="16453" y="9910"/>
                </a:lnTo>
                <a:close/>
                <a:moveTo>
                  <a:pt x="11301" y="8931"/>
                </a:moveTo>
                <a:lnTo>
                  <a:pt x="11301" y="8939"/>
                </a:lnTo>
                <a:lnTo>
                  <a:pt x="11301" y="8931"/>
                </a:lnTo>
                <a:lnTo>
                  <a:pt x="11310" y="8931"/>
                </a:lnTo>
                <a:close/>
                <a:moveTo>
                  <a:pt x="3326" y="4492"/>
                </a:moveTo>
                <a:lnTo>
                  <a:pt x="3317" y="4492"/>
                </a:lnTo>
                <a:lnTo>
                  <a:pt x="3326" y="4501"/>
                </a:lnTo>
                <a:close/>
                <a:moveTo>
                  <a:pt x="11178" y="7527"/>
                </a:moveTo>
                <a:lnTo>
                  <a:pt x="11169" y="7536"/>
                </a:lnTo>
                <a:lnTo>
                  <a:pt x="11160" y="7536"/>
                </a:lnTo>
                <a:lnTo>
                  <a:pt x="11169" y="7545"/>
                </a:lnTo>
                <a:lnTo>
                  <a:pt x="11169" y="7536"/>
                </a:lnTo>
                <a:lnTo>
                  <a:pt x="11178" y="7536"/>
                </a:lnTo>
                <a:close/>
                <a:moveTo>
                  <a:pt x="11178" y="7483"/>
                </a:moveTo>
                <a:lnTo>
                  <a:pt x="11169" y="7483"/>
                </a:lnTo>
                <a:lnTo>
                  <a:pt x="11178" y="7483"/>
                </a:lnTo>
                <a:lnTo>
                  <a:pt x="11178" y="7492"/>
                </a:lnTo>
                <a:lnTo>
                  <a:pt x="11187" y="7483"/>
                </a:lnTo>
                <a:close/>
                <a:moveTo>
                  <a:pt x="12907" y="8225"/>
                </a:moveTo>
                <a:lnTo>
                  <a:pt x="12898" y="8225"/>
                </a:lnTo>
                <a:lnTo>
                  <a:pt x="12898" y="8233"/>
                </a:lnTo>
                <a:lnTo>
                  <a:pt x="12898" y="8242"/>
                </a:lnTo>
                <a:lnTo>
                  <a:pt x="12907" y="8233"/>
                </a:lnTo>
                <a:close/>
                <a:moveTo>
                  <a:pt x="11116" y="5878"/>
                </a:moveTo>
                <a:lnTo>
                  <a:pt x="11125" y="5869"/>
                </a:lnTo>
                <a:lnTo>
                  <a:pt x="11134" y="5869"/>
                </a:lnTo>
                <a:lnTo>
                  <a:pt x="11125" y="5869"/>
                </a:lnTo>
                <a:lnTo>
                  <a:pt x="11116" y="5860"/>
                </a:lnTo>
                <a:lnTo>
                  <a:pt x="11107" y="5860"/>
                </a:lnTo>
                <a:lnTo>
                  <a:pt x="11090" y="5860"/>
                </a:lnTo>
                <a:lnTo>
                  <a:pt x="11090" y="5869"/>
                </a:lnTo>
                <a:lnTo>
                  <a:pt x="11099" y="5869"/>
                </a:lnTo>
                <a:lnTo>
                  <a:pt x="11107" y="5878"/>
                </a:lnTo>
                <a:close/>
                <a:moveTo>
                  <a:pt x="11222" y="6240"/>
                </a:moveTo>
                <a:lnTo>
                  <a:pt x="11204" y="6240"/>
                </a:lnTo>
                <a:lnTo>
                  <a:pt x="11204" y="6249"/>
                </a:lnTo>
                <a:lnTo>
                  <a:pt x="11196" y="6249"/>
                </a:lnTo>
                <a:lnTo>
                  <a:pt x="11196" y="6257"/>
                </a:lnTo>
                <a:lnTo>
                  <a:pt x="11204" y="6266"/>
                </a:lnTo>
                <a:lnTo>
                  <a:pt x="11213" y="6275"/>
                </a:lnTo>
                <a:lnTo>
                  <a:pt x="11222" y="6266"/>
                </a:lnTo>
                <a:lnTo>
                  <a:pt x="11231" y="6257"/>
                </a:lnTo>
                <a:lnTo>
                  <a:pt x="11231" y="6249"/>
                </a:lnTo>
                <a:lnTo>
                  <a:pt x="11222" y="6249"/>
                </a:lnTo>
                <a:close/>
                <a:moveTo>
                  <a:pt x="11187" y="7536"/>
                </a:moveTo>
                <a:lnTo>
                  <a:pt x="11187" y="7527"/>
                </a:lnTo>
                <a:close/>
                <a:moveTo>
                  <a:pt x="11090" y="6240"/>
                </a:moveTo>
                <a:lnTo>
                  <a:pt x="11090" y="6231"/>
                </a:lnTo>
                <a:lnTo>
                  <a:pt x="11090" y="6240"/>
                </a:lnTo>
                <a:lnTo>
                  <a:pt x="11081" y="6240"/>
                </a:lnTo>
                <a:lnTo>
                  <a:pt x="11090" y="6249"/>
                </a:lnTo>
                <a:lnTo>
                  <a:pt x="11099" y="6249"/>
                </a:lnTo>
                <a:lnTo>
                  <a:pt x="11099" y="6240"/>
                </a:lnTo>
                <a:close/>
                <a:moveTo>
                  <a:pt x="11187" y="7510"/>
                </a:moveTo>
                <a:lnTo>
                  <a:pt x="11187" y="7501"/>
                </a:lnTo>
                <a:lnTo>
                  <a:pt x="11178" y="7510"/>
                </a:lnTo>
                <a:close/>
                <a:moveTo>
                  <a:pt x="11937" y="9522"/>
                </a:moveTo>
                <a:lnTo>
                  <a:pt x="11937" y="9531"/>
                </a:lnTo>
                <a:lnTo>
                  <a:pt x="11945" y="9531"/>
                </a:lnTo>
                <a:lnTo>
                  <a:pt x="11945" y="9522"/>
                </a:lnTo>
                <a:close/>
                <a:moveTo>
                  <a:pt x="12845" y="8322"/>
                </a:moveTo>
                <a:lnTo>
                  <a:pt x="12837" y="8330"/>
                </a:lnTo>
                <a:lnTo>
                  <a:pt x="12837" y="8339"/>
                </a:lnTo>
                <a:lnTo>
                  <a:pt x="12837" y="8348"/>
                </a:lnTo>
                <a:lnTo>
                  <a:pt x="12845" y="8339"/>
                </a:lnTo>
                <a:lnTo>
                  <a:pt x="12854" y="8330"/>
                </a:lnTo>
                <a:close/>
                <a:moveTo>
                  <a:pt x="12889" y="8022"/>
                </a:moveTo>
                <a:lnTo>
                  <a:pt x="12881" y="8030"/>
                </a:lnTo>
                <a:lnTo>
                  <a:pt x="12889" y="8030"/>
                </a:lnTo>
                <a:lnTo>
                  <a:pt x="12898" y="8030"/>
                </a:lnTo>
                <a:lnTo>
                  <a:pt x="12898" y="8022"/>
                </a:lnTo>
                <a:close/>
                <a:moveTo>
                  <a:pt x="11213" y="7501"/>
                </a:moveTo>
                <a:lnTo>
                  <a:pt x="11213" y="7510"/>
                </a:lnTo>
                <a:lnTo>
                  <a:pt x="11213" y="7501"/>
                </a:lnTo>
                <a:lnTo>
                  <a:pt x="11222" y="7501"/>
                </a:lnTo>
                <a:close/>
                <a:moveTo>
                  <a:pt x="11434" y="7792"/>
                </a:moveTo>
                <a:lnTo>
                  <a:pt x="11416" y="7792"/>
                </a:lnTo>
                <a:lnTo>
                  <a:pt x="11407" y="7801"/>
                </a:lnTo>
                <a:lnTo>
                  <a:pt x="11434" y="7801"/>
                </a:lnTo>
                <a:lnTo>
                  <a:pt x="11434" y="7810"/>
                </a:lnTo>
                <a:lnTo>
                  <a:pt x="11443" y="7801"/>
                </a:lnTo>
                <a:close/>
                <a:moveTo>
                  <a:pt x="11204" y="7518"/>
                </a:moveTo>
                <a:lnTo>
                  <a:pt x="11196" y="7527"/>
                </a:lnTo>
                <a:lnTo>
                  <a:pt x="11204" y="7527"/>
                </a:lnTo>
                <a:close/>
                <a:moveTo>
                  <a:pt x="11116" y="2895"/>
                </a:moveTo>
                <a:lnTo>
                  <a:pt x="11125" y="2895"/>
                </a:lnTo>
                <a:lnTo>
                  <a:pt x="11134" y="2886"/>
                </a:lnTo>
                <a:lnTo>
                  <a:pt x="11151" y="2886"/>
                </a:lnTo>
                <a:lnTo>
                  <a:pt x="11160" y="2868"/>
                </a:lnTo>
                <a:lnTo>
                  <a:pt x="11178" y="2860"/>
                </a:lnTo>
                <a:lnTo>
                  <a:pt x="11196" y="2851"/>
                </a:lnTo>
                <a:lnTo>
                  <a:pt x="11222" y="2842"/>
                </a:lnTo>
                <a:lnTo>
                  <a:pt x="11240" y="2842"/>
                </a:lnTo>
                <a:lnTo>
                  <a:pt x="11257" y="2842"/>
                </a:lnTo>
                <a:lnTo>
                  <a:pt x="11257" y="2833"/>
                </a:lnTo>
                <a:lnTo>
                  <a:pt x="11275" y="2824"/>
                </a:lnTo>
                <a:lnTo>
                  <a:pt x="11284" y="2824"/>
                </a:lnTo>
                <a:lnTo>
                  <a:pt x="11293" y="2824"/>
                </a:lnTo>
                <a:lnTo>
                  <a:pt x="11293" y="2815"/>
                </a:lnTo>
                <a:lnTo>
                  <a:pt x="11293" y="2807"/>
                </a:lnTo>
                <a:lnTo>
                  <a:pt x="11301" y="2807"/>
                </a:lnTo>
                <a:lnTo>
                  <a:pt x="11293" y="2807"/>
                </a:lnTo>
                <a:lnTo>
                  <a:pt x="11293" y="2798"/>
                </a:lnTo>
                <a:lnTo>
                  <a:pt x="11301" y="2789"/>
                </a:lnTo>
                <a:lnTo>
                  <a:pt x="11310" y="2789"/>
                </a:lnTo>
                <a:lnTo>
                  <a:pt x="11319" y="2789"/>
                </a:lnTo>
                <a:lnTo>
                  <a:pt x="11328" y="2789"/>
                </a:lnTo>
                <a:lnTo>
                  <a:pt x="11328" y="2780"/>
                </a:lnTo>
                <a:lnTo>
                  <a:pt x="11337" y="2771"/>
                </a:lnTo>
                <a:lnTo>
                  <a:pt x="11346" y="2762"/>
                </a:lnTo>
                <a:lnTo>
                  <a:pt x="11337" y="2754"/>
                </a:lnTo>
                <a:lnTo>
                  <a:pt x="11346" y="2754"/>
                </a:lnTo>
                <a:lnTo>
                  <a:pt x="11354" y="2754"/>
                </a:lnTo>
                <a:lnTo>
                  <a:pt x="11363" y="2745"/>
                </a:lnTo>
                <a:lnTo>
                  <a:pt x="11363" y="2736"/>
                </a:lnTo>
                <a:lnTo>
                  <a:pt x="11346" y="2736"/>
                </a:lnTo>
                <a:lnTo>
                  <a:pt x="11354" y="2727"/>
                </a:lnTo>
                <a:lnTo>
                  <a:pt x="11354" y="2718"/>
                </a:lnTo>
                <a:lnTo>
                  <a:pt x="11346" y="2718"/>
                </a:lnTo>
                <a:lnTo>
                  <a:pt x="11346" y="2709"/>
                </a:lnTo>
                <a:lnTo>
                  <a:pt x="11354" y="2709"/>
                </a:lnTo>
                <a:lnTo>
                  <a:pt x="11354" y="2701"/>
                </a:lnTo>
                <a:lnTo>
                  <a:pt x="11354" y="2692"/>
                </a:lnTo>
                <a:lnTo>
                  <a:pt x="11346" y="2692"/>
                </a:lnTo>
                <a:lnTo>
                  <a:pt x="11337" y="2683"/>
                </a:lnTo>
                <a:lnTo>
                  <a:pt x="11319" y="2674"/>
                </a:lnTo>
                <a:lnTo>
                  <a:pt x="11310" y="2683"/>
                </a:lnTo>
                <a:lnTo>
                  <a:pt x="11293" y="2683"/>
                </a:lnTo>
                <a:lnTo>
                  <a:pt x="11301" y="2674"/>
                </a:lnTo>
                <a:lnTo>
                  <a:pt x="11301" y="2665"/>
                </a:lnTo>
                <a:lnTo>
                  <a:pt x="11301" y="2657"/>
                </a:lnTo>
                <a:lnTo>
                  <a:pt x="11275" y="2665"/>
                </a:lnTo>
                <a:lnTo>
                  <a:pt x="11266" y="2665"/>
                </a:lnTo>
                <a:lnTo>
                  <a:pt x="11266" y="2657"/>
                </a:lnTo>
                <a:lnTo>
                  <a:pt x="11275" y="2657"/>
                </a:lnTo>
                <a:lnTo>
                  <a:pt x="11275" y="2648"/>
                </a:lnTo>
                <a:lnTo>
                  <a:pt x="11284" y="2639"/>
                </a:lnTo>
                <a:lnTo>
                  <a:pt x="11275" y="2639"/>
                </a:lnTo>
                <a:lnTo>
                  <a:pt x="11275" y="2630"/>
                </a:lnTo>
                <a:lnTo>
                  <a:pt x="11266" y="2630"/>
                </a:lnTo>
                <a:lnTo>
                  <a:pt x="11257" y="2630"/>
                </a:lnTo>
                <a:lnTo>
                  <a:pt x="11249" y="2621"/>
                </a:lnTo>
                <a:lnTo>
                  <a:pt x="11257" y="2612"/>
                </a:lnTo>
                <a:lnTo>
                  <a:pt x="11257" y="2604"/>
                </a:lnTo>
                <a:lnTo>
                  <a:pt x="11275" y="2595"/>
                </a:lnTo>
                <a:lnTo>
                  <a:pt x="11284" y="2586"/>
                </a:lnTo>
                <a:lnTo>
                  <a:pt x="11275" y="2586"/>
                </a:lnTo>
                <a:lnTo>
                  <a:pt x="11266" y="2586"/>
                </a:lnTo>
                <a:lnTo>
                  <a:pt x="11257" y="2586"/>
                </a:lnTo>
                <a:lnTo>
                  <a:pt x="11240" y="2604"/>
                </a:lnTo>
                <a:lnTo>
                  <a:pt x="11222" y="2604"/>
                </a:lnTo>
                <a:lnTo>
                  <a:pt x="11213" y="2604"/>
                </a:lnTo>
                <a:lnTo>
                  <a:pt x="11204" y="2604"/>
                </a:lnTo>
                <a:lnTo>
                  <a:pt x="11204" y="2595"/>
                </a:lnTo>
                <a:lnTo>
                  <a:pt x="11204" y="2586"/>
                </a:lnTo>
                <a:lnTo>
                  <a:pt x="11196" y="2586"/>
                </a:lnTo>
                <a:lnTo>
                  <a:pt x="11196" y="2577"/>
                </a:lnTo>
                <a:lnTo>
                  <a:pt x="11187" y="2568"/>
                </a:lnTo>
                <a:lnTo>
                  <a:pt x="11178" y="2568"/>
                </a:lnTo>
                <a:lnTo>
                  <a:pt x="11160" y="2568"/>
                </a:lnTo>
                <a:lnTo>
                  <a:pt x="11143" y="2577"/>
                </a:lnTo>
                <a:lnTo>
                  <a:pt x="11151" y="2604"/>
                </a:lnTo>
                <a:lnTo>
                  <a:pt x="11143" y="2612"/>
                </a:lnTo>
                <a:lnTo>
                  <a:pt x="11134" y="2612"/>
                </a:lnTo>
                <a:lnTo>
                  <a:pt x="11125" y="2621"/>
                </a:lnTo>
                <a:lnTo>
                  <a:pt x="11116" y="2621"/>
                </a:lnTo>
                <a:lnTo>
                  <a:pt x="11116" y="2612"/>
                </a:lnTo>
                <a:lnTo>
                  <a:pt x="11107" y="2612"/>
                </a:lnTo>
                <a:lnTo>
                  <a:pt x="11099" y="2612"/>
                </a:lnTo>
                <a:lnTo>
                  <a:pt x="11081" y="2621"/>
                </a:lnTo>
                <a:lnTo>
                  <a:pt x="11081" y="2630"/>
                </a:lnTo>
                <a:lnTo>
                  <a:pt x="11072" y="2630"/>
                </a:lnTo>
                <a:lnTo>
                  <a:pt x="11072" y="2639"/>
                </a:lnTo>
                <a:lnTo>
                  <a:pt x="11063" y="2639"/>
                </a:lnTo>
                <a:lnTo>
                  <a:pt x="11063" y="2630"/>
                </a:lnTo>
                <a:lnTo>
                  <a:pt x="11046" y="2621"/>
                </a:lnTo>
                <a:lnTo>
                  <a:pt x="11046" y="2612"/>
                </a:lnTo>
                <a:lnTo>
                  <a:pt x="11019" y="2612"/>
                </a:lnTo>
                <a:lnTo>
                  <a:pt x="11010" y="2612"/>
                </a:lnTo>
                <a:lnTo>
                  <a:pt x="11010" y="2621"/>
                </a:lnTo>
                <a:lnTo>
                  <a:pt x="11028" y="2648"/>
                </a:lnTo>
                <a:lnTo>
                  <a:pt x="11028" y="2657"/>
                </a:lnTo>
                <a:lnTo>
                  <a:pt x="11028" y="2665"/>
                </a:lnTo>
                <a:lnTo>
                  <a:pt x="11019" y="2665"/>
                </a:lnTo>
                <a:lnTo>
                  <a:pt x="11010" y="2648"/>
                </a:lnTo>
                <a:lnTo>
                  <a:pt x="11001" y="2639"/>
                </a:lnTo>
                <a:lnTo>
                  <a:pt x="10993" y="2621"/>
                </a:lnTo>
                <a:lnTo>
                  <a:pt x="10984" y="2621"/>
                </a:lnTo>
                <a:lnTo>
                  <a:pt x="10975" y="2612"/>
                </a:lnTo>
                <a:lnTo>
                  <a:pt x="10966" y="2612"/>
                </a:lnTo>
                <a:lnTo>
                  <a:pt x="10957" y="2612"/>
                </a:lnTo>
                <a:lnTo>
                  <a:pt x="10957" y="2621"/>
                </a:lnTo>
                <a:lnTo>
                  <a:pt x="10949" y="2621"/>
                </a:lnTo>
                <a:lnTo>
                  <a:pt x="10931" y="2621"/>
                </a:lnTo>
                <a:lnTo>
                  <a:pt x="10931" y="2630"/>
                </a:lnTo>
                <a:lnTo>
                  <a:pt x="10931" y="2639"/>
                </a:lnTo>
                <a:lnTo>
                  <a:pt x="10931" y="2657"/>
                </a:lnTo>
                <a:lnTo>
                  <a:pt x="10931" y="2665"/>
                </a:lnTo>
                <a:lnTo>
                  <a:pt x="10922" y="2665"/>
                </a:lnTo>
                <a:lnTo>
                  <a:pt x="10913" y="2657"/>
                </a:lnTo>
                <a:lnTo>
                  <a:pt x="10904" y="2648"/>
                </a:lnTo>
                <a:lnTo>
                  <a:pt x="10896" y="2639"/>
                </a:lnTo>
                <a:lnTo>
                  <a:pt x="10887" y="2630"/>
                </a:lnTo>
                <a:lnTo>
                  <a:pt x="10878" y="2621"/>
                </a:lnTo>
                <a:lnTo>
                  <a:pt x="10869" y="2621"/>
                </a:lnTo>
                <a:lnTo>
                  <a:pt x="10860" y="2630"/>
                </a:lnTo>
                <a:lnTo>
                  <a:pt x="10860" y="2639"/>
                </a:lnTo>
                <a:lnTo>
                  <a:pt x="10860" y="2657"/>
                </a:lnTo>
                <a:lnTo>
                  <a:pt x="10860" y="2665"/>
                </a:lnTo>
                <a:lnTo>
                  <a:pt x="10860" y="2683"/>
                </a:lnTo>
                <a:lnTo>
                  <a:pt x="10852" y="2683"/>
                </a:lnTo>
                <a:lnTo>
                  <a:pt x="10843" y="2674"/>
                </a:lnTo>
                <a:lnTo>
                  <a:pt x="10834" y="2674"/>
                </a:lnTo>
                <a:lnTo>
                  <a:pt x="10825" y="2674"/>
                </a:lnTo>
                <a:lnTo>
                  <a:pt x="10816" y="2683"/>
                </a:lnTo>
                <a:lnTo>
                  <a:pt x="10816" y="2701"/>
                </a:lnTo>
                <a:lnTo>
                  <a:pt x="10807" y="2701"/>
                </a:lnTo>
                <a:lnTo>
                  <a:pt x="10807" y="2709"/>
                </a:lnTo>
                <a:lnTo>
                  <a:pt x="10807" y="2718"/>
                </a:lnTo>
                <a:lnTo>
                  <a:pt x="10799" y="2718"/>
                </a:lnTo>
                <a:lnTo>
                  <a:pt x="10799" y="2701"/>
                </a:lnTo>
                <a:lnTo>
                  <a:pt x="10790" y="2701"/>
                </a:lnTo>
                <a:lnTo>
                  <a:pt x="10781" y="2701"/>
                </a:lnTo>
                <a:lnTo>
                  <a:pt x="10781" y="2692"/>
                </a:lnTo>
                <a:lnTo>
                  <a:pt x="10790" y="2692"/>
                </a:lnTo>
                <a:lnTo>
                  <a:pt x="10790" y="2683"/>
                </a:lnTo>
                <a:lnTo>
                  <a:pt x="10781" y="2683"/>
                </a:lnTo>
                <a:lnTo>
                  <a:pt x="10781" y="2674"/>
                </a:lnTo>
                <a:lnTo>
                  <a:pt x="10772" y="2674"/>
                </a:lnTo>
                <a:lnTo>
                  <a:pt x="10763" y="2665"/>
                </a:lnTo>
                <a:lnTo>
                  <a:pt x="10781" y="2674"/>
                </a:lnTo>
                <a:lnTo>
                  <a:pt x="10781" y="2665"/>
                </a:lnTo>
                <a:lnTo>
                  <a:pt x="10790" y="2665"/>
                </a:lnTo>
                <a:lnTo>
                  <a:pt x="10790" y="2648"/>
                </a:lnTo>
                <a:lnTo>
                  <a:pt x="10790" y="2639"/>
                </a:lnTo>
                <a:lnTo>
                  <a:pt x="10781" y="2639"/>
                </a:lnTo>
                <a:lnTo>
                  <a:pt x="10772" y="2639"/>
                </a:lnTo>
                <a:lnTo>
                  <a:pt x="10781" y="2639"/>
                </a:lnTo>
                <a:lnTo>
                  <a:pt x="10781" y="2630"/>
                </a:lnTo>
                <a:lnTo>
                  <a:pt x="10772" y="2621"/>
                </a:lnTo>
                <a:lnTo>
                  <a:pt x="10754" y="2612"/>
                </a:lnTo>
                <a:lnTo>
                  <a:pt x="10746" y="2604"/>
                </a:lnTo>
                <a:lnTo>
                  <a:pt x="10728" y="2595"/>
                </a:lnTo>
                <a:lnTo>
                  <a:pt x="10719" y="2586"/>
                </a:lnTo>
                <a:lnTo>
                  <a:pt x="10710" y="2577"/>
                </a:lnTo>
                <a:lnTo>
                  <a:pt x="10702" y="2577"/>
                </a:lnTo>
                <a:lnTo>
                  <a:pt x="10684" y="2577"/>
                </a:lnTo>
                <a:lnTo>
                  <a:pt x="10675" y="2577"/>
                </a:lnTo>
                <a:lnTo>
                  <a:pt x="10666" y="2586"/>
                </a:lnTo>
                <a:lnTo>
                  <a:pt x="10657" y="2586"/>
                </a:lnTo>
                <a:lnTo>
                  <a:pt x="10657" y="2595"/>
                </a:lnTo>
                <a:lnTo>
                  <a:pt x="10666" y="2595"/>
                </a:lnTo>
                <a:lnTo>
                  <a:pt x="10684" y="2595"/>
                </a:lnTo>
                <a:lnTo>
                  <a:pt x="10693" y="2595"/>
                </a:lnTo>
                <a:lnTo>
                  <a:pt x="10702" y="2595"/>
                </a:lnTo>
                <a:lnTo>
                  <a:pt x="10702" y="2604"/>
                </a:lnTo>
                <a:lnTo>
                  <a:pt x="10684" y="2604"/>
                </a:lnTo>
                <a:lnTo>
                  <a:pt x="10675" y="2604"/>
                </a:lnTo>
                <a:lnTo>
                  <a:pt x="10675" y="2612"/>
                </a:lnTo>
                <a:lnTo>
                  <a:pt x="10684" y="2612"/>
                </a:lnTo>
                <a:lnTo>
                  <a:pt x="10710" y="2621"/>
                </a:lnTo>
                <a:lnTo>
                  <a:pt x="10710" y="2630"/>
                </a:lnTo>
                <a:lnTo>
                  <a:pt x="10710" y="2639"/>
                </a:lnTo>
                <a:lnTo>
                  <a:pt x="10710" y="2648"/>
                </a:lnTo>
                <a:lnTo>
                  <a:pt x="10702" y="2648"/>
                </a:lnTo>
                <a:lnTo>
                  <a:pt x="10693" y="2648"/>
                </a:lnTo>
                <a:lnTo>
                  <a:pt x="10693" y="2639"/>
                </a:lnTo>
                <a:lnTo>
                  <a:pt x="10693" y="2630"/>
                </a:lnTo>
                <a:lnTo>
                  <a:pt x="10684" y="2630"/>
                </a:lnTo>
                <a:lnTo>
                  <a:pt x="10684" y="2639"/>
                </a:lnTo>
                <a:lnTo>
                  <a:pt x="10675" y="2639"/>
                </a:lnTo>
                <a:lnTo>
                  <a:pt x="10666" y="2639"/>
                </a:lnTo>
                <a:lnTo>
                  <a:pt x="10666" y="2630"/>
                </a:lnTo>
                <a:lnTo>
                  <a:pt x="10666" y="2621"/>
                </a:lnTo>
                <a:lnTo>
                  <a:pt x="10649" y="2612"/>
                </a:lnTo>
                <a:lnTo>
                  <a:pt x="10640" y="2612"/>
                </a:lnTo>
                <a:lnTo>
                  <a:pt x="10631" y="2612"/>
                </a:lnTo>
                <a:lnTo>
                  <a:pt x="10622" y="2621"/>
                </a:lnTo>
                <a:lnTo>
                  <a:pt x="10631" y="2630"/>
                </a:lnTo>
                <a:lnTo>
                  <a:pt x="10613" y="2621"/>
                </a:lnTo>
                <a:lnTo>
                  <a:pt x="10613" y="2630"/>
                </a:lnTo>
                <a:lnTo>
                  <a:pt x="10622" y="2639"/>
                </a:lnTo>
                <a:lnTo>
                  <a:pt x="10631" y="2648"/>
                </a:lnTo>
                <a:lnTo>
                  <a:pt x="10613" y="2648"/>
                </a:lnTo>
                <a:lnTo>
                  <a:pt x="10604" y="2648"/>
                </a:lnTo>
                <a:lnTo>
                  <a:pt x="10604" y="2657"/>
                </a:lnTo>
                <a:lnTo>
                  <a:pt x="10613" y="2657"/>
                </a:lnTo>
                <a:lnTo>
                  <a:pt x="10622" y="2665"/>
                </a:lnTo>
                <a:lnTo>
                  <a:pt x="10640" y="2665"/>
                </a:lnTo>
                <a:lnTo>
                  <a:pt x="10649" y="2665"/>
                </a:lnTo>
                <a:lnTo>
                  <a:pt x="10640" y="2665"/>
                </a:lnTo>
                <a:lnTo>
                  <a:pt x="10631" y="2674"/>
                </a:lnTo>
                <a:lnTo>
                  <a:pt x="10622" y="2674"/>
                </a:lnTo>
                <a:lnTo>
                  <a:pt x="10604" y="2665"/>
                </a:lnTo>
                <a:lnTo>
                  <a:pt x="10587" y="2657"/>
                </a:lnTo>
                <a:lnTo>
                  <a:pt x="10587" y="2665"/>
                </a:lnTo>
                <a:lnTo>
                  <a:pt x="10596" y="2674"/>
                </a:lnTo>
                <a:lnTo>
                  <a:pt x="10596" y="2683"/>
                </a:lnTo>
                <a:lnTo>
                  <a:pt x="10604" y="2692"/>
                </a:lnTo>
                <a:lnTo>
                  <a:pt x="10596" y="2692"/>
                </a:lnTo>
                <a:lnTo>
                  <a:pt x="10578" y="2683"/>
                </a:lnTo>
                <a:lnTo>
                  <a:pt x="10569" y="2683"/>
                </a:lnTo>
                <a:lnTo>
                  <a:pt x="10560" y="2692"/>
                </a:lnTo>
                <a:lnTo>
                  <a:pt x="10578" y="2692"/>
                </a:lnTo>
                <a:lnTo>
                  <a:pt x="10596" y="2701"/>
                </a:lnTo>
                <a:lnTo>
                  <a:pt x="10604" y="2709"/>
                </a:lnTo>
                <a:lnTo>
                  <a:pt x="10604" y="2701"/>
                </a:lnTo>
                <a:lnTo>
                  <a:pt x="10622" y="2701"/>
                </a:lnTo>
                <a:lnTo>
                  <a:pt x="10657" y="2692"/>
                </a:lnTo>
                <a:lnTo>
                  <a:pt x="10675" y="2683"/>
                </a:lnTo>
                <a:lnTo>
                  <a:pt x="10684" y="2692"/>
                </a:lnTo>
                <a:lnTo>
                  <a:pt x="10693" y="2683"/>
                </a:lnTo>
                <a:lnTo>
                  <a:pt x="10710" y="2692"/>
                </a:lnTo>
                <a:lnTo>
                  <a:pt x="10719" y="2701"/>
                </a:lnTo>
                <a:lnTo>
                  <a:pt x="10737" y="2692"/>
                </a:lnTo>
                <a:lnTo>
                  <a:pt x="10754" y="2701"/>
                </a:lnTo>
                <a:lnTo>
                  <a:pt x="10746" y="2709"/>
                </a:lnTo>
                <a:lnTo>
                  <a:pt x="10728" y="2709"/>
                </a:lnTo>
                <a:lnTo>
                  <a:pt x="10719" y="2718"/>
                </a:lnTo>
                <a:lnTo>
                  <a:pt x="10702" y="2727"/>
                </a:lnTo>
                <a:lnTo>
                  <a:pt x="10710" y="2736"/>
                </a:lnTo>
                <a:lnTo>
                  <a:pt x="10737" y="2736"/>
                </a:lnTo>
                <a:lnTo>
                  <a:pt x="10754" y="2736"/>
                </a:lnTo>
                <a:lnTo>
                  <a:pt x="10754" y="2745"/>
                </a:lnTo>
                <a:lnTo>
                  <a:pt x="10746" y="2745"/>
                </a:lnTo>
                <a:lnTo>
                  <a:pt x="10719" y="2754"/>
                </a:lnTo>
                <a:lnTo>
                  <a:pt x="10702" y="2754"/>
                </a:lnTo>
                <a:lnTo>
                  <a:pt x="10693" y="2754"/>
                </a:lnTo>
                <a:lnTo>
                  <a:pt x="10684" y="2745"/>
                </a:lnTo>
                <a:lnTo>
                  <a:pt x="10684" y="2754"/>
                </a:lnTo>
                <a:lnTo>
                  <a:pt x="10675" y="2754"/>
                </a:lnTo>
                <a:lnTo>
                  <a:pt x="10657" y="2762"/>
                </a:lnTo>
                <a:lnTo>
                  <a:pt x="10657" y="2754"/>
                </a:lnTo>
                <a:lnTo>
                  <a:pt x="10649" y="2754"/>
                </a:lnTo>
                <a:lnTo>
                  <a:pt x="10640" y="2762"/>
                </a:lnTo>
                <a:lnTo>
                  <a:pt x="10631" y="2762"/>
                </a:lnTo>
                <a:lnTo>
                  <a:pt x="10613" y="2762"/>
                </a:lnTo>
                <a:lnTo>
                  <a:pt x="10604" y="2762"/>
                </a:lnTo>
                <a:lnTo>
                  <a:pt x="10596" y="2762"/>
                </a:lnTo>
                <a:lnTo>
                  <a:pt x="10596" y="2771"/>
                </a:lnTo>
                <a:lnTo>
                  <a:pt x="10596" y="2780"/>
                </a:lnTo>
                <a:lnTo>
                  <a:pt x="10604" y="2780"/>
                </a:lnTo>
                <a:lnTo>
                  <a:pt x="10604" y="2789"/>
                </a:lnTo>
                <a:lnTo>
                  <a:pt x="10613" y="2780"/>
                </a:lnTo>
                <a:lnTo>
                  <a:pt x="10631" y="2780"/>
                </a:lnTo>
                <a:lnTo>
                  <a:pt x="10640" y="2771"/>
                </a:lnTo>
                <a:lnTo>
                  <a:pt x="10684" y="2780"/>
                </a:lnTo>
                <a:lnTo>
                  <a:pt x="10710" y="2780"/>
                </a:lnTo>
                <a:lnTo>
                  <a:pt x="10719" y="2789"/>
                </a:lnTo>
                <a:lnTo>
                  <a:pt x="10719" y="2798"/>
                </a:lnTo>
                <a:lnTo>
                  <a:pt x="10719" y="2807"/>
                </a:lnTo>
                <a:lnTo>
                  <a:pt x="10728" y="2807"/>
                </a:lnTo>
                <a:lnTo>
                  <a:pt x="10737" y="2807"/>
                </a:lnTo>
                <a:lnTo>
                  <a:pt x="10746" y="2807"/>
                </a:lnTo>
                <a:lnTo>
                  <a:pt x="10763" y="2798"/>
                </a:lnTo>
                <a:lnTo>
                  <a:pt x="10772" y="2798"/>
                </a:lnTo>
                <a:lnTo>
                  <a:pt x="10763" y="2807"/>
                </a:lnTo>
                <a:lnTo>
                  <a:pt x="10746" y="2815"/>
                </a:lnTo>
                <a:lnTo>
                  <a:pt x="10737" y="2824"/>
                </a:lnTo>
                <a:lnTo>
                  <a:pt x="10746" y="2824"/>
                </a:lnTo>
                <a:lnTo>
                  <a:pt x="10737" y="2833"/>
                </a:lnTo>
                <a:lnTo>
                  <a:pt x="10746" y="2833"/>
                </a:lnTo>
                <a:lnTo>
                  <a:pt x="10763" y="2824"/>
                </a:lnTo>
                <a:lnTo>
                  <a:pt x="10772" y="2824"/>
                </a:lnTo>
                <a:lnTo>
                  <a:pt x="10781" y="2824"/>
                </a:lnTo>
                <a:lnTo>
                  <a:pt x="10772" y="2833"/>
                </a:lnTo>
                <a:lnTo>
                  <a:pt x="10763" y="2833"/>
                </a:lnTo>
                <a:lnTo>
                  <a:pt x="10754" y="2842"/>
                </a:lnTo>
                <a:lnTo>
                  <a:pt x="10754" y="2851"/>
                </a:lnTo>
                <a:lnTo>
                  <a:pt x="10746" y="2860"/>
                </a:lnTo>
                <a:lnTo>
                  <a:pt x="10737" y="2860"/>
                </a:lnTo>
                <a:lnTo>
                  <a:pt x="10737" y="2868"/>
                </a:lnTo>
                <a:lnTo>
                  <a:pt x="10728" y="2868"/>
                </a:lnTo>
                <a:lnTo>
                  <a:pt x="10702" y="2877"/>
                </a:lnTo>
                <a:lnTo>
                  <a:pt x="10702" y="2868"/>
                </a:lnTo>
                <a:lnTo>
                  <a:pt x="10693" y="2868"/>
                </a:lnTo>
                <a:lnTo>
                  <a:pt x="10693" y="2860"/>
                </a:lnTo>
                <a:lnTo>
                  <a:pt x="10684" y="2868"/>
                </a:lnTo>
                <a:lnTo>
                  <a:pt x="10684" y="2877"/>
                </a:lnTo>
                <a:lnTo>
                  <a:pt x="10693" y="2886"/>
                </a:lnTo>
                <a:lnTo>
                  <a:pt x="10693" y="2895"/>
                </a:lnTo>
                <a:lnTo>
                  <a:pt x="10710" y="2895"/>
                </a:lnTo>
                <a:lnTo>
                  <a:pt x="10781" y="2886"/>
                </a:lnTo>
                <a:lnTo>
                  <a:pt x="10790" y="2886"/>
                </a:lnTo>
                <a:lnTo>
                  <a:pt x="10799" y="2877"/>
                </a:lnTo>
                <a:lnTo>
                  <a:pt x="10807" y="2877"/>
                </a:lnTo>
                <a:lnTo>
                  <a:pt x="10799" y="2886"/>
                </a:lnTo>
                <a:lnTo>
                  <a:pt x="10807" y="2886"/>
                </a:lnTo>
                <a:lnTo>
                  <a:pt x="10816" y="2895"/>
                </a:lnTo>
                <a:lnTo>
                  <a:pt x="10825" y="2895"/>
                </a:lnTo>
                <a:lnTo>
                  <a:pt x="10834" y="2895"/>
                </a:lnTo>
                <a:lnTo>
                  <a:pt x="10834" y="2904"/>
                </a:lnTo>
                <a:lnTo>
                  <a:pt x="10843" y="2904"/>
                </a:lnTo>
                <a:lnTo>
                  <a:pt x="10852" y="2895"/>
                </a:lnTo>
                <a:lnTo>
                  <a:pt x="10860" y="2895"/>
                </a:lnTo>
                <a:lnTo>
                  <a:pt x="10860" y="2904"/>
                </a:lnTo>
                <a:lnTo>
                  <a:pt x="10852" y="2904"/>
                </a:lnTo>
                <a:lnTo>
                  <a:pt x="10852" y="2912"/>
                </a:lnTo>
                <a:lnTo>
                  <a:pt x="10860" y="2912"/>
                </a:lnTo>
                <a:lnTo>
                  <a:pt x="10869" y="2921"/>
                </a:lnTo>
                <a:lnTo>
                  <a:pt x="10887" y="2921"/>
                </a:lnTo>
                <a:lnTo>
                  <a:pt x="10904" y="2930"/>
                </a:lnTo>
                <a:lnTo>
                  <a:pt x="10922" y="2930"/>
                </a:lnTo>
                <a:lnTo>
                  <a:pt x="10940" y="2939"/>
                </a:lnTo>
                <a:lnTo>
                  <a:pt x="10984" y="2939"/>
                </a:lnTo>
                <a:lnTo>
                  <a:pt x="11010" y="2939"/>
                </a:lnTo>
                <a:lnTo>
                  <a:pt x="11019" y="2939"/>
                </a:lnTo>
                <a:lnTo>
                  <a:pt x="11019" y="2930"/>
                </a:lnTo>
                <a:lnTo>
                  <a:pt x="11028" y="2930"/>
                </a:lnTo>
                <a:lnTo>
                  <a:pt x="11037" y="2930"/>
                </a:lnTo>
                <a:lnTo>
                  <a:pt x="11046" y="2921"/>
                </a:lnTo>
                <a:lnTo>
                  <a:pt x="11037" y="2921"/>
                </a:lnTo>
                <a:lnTo>
                  <a:pt x="11037" y="2912"/>
                </a:lnTo>
                <a:lnTo>
                  <a:pt x="11046" y="2912"/>
                </a:lnTo>
                <a:lnTo>
                  <a:pt x="11046" y="2904"/>
                </a:lnTo>
                <a:lnTo>
                  <a:pt x="11063" y="2904"/>
                </a:lnTo>
                <a:lnTo>
                  <a:pt x="11099" y="2895"/>
                </a:lnTo>
                <a:close/>
                <a:moveTo>
                  <a:pt x="6590" y="6680"/>
                </a:moveTo>
                <a:lnTo>
                  <a:pt x="6581" y="6671"/>
                </a:lnTo>
                <a:lnTo>
                  <a:pt x="6573" y="6680"/>
                </a:lnTo>
                <a:lnTo>
                  <a:pt x="6581" y="6680"/>
                </a:lnTo>
                <a:lnTo>
                  <a:pt x="6590" y="6680"/>
                </a:lnTo>
                <a:lnTo>
                  <a:pt x="6599" y="6680"/>
                </a:lnTo>
                <a:lnTo>
                  <a:pt x="6590" y="6671"/>
                </a:lnTo>
                <a:close/>
                <a:moveTo>
                  <a:pt x="6096" y="2657"/>
                </a:moveTo>
                <a:lnTo>
                  <a:pt x="6105" y="2665"/>
                </a:lnTo>
                <a:lnTo>
                  <a:pt x="6114" y="2674"/>
                </a:lnTo>
                <a:lnTo>
                  <a:pt x="6123" y="2674"/>
                </a:lnTo>
                <a:lnTo>
                  <a:pt x="6123" y="2683"/>
                </a:lnTo>
                <a:lnTo>
                  <a:pt x="6132" y="2683"/>
                </a:lnTo>
                <a:lnTo>
                  <a:pt x="6140" y="2683"/>
                </a:lnTo>
                <a:lnTo>
                  <a:pt x="6140" y="2674"/>
                </a:lnTo>
                <a:lnTo>
                  <a:pt x="6132" y="2657"/>
                </a:lnTo>
                <a:lnTo>
                  <a:pt x="6132" y="2648"/>
                </a:lnTo>
                <a:lnTo>
                  <a:pt x="6123" y="2639"/>
                </a:lnTo>
                <a:lnTo>
                  <a:pt x="6114" y="2639"/>
                </a:lnTo>
                <a:lnTo>
                  <a:pt x="6114" y="2630"/>
                </a:lnTo>
                <a:lnTo>
                  <a:pt x="6105" y="2630"/>
                </a:lnTo>
                <a:lnTo>
                  <a:pt x="6096" y="2630"/>
                </a:lnTo>
                <a:lnTo>
                  <a:pt x="6096" y="2639"/>
                </a:lnTo>
                <a:lnTo>
                  <a:pt x="6096" y="2648"/>
                </a:lnTo>
                <a:close/>
                <a:moveTo>
                  <a:pt x="5708" y="2206"/>
                </a:moveTo>
                <a:lnTo>
                  <a:pt x="5708" y="2215"/>
                </a:lnTo>
                <a:lnTo>
                  <a:pt x="5717" y="2224"/>
                </a:lnTo>
                <a:lnTo>
                  <a:pt x="5726" y="2224"/>
                </a:lnTo>
                <a:lnTo>
                  <a:pt x="5726" y="2215"/>
                </a:lnTo>
                <a:lnTo>
                  <a:pt x="5726" y="2206"/>
                </a:lnTo>
                <a:lnTo>
                  <a:pt x="5726" y="2198"/>
                </a:lnTo>
                <a:lnTo>
                  <a:pt x="5726" y="2206"/>
                </a:lnTo>
                <a:lnTo>
                  <a:pt x="5717" y="2206"/>
                </a:lnTo>
                <a:close/>
                <a:moveTo>
                  <a:pt x="5699" y="2215"/>
                </a:moveTo>
                <a:lnTo>
                  <a:pt x="5699" y="2206"/>
                </a:lnTo>
                <a:lnTo>
                  <a:pt x="5690" y="2206"/>
                </a:lnTo>
                <a:lnTo>
                  <a:pt x="5690" y="2215"/>
                </a:lnTo>
                <a:lnTo>
                  <a:pt x="5682" y="2215"/>
                </a:lnTo>
                <a:lnTo>
                  <a:pt x="5682" y="2224"/>
                </a:lnTo>
                <a:lnTo>
                  <a:pt x="5690" y="2224"/>
                </a:lnTo>
                <a:lnTo>
                  <a:pt x="5699" y="2224"/>
                </a:lnTo>
                <a:lnTo>
                  <a:pt x="5699" y="2233"/>
                </a:lnTo>
                <a:lnTo>
                  <a:pt x="5708" y="2233"/>
                </a:lnTo>
                <a:lnTo>
                  <a:pt x="5708" y="2224"/>
                </a:lnTo>
                <a:close/>
                <a:moveTo>
                  <a:pt x="5046" y="2268"/>
                </a:moveTo>
                <a:lnTo>
                  <a:pt x="5055" y="2277"/>
                </a:lnTo>
                <a:lnTo>
                  <a:pt x="5064" y="2277"/>
                </a:lnTo>
                <a:lnTo>
                  <a:pt x="5073" y="2277"/>
                </a:lnTo>
                <a:lnTo>
                  <a:pt x="5073" y="2268"/>
                </a:lnTo>
                <a:lnTo>
                  <a:pt x="5082" y="2268"/>
                </a:lnTo>
                <a:lnTo>
                  <a:pt x="5091" y="2268"/>
                </a:lnTo>
                <a:lnTo>
                  <a:pt x="5091" y="2277"/>
                </a:lnTo>
                <a:lnTo>
                  <a:pt x="5099" y="2277"/>
                </a:lnTo>
                <a:lnTo>
                  <a:pt x="5099" y="2286"/>
                </a:lnTo>
                <a:lnTo>
                  <a:pt x="5117" y="2286"/>
                </a:lnTo>
                <a:lnTo>
                  <a:pt x="5126" y="2277"/>
                </a:lnTo>
                <a:lnTo>
                  <a:pt x="5135" y="2277"/>
                </a:lnTo>
                <a:lnTo>
                  <a:pt x="5135" y="2286"/>
                </a:lnTo>
                <a:lnTo>
                  <a:pt x="5135" y="2295"/>
                </a:lnTo>
                <a:lnTo>
                  <a:pt x="5161" y="2303"/>
                </a:lnTo>
                <a:lnTo>
                  <a:pt x="5179" y="2303"/>
                </a:lnTo>
                <a:lnTo>
                  <a:pt x="5196" y="2312"/>
                </a:lnTo>
                <a:lnTo>
                  <a:pt x="5205" y="2321"/>
                </a:lnTo>
                <a:lnTo>
                  <a:pt x="5223" y="2321"/>
                </a:lnTo>
                <a:lnTo>
                  <a:pt x="5258" y="2330"/>
                </a:lnTo>
                <a:lnTo>
                  <a:pt x="5267" y="2330"/>
                </a:lnTo>
                <a:lnTo>
                  <a:pt x="5285" y="2321"/>
                </a:lnTo>
                <a:lnTo>
                  <a:pt x="5302" y="2312"/>
                </a:lnTo>
                <a:lnTo>
                  <a:pt x="5311" y="2303"/>
                </a:lnTo>
                <a:lnTo>
                  <a:pt x="5311" y="2295"/>
                </a:lnTo>
                <a:lnTo>
                  <a:pt x="5320" y="2295"/>
                </a:lnTo>
                <a:lnTo>
                  <a:pt x="5329" y="2295"/>
                </a:lnTo>
                <a:lnTo>
                  <a:pt x="5338" y="2286"/>
                </a:lnTo>
                <a:lnTo>
                  <a:pt x="5346" y="2286"/>
                </a:lnTo>
                <a:lnTo>
                  <a:pt x="5355" y="2286"/>
                </a:lnTo>
                <a:lnTo>
                  <a:pt x="5355" y="2277"/>
                </a:lnTo>
                <a:lnTo>
                  <a:pt x="5346" y="2268"/>
                </a:lnTo>
                <a:lnTo>
                  <a:pt x="5346" y="2277"/>
                </a:lnTo>
                <a:lnTo>
                  <a:pt x="5329" y="2277"/>
                </a:lnTo>
                <a:lnTo>
                  <a:pt x="5320" y="2268"/>
                </a:lnTo>
                <a:lnTo>
                  <a:pt x="5311" y="2259"/>
                </a:lnTo>
                <a:lnTo>
                  <a:pt x="5302" y="2251"/>
                </a:lnTo>
                <a:lnTo>
                  <a:pt x="5293" y="2242"/>
                </a:lnTo>
                <a:lnTo>
                  <a:pt x="5285" y="2224"/>
                </a:lnTo>
                <a:lnTo>
                  <a:pt x="5276" y="2215"/>
                </a:lnTo>
                <a:lnTo>
                  <a:pt x="5249" y="2198"/>
                </a:lnTo>
                <a:lnTo>
                  <a:pt x="5240" y="2189"/>
                </a:lnTo>
                <a:lnTo>
                  <a:pt x="5232" y="2189"/>
                </a:lnTo>
                <a:lnTo>
                  <a:pt x="5223" y="2180"/>
                </a:lnTo>
                <a:lnTo>
                  <a:pt x="5214" y="2171"/>
                </a:lnTo>
                <a:lnTo>
                  <a:pt x="5205" y="2171"/>
                </a:lnTo>
                <a:lnTo>
                  <a:pt x="5196" y="2180"/>
                </a:lnTo>
                <a:lnTo>
                  <a:pt x="5196" y="2171"/>
                </a:lnTo>
                <a:lnTo>
                  <a:pt x="5196" y="2162"/>
                </a:lnTo>
                <a:lnTo>
                  <a:pt x="5179" y="2153"/>
                </a:lnTo>
                <a:lnTo>
                  <a:pt x="5179" y="2145"/>
                </a:lnTo>
                <a:lnTo>
                  <a:pt x="5170" y="2145"/>
                </a:lnTo>
                <a:lnTo>
                  <a:pt x="5161" y="2145"/>
                </a:lnTo>
                <a:lnTo>
                  <a:pt x="5152" y="2153"/>
                </a:lnTo>
                <a:lnTo>
                  <a:pt x="5143" y="2153"/>
                </a:lnTo>
                <a:lnTo>
                  <a:pt x="5135" y="2153"/>
                </a:lnTo>
                <a:lnTo>
                  <a:pt x="5135" y="2162"/>
                </a:lnTo>
                <a:lnTo>
                  <a:pt x="5135" y="2171"/>
                </a:lnTo>
                <a:lnTo>
                  <a:pt x="5135" y="2180"/>
                </a:lnTo>
                <a:lnTo>
                  <a:pt x="5143" y="2189"/>
                </a:lnTo>
                <a:lnTo>
                  <a:pt x="5152" y="2198"/>
                </a:lnTo>
                <a:lnTo>
                  <a:pt x="5143" y="2198"/>
                </a:lnTo>
                <a:lnTo>
                  <a:pt x="5135" y="2198"/>
                </a:lnTo>
                <a:lnTo>
                  <a:pt x="5126" y="2180"/>
                </a:lnTo>
                <a:lnTo>
                  <a:pt x="5117" y="2180"/>
                </a:lnTo>
                <a:lnTo>
                  <a:pt x="5117" y="2189"/>
                </a:lnTo>
                <a:lnTo>
                  <a:pt x="5117" y="2198"/>
                </a:lnTo>
                <a:lnTo>
                  <a:pt x="5117" y="2206"/>
                </a:lnTo>
                <a:lnTo>
                  <a:pt x="5117" y="2215"/>
                </a:lnTo>
                <a:lnTo>
                  <a:pt x="5099" y="2233"/>
                </a:lnTo>
                <a:lnTo>
                  <a:pt x="5091" y="2233"/>
                </a:lnTo>
                <a:lnTo>
                  <a:pt x="5073" y="2242"/>
                </a:lnTo>
                <a:lnTo>
                  <a:pt x="5046" y="2242"/>
                </a:lnTo>
                <a:lnTo>
                  <a:pt x="5038" y="2251"/>
                </a:lnTo>
                <a:lnTo>
                  <a:pt x="5046" y="2259"/>
                </a:lnTo>
                <a:close/>
                <a:moveTo>
                  <a:pt x="6873" y="2409"/>
                </a:moveTo>
                <a:lnTo>
                  <a:pt x="6881" y="2409"/>
                </a:lnTo>
                <a:lnTo>
                  <a:pt x="6890" y="2409"/>
                </a:lnTo>
                <a:lnTo>
                  <a:pt x="6908" y="2409"/>
                </a:lnTo>
                <a:lnTo>
                  <a:pt x="6943" y="2409"/>
                </a:lnTo>
                <a:lnTo>
                  <a:pt x="6961" y="2409"/>
                </a:lnTo>
                <a:lnTo>
                  <a:pt x="6961" y="2401"/>
                </a:lnTo>
                <a:lnTo>
                  <a:pt x="6961" y="2392"/>
                </a:lnTo>
                <a:lnTo>
                  <a:pt x="6961" y="2383"/>
                </a:lnTo>
                <a:lnTo>
                  <a:pt x="6952" y="2383"/>
                </a:lnTo>
                <a:lnTo>
                  <a:pt x="6926" y="2383"/>
                </a:lnTo>
                <a:lnTo>
                  <a:pt x="6908" y="2374"/>
                </a:lnTo>
                <a:lnTo>
                  <a:pt x="6890" y="2374"/>
                </a:lnTo>
                <a:lnTo>
                  <a:pt x="6864" y="2374"/>
                </a:lnTo>
                <a:lnTo>
                  <a:pt x="6864" y="2383"/>
                </a:lnTo>
                <a:lnTo>
                  <a:pt x="6864" y="2392"/>
                </a:lnTo>
                <a:lnTo>
                  <a:pt x="6864" y="2401"/>
                </a:lnTo>
                <a:close/>
                <a:moveTo>
                  <a:pt x="6855" y="2321"/>
                </a:moveTo>
                <a:lnTo>
                  <a:pt x="6855" y="2312"/>
                </a:lnTo>
                <a:lnTo>
                  <a:pt x="6846" y="2303"/>
                </a:lnTo>
                <a:lnTo>
                  <a:pt x="6837" y="2295"/>
                </a:lnTo>
                <a:lnTo>
                  <a:pt x="6829" y="2295"/>
                </a:lnTo>
                <a:lnTo>
                  <a:pt x="6820" y="2295"/>
                </a:lnTo>
                <a:lnTo>
                  <a:pt x="6820" y="2303"/>
                </a:lnTo>
                <a:lnTo>
                  <a:pt x="6820" y="2312"/>
                </a:lnTo>
                <a:lnTo>
                  <a:pt x="6811" y="2312"/>
                </a:lnTo>
                <a:lnTo>
                  <a:pt x="6811" y="2321"/>
                </a:lnTo>
                <a:lnTo>
                  <a:pt x="6820" y="2321"/>
                </a:lnTo>
                <a:lnTo>
                  <a:pt x="6837" y="2330"/>
                </a:lnTo>
                <a:lnTo>
                  <a:pt x="6846" y="2339"/>
                </a:lnTo>
                <a:lnTo>
                  <a:pt x="6855" y="2339"/>
                </a:lnTo>
                <a:lnTo>
                  <a:pt x="6855" y="2330"/>
                </a:lnTo>
                <a:lnTo>
                  <a:pt x="6864" y="2330"/>
                </a:lnTo>
                <a:close/>
                <a:moveTo>
                  <a:pt x="6714" y="2206"/>
                </a:moveTo>
                <a:lnTo>
                  <a:pt x="6696" y="2206"/>
                </a:lnTo>
                <a:lnTo>
                  <a:pt x="6687" y="2198"/>
                </a:lnTo>
                <a:lnTo>
                  <a:pt x="6679" y="2206"/>
                </a:lnTo>
                <a:lnTo>
                  <a:pt x="6670" y="2206"/>
                </a:lnTo>
                <a:lnTo>
                  <a:pt x="6670" y="2215"/>
                </a:lnTo>
                <a:lnTo>
                  <a:pt x="6670" y="2224"/>
                </a:lnTo>
                <a:lnTo>
                  <a:pt x="6670" y="2233"/>
                </a:lnTo>
                <a:lnTo>
                  <a:pt x="6679" y="2233"/>
                </a:lnTo>
                <a:lnTo>
                  <a:pt x="6679" y="2242"/>
                </a:lnTo>
                <a:lnTo>
                  <a:pt x="6687" y="2242"/>
                </a:lnTo>
                <a:lnTo>
                  <a:pt x="6696" y="2242"/>
                </a:lnTo>
                <a:lnTo>
                  <a:pt x="6705" y="2233"/>
                </a:lnTo>
                <a:lnTo>
                  <a:pt x="6714" y="2224"/>
                </a:lnTo>
                <a:lnTo>
                  <a:pt x="6723" y="2215"/>
                </a:lnTo>
                <a:lnTo>
                  <a:pt x="6723" y="2206"/>
                </a:lnTo>
                <a:close/>
                <a:moveTo>
                  <a:pt x="6784" y="2339"/>
                </a:moveTo>
                <a:lnTo>
                  <a:pt x="6776" y="2348"/>
                </a:lnTo>
                <a:lnTo>
                  <a:pt x="6767" y="2348"/>
                </a:lnTo>
                <a:lnTo>
                  <a:pt x="6758" y="2348"/>
                </a:lnTo>
                <a:lnTo>
                  <a:pt x="6740" y="2348"/>
                </a:lnTo>
                <a:lnTo>
                  <a:pt x="6731" y="2348"/>
                </a:lnTo>
                <a:lnTo>
                  <a:pt x="6723" y="2356"/>
                </a:lnTo>
                <a:lnTo>
                  <a:pt x="6714" y="2356"/>
                </a:lnTo>
                <a:lnTo>
                  <a:pt x="6705" y="2374"/>
                </a:lnTo>
                <a:lnTo>
                  <a:pt x="6687" y="2392"/>
                </a:lnTo>
                <a:lnTo>
                  <a:pt x="6679" y="2401"/>
                </a:lnTo>
                <a:lnTo>
                  <a:pt x="6679" y="2427"/>
                </a:lnTo>
                <a:lnTo>
                  <a:pt x="6679" y="2445"/>
                </a:lnTo>
                <a:lnTo>
                  <a:pt x="6687" y="2462"/>
                </a:lnTo>
                <a:lnTo>
                  <a:pt x="6696" y="2471"/>
                </a:lnTo>
                <a:lnTo>
                  <a:pt x="6696" y="2480"/>
                </a:lnTo>
                <a:lnTo>
                  <a:pt x="6705" y="2480"/>
                </a:lnTo>
                <a:lnTo>
                  <a:pt x="6723" y="2480"/>
                </a:lnTo>
                <a:lnTo>
                  <a:pt x="6749" y="2480"/>
                </a:lnTo>
                <a:lnTo>
                  <a:pt x="6767" y="2480"/>
                </a:lnTo>
                <a:lnTo>
                  <a:pt x="6784" y="2480"/>
                </a:lnTo>
                <a:lnTo>
                  <a:pt x="6811" y="2462"/>
                </a:lnTo>
                <a:lnTo>
                  <a:pt x="6820" y="2462"/>
                </a:lnTo>
                <a:lnTo>
                  <a:pt x="6829" y="2454"/>
                </a:lnTo>
                <a:lnTo>
                  <a:pt x="6837" y="2445"/>
                </a:lnTo>
                <a:lnTo>
                  <a:pt x="6837" y="2436"/>
                </a:lnTo>
                <a:lnTo>
                  <a:pt x="6837" y="2418"/>
                </a:lnTo>
                <a:lnTo>
                  <a:pt x="6837" y="2392"/>
                </a:lnTo>
                <a:lnTo>
                  <a:pt x="6837" y="2383"/>
                </a:lnTo>
                <a:lnTo>
                  <a:pt x="6837" y="2374"/>
                </a:lnTo>
                <a:lnTo>
                  <a:pt x="6837" y="2365"/>
                </a:lnTo>
                <a:lnTo>
                  <a:pt x="6837" y="2356"/>
                </a:lnTo>
                <a:lnTo>
                  <a:pt x="6793" y="2348"/>
                </a:lnTo>
                <a:close/>
                <a:moveTo>
                  <a:pt x="4993" y="2259"/>
                </a:moveTo>
                <a:lnTo>
                  <a:pt x="5002" y="2259"/>
                </a:lnTo>
                <a:lnTo>
                  <a:pt x="5011" y="2259"/>
                </a:lnTo>
                <a:lnTo>
                  <a:pt x="5002" y="2251"/>
                </a:lnTo>
                <a:lnTo>
                  <a:pt x="5002" y="2242"/>
                </a:lnTo>
                <a:lnTo>
                  <a:pt x="4993" y="2242"/>
                </a:lnTo>
                <a:lnTo>
                  <a:pt x="4993" y="2251"/>
                </a:lnTo>
                <a:lnTo>
                  <a:pt x="4985" y="2251"/>
                </a:lnTo>
                <a:close/>
                <a:moveTo>
                  <a:pt x="5320" y="2206"/>
                </a:moveTo>
                <a:lnTo>
                  <a:pt x="5320" y="2215"/>
                </a:lnTo>
                <a:lnTo>
                  <a:pt x="5329" y="2215"/>
                </a:lnTo>
                <a:lnTo>
                  <a:pt x="5338" y="2215"/>
                </a:lnTo>
                <a:lnTo>
                  <a:pt x="5346" y="2206"/>
                </a:lnTo>
                <a:lnTo>
                  <a:pt x="5346" y="2198"/>
                </a:lnTo>
                <a:lnTo>
                  <a:pt x="5346" y="2189"/>
                </a:lnTo>
                <a:lnTo>
                  <a:pt x="5338" y="2180"/>
                </a:lnTo>
                <a:lnTo>
                  <a:pt x="5329" y="2180"/>
                </a:lnTo>
                <a:lnTo>
                  <a:pt x="5320" y="2180"/>
                </a:lnTo>
                <a:lnTo>
                  <a:pt x="5311" y="2180"/>
                </a:lnTo>
                <a:lnTo>
                  <a:pt x="5302" y="2180"/>
                </a:lnTo>
                <a:lnTo>
                  <a:pt x="5302" y="2189"/>
                </a:lnTo>
                <a:lnTo>
                  <a:pt x="5302" y="2198"/>
                </a:lnTo>
                <a:lnTo>
                  <a:pt x="5302" y="2206"/>
                </a:lnTo>
                <a:lnTo>
                  <a:pt x="5311" y="2215"/>
                </a:lnTo>
                <a:lnTo>
                  <a:pt x="5311" y="2206"/>
                </a:lnTo>
                <a:lnTo>
                  <a:pt x="5311" y="2198"/>
                </a:lnTo>
                <a:lnTo>
                  <a:pt x="5320" y="2189"/>
                </a:lnTo>
                <a:lnTo>
                  <a:pt x="5311" y="2189"/>
                </a:lnTo>
                <a:lnTo>
                  <a:pt x="5320" y="2189"/>
                </a:lnTo>
                <a:lnTo>
                  <a:pt x="5329" y="2198"/>
                </a:lnTo>
                <a:lnTo>
                  <a:pt x="5329" y="2206"/>
                </a:lnTo>
                <a:close/>
                <a:moveTo>
                  <a:pt x="4870" y="2286"/>
                </a:moveTo>
                <a:lnTo>
                  <a:pt x="4861" y="2277"/>
                </a:lnTo>
                <a:lnTo>
                  <a:pt x="4852" y="2286"/>
                </a:lnTo>
                <a:lnTo>
                  <a:pt x="4852" y="2295"/>
                </a:lnTo>
                <a:lnTo>
                  <a:pt x="4843" y="2295"/>
                </a:lnTo>
                <a:lnTo>
                  <a:pt x="4835" y="2295"/>
                </a:lnTo>
                <a:lnTo>
                  <a:pt x="4843" y="2303"/>
                </a:lnTo>
                <a:lnTo>
                  <a:pt x="4861" y="2312"/>
                </a:lnTo>
                <a:lnTo>
                  <a:pt x="4870" y="2312"/>
                </a:lnTo>
                <a:lnTo>
                  <a:pt x="4879" y="2303"/>
                </a:lnTo>
                <a:lnTo>
                  <a:pt x="4879" y="2295"/>
                </a:lnTo>
                <a:lnTo>
                  <a:pt x="4879" y="2286"/>
                </a:lnTo>
                <a:close/>
                <a:moveTo>
                  <a:pt x="4314" y="2374"/>
                </a:moveTo>
                <a:lnTo>
                  <a:pt x="4305" y="2383"/>
                </a:lnTo>
                <a:lnTo>
                  <a:pt x="4323" y="2383"/>
                </a:lnTo>
                <a:close/>
                <a:moveTo>
                  <a:pt x="4341" y="2392"/>
                </a:moveTo>
                <a:lnTo>
                  <a:pt x="4332" y="2392"/>
                </a:lnTo>
                <a:lnTo>
                  <a:pt x="4341" y="2392"/>
                </a:lnTo>
                <a:lnTo>
                  <a:pt x="4349" y="2401"/>
                </a:lnTo>
                <a:lnTo>
                  <a:pt x="4349" y="2392"/>
                </a:lnTo>
                <a:close/>
                <a:moveTo>
                  <a:pt x="4914" y="2206"/>
                </a:moveTo>
                <a:lnTo>
                  <a:pt x="4923" y="2206"/>
                </a:lnTo>
                <a:lnTo>
                  <a:pt x="4923" y="2198"/>
                </a:lnTo>
                <a:lnTo>
                  <a:pt x="4932" y="2198"/>
                </a:lnTo>
                <a:lnTo>
                  <a:pt x="4923" y="2189"/>
                </a:lnTo>
                <a:lnTo>
                  <a:pt x="4914" y="2180"/>
                </a:lnTo>
                <a:lnTo>
                  <a:pt x="4905" y="2189"/>
                </a:lnTo>
                <a:lnTo>
                  <a:pt x="4914" y="2198"/>
                </a:lnTo>
                <a:close/>
                <a:moveTo>
                  <a:pt x="6643" y="2877"/>
                </a:moveTo>
                <a:lnTo>
                  <a:pt x="6652" y="2877"/>
                </a:lnTo>
                <a:lnTo>
                  <a:pt x="6652" y="2868"/>
                </a:lnTo>
                <a:lnTo>
                  <a:pt x="6643" y="2868"/>
                </a:lnTo>
                <a:lnTo>
                  <a:pt x="6626" y="2868"/>
                </a:lnTo>
                <a:lnTo>
                  <a:pt x="6626" y="2877"/>
                </a:lnTo>
                <a:close/>
                <a:moveTo>
                  <a:pt x="4967" y="2286"/>
                </a:moveTo>
                <a:lnTo>
                  <a:pt x="4976" y="2286"/>
                </a:lnTo>
                <a:lnTo>
                  <a:pt x="4976" y="2295"/>
                </a:lnTo>
                <a:lnTo>
                  <a:pt x="4985" y="2286"/>
                </a:lnTo>
                <a:lnTo>
                  <a:pt x="4993" y="2286"/>
                </a:lnTo>
                <a:lnTo>
                  <a:pt x="4993" y="2268"/>
                </a:lnTo>
                <a:lnTo>
                  <a:pt x="4985" y="2259"/>
                </a:lnTo>
                <a:lnTo>
                  <a:pt x="4976" y="2251"/>
                </a:lnTo>
                <a:lnTo>
                  <a:pt x="4967" y="2251"/>
                </a:lnTo>
                <a:lnTo>
                  <a:pt x="4967" y="2259"/>
                </a:lnTo>
                <a:lnTo>
                  <a:pt x="4958" y="2259"/>
                </a:lnTo>
                <a:lnTo>
                  <a:pt x="4967" y="2259"/>
                </a:lnTo>
                <a:lnTo>
                  <a:pt x="4967" y="2268"/>
                </a:lnTo>
                <a:lnTo>
                  <a:pt x="4958" y="2277"/>
                </a:lnTo>
                <a:lnTo>
                  <a:pt x="4958" y="2286"/>
                </a:lnTo>
                <a:close/>
                <a:moveTo>
                  <a:pt x="3335" y="4483"/>
                </a:moveTo>
                <a:lnTo>
                  <a:pt x="3335" y="4475"/>
                </a:lnTo>
                <a:lnTo>
                  <a:pt x="3326" y="4475"/>
                </a:lnTo>
                <a:lnTo>
                  <a:pt x="3317" y="4475"/>
                </a:lnTo>
                <a:lnTo>
                  <a:pt x="3317" y="4483"/>
                </a:lnTo>
                <a:lnTo>
                  <a:pt x="3326" y="4483"/>
                </a:lnTo>
                <a:close/>
                <a:moveTo>
                  <a:pt x="4667" y="2312"/>
                </a:moveTo>
                <a:lnTo>
                  <a:pt x="4658" y="2312"/>
                </a:lnTo>
                <a:lnTo>
                  <a:pt x="4649" y="2312"/>
                </a:lnTo>
                <a:lnTo>
                  <a:pt x="4641" y="2312"/>
                </a:lnTo>
                <a:lnTo>
                  <a:pt x="4632" y="2312"/>
                </a:lnTo>
                <a:lnTo>
                  <a:pt x="4641" y="2321"/>
                </a:lnTo>
                <a:lnTo>
                  <a:pt x="4649" y="2330"/>
                </a:lnTo>
                <a:lnTo>
                  <a:pt x="4658" y="2330"/>
                </a:lnTo>
                <a:lnTo>
                  <a:pt x="4667" y="2339"/>
                </a:lnTo>
                <a:lnTo>
                  <a:pt x="4676" y="2330"/>
                </a:lnTo>
                <a:lnTo>
                  <a:pt x="4685" y="2330"/>
                </a:lnTo>
                <a:lnTo>
                  <a:pt x="4676" y="2330"/>
                </a:lnTo>
                <a:lnTo>
                  <a:pt x="4676" y="2321"/>
                </a:lnTo>
                <a:close/>
                <a:moveTo>
                  <a:pt x="6476" y="3142"/>
                </a:moveTo>
                <a:lnTo>
                  <a:pt x="6484" y="3142"/>
                </a:lnTo>
                <a:lnTo>
                  <a:pt x="6493" y="3151"/>
                </a:lnTo>
                <a:lnTo>
                  <a:pt x="6502" y="3151"/>
                </a:lnTo>
                <a:lnTo>
                  <a:pt x="6502" y="3142"/>
                </a:lnTo>
                <a:lnTo>
                  <a:pt x="6502" y="3133"/>
                </a:lnTo>
                <a:lnTo>
                  <a:pt x="6511" y="3124"/>
                </a:lnTo>
                <a:lnTo>
                  <a:pt x="6520" y="3115"/>
                </a:lnTo>
                <a:lnTo>
                  <a:pt x="6520" y="3107"/>
                </a:lnTo>
                <a:lnTo>
                  <a:pt x="6529" y="3098"/>
                </a:lnTo>
                <a:lnTo>
                  <a:pt x="6529" y="3089"/>
                </a:lnTo>
                <a:lnTo>
                  <a:pt x="6529" y="3080"/>
                </a:lnTo>
                <a:lnTo>
                  <a:pt x="6529" y="3071"/>
                </a:lnTo>
                <a:lnTo>
                  <a:pt x="6520" y="3063"/>
                </a:lnTo>
                <a:lnTo>
                  <a:pt x="6511" y="3054"/>
                </a:lnTo>
                <a:lnTo>
                  <a:pt x="6502" y="3063"/>
                </a:lnTo>
                <a:lnTo>
                  <a:pt x="6484" y="3063"/>
                </a:lnTo>
                <a:lnTo>
                  <a:pt x="6476" y="3063"/>
                </a:lnTo>
                <a:lnTo>
                  <a:pt x="6467" y="3080"/>
                </a:lnTo>
                <a:lnTo>
                  <a:pt x="6458" y="3089"/>
                </a:lnTo>
                <a:lnTo>
                  <a:pt x="6458" y="3098"/>
                </a:lnTo>
                <a:lnTo>
                  <a:pt x="6458" y="3107"/>
                </a:lnTo>
                <a:lnTo>
                  <a:pt x="6458" y="3124"/>
                </a:lnTo>
                <a:lnTo>
                  <a:pt x="6458" y="3133"/>
                </a:lnTo>
                <a:lnTo>
                  <a:pt x="6467" y="3133"/>
                </a:lnTo>
                <a:close/>
                <a:moveTo>
                  <a:pt x="6573" y="2189"/>
                </a:moveTo>
                <a:lnTo>
                  <a:pt x="6581" y="2198"/>
                </a:lnTo>
                <a:lnTo>
                  <a:pt x="6590" y="2189"/>
                </a:lnTo>
                <a:lnTo>
                  <a:pt x="6599" y="2189"/>
                </a:lnTo>
                <a:lnTo>
                  <a:pt x="6617" y="2180"/>
                </a:lnTo>
                <a:lnTo>
                  <a:pt x="6626" y="2171"/>
                </a:lnTo>
                <a:lnTo>
                  <a:pt x="6626" y="2162"/>
                </a:lnTo>
                <a:lnTo>
                  <a:pt x="6617" y="2162"/>
                </a:lnTo>
                <a:lnTo>
                  <a:pt x="6608" y="2162"/>
                </a:lnTo>
                <a:lnTo>
                  <a:pt x="6608" y="2171"/>
                </a:lnTo>
                <a:lnTo>
                  <a:pt x="6599" y="2171"/>
                </a:lnTo>
                <a:lnTo>
                  <a:pt x="6590" y="2171"/>
                </a:lnTo>
                <a:lnTo>
                  <a:pt x="6581" y="2171"/>
                </a:lnTo>
                <a:lnTo>
                  <a:pt x="6564" y="2189"/>
                </a:lnTo>
                <a:lnTo>
                  <a:pt x="6564" y="2198"/>
                </a:lnTo>
                <a:close/>
                <a:moveTo>
                  <a:pt x="6555" y="2339"/>
                </a:moveTo>
                <a:lnTo>
                  <a:pt x="6537" y="2339"/>
                </a:lnTo>
                <a:lnTo>
                  <a:pt x="6537" y="2348"/>
                </a:lnTo>
                <a:lnTo>
                  <a:pt x="6537" y="2356"/>
                </a:lnTo>
                <a:lnTo>
                  <a:pt x="6546" y="2365"/>
                </a:lnTo>
                <a:lnTo>
                  <a:pt x="6555" y="2365"/>
                </a:lnTo>
                <a:lnTo>
                  <a:pt x="6564" y="2348"/>
                </a:lnTo>
                <a:close/>
                <a:moveTo>
                  <a:pt x="6458" y="3371"/>
                </a:moveTo>
                <a:lnTo>
                  <a:pt x="6458" y="3363"/>
                </a:lnTo>
                <a:lnTo>
                  <a:pt x="6467" y="3363"/>
                </a:lnTo>
                <a:lnTo>
                  <a:pt x="6458" y="3354"/>
                </a:lnTo>
                <a:lnTo>
                  <a:pt x="6458" y="3363"/>
                </a:lnTo>
                <a:lnTo>
                  <a:pt x="6449" y="3371"/>
                </a:lnTo>
                <a:close/>
                <a:moveTo>
                  <a:pt x="6520" y="2153"/>
                </a:moveTo>
                <a:lnTo>
                  <a:pt x="6511" y="2153"/>
                </a:lnTo>
                <a:lnTo>
                  <a:pt x="6502" y="2153"/>
                </a:lnTo>
                <a:lnTo>
                  <a:pt x="6484" y="2162"/>
                </a:lnTo>
                <a:lnTo>
                  <a:pt x="6476" y="2162"/>
                </a:lnTo>
                <a:lnTo>
                  <a:pt x="6467" y="2162"/>
                </a:lnTo>
                <a:lnTo>
                  <a:pt x="6467" y="2153"/>
                </a:lnTo>
                <a:lnTo>
                  <a:pt x="6458" y="2153"/>
                </a:lnTo>
                <a:lnTo>
                  <a:pt x="6449" y="2153"/>
                </a:lnTo>
                <a:lnTo>
                  <a:pt x="6440" y="2162"/>
                </a:lnTo>
                <a:lnTo>
                  <a:pt x="6432" y="2162"/>
                </a:lnTo>
                <a:lnTo>
                  <a:pt x="6423" y="2162"/>
                </a:lnTo>
                <a:lnTo>
                  <a:pt x="6423" y="2171"/>
                </a:lnTo>
                <a:lnTo>
                  <a:pt x="6440" y="2171"/>
                </a:lnTo>
                <a:lnTo>
                  <a:pt x="6449" y="2171"/>
                </a:lnTo>
                <a:lnTo>
                  <a:pt x="6449" y="2180"/>
                </a:lnTo>
                <a:lnTo>
                  <a:pt x="6458" y="2180"/>
                </a:lnTo>
                <a:lnTo>
                  <a:pt x="6458" y="2189"/>
                </a:lnTo>
                <a:lnTo>
                  <a:pt x="6467" y="2189"/>
                </a:lnTo>
                <a:lnTo>
                  <a:pt x="6476" y="2189"/>
                </a:lnTo>
                <a:lnTo>
                  <a:pt x="6484" y="2189"/>
                </a:lnTo>
                <a:lnTo>
                  <a:pt x="6476" y="2189"/>
                </a:lnTo>
                <a:lnTo>
                  <a:pt x="6476" y="2171"/>
                </a:lnTo>
                <a:lnTo>
                  <a:pt x="6484" y="2180"/>
                </a:lnTo>
                <a:lnTo>
                  <a:pt x="6511" y="2180"/>
                </a:lnTo>
                <a:lnTo>
                  <a:pt x="6520" y="2171"/>
                </a:lnTo>
                <a:lnTo>
                  <a:pt x="6520" y="2162"/>
                </a:lnTo>
                <a:close/>
                <a:moveTo>
                  <a:pt x="6555" y="2242"/>
                </a:moveTo>
                <a:lnTo>
                  <a:pt x="6537" y="2251"/>
                </a:lnTo>
                <a:lnTo>
                  <a:pt x="6529" y="2251"/>
                </a:lnTo>
                <a:lnTo>
                  <a:pt x="6529" y="2259"/>
                </a:lnTo>
                <a:lnTo>
                  <a:pt x="6520" y="2268"/>
                </a:lnTo>
                <a:lnTo>
                  <a:pt x="6520" y="2277"/>
                </a:lnTo>
                <a:lnTo>
                  <a:pt x="6529" y="2277"/>
                </a:lnTo>
                <a:lnTo>
                  <a:pt x="6537" y="2277"/>
                </a:lnTo>
                <a:lnTo>
                  <a:pt x="6546" y="2277"/>
                </a:lnTo>
                <a:lnTo>
                  <a:pt x="6564" y="2268"/>
                </a:lnTo>
                <a:lnTo>
                  <a:pt x="6573" y="2259"/>
                </a:lnTo>
                <a:lnTo>
                  <a:pt x="6581" y="2251"/>
                </a:lnTo>
                <a:lnTo>
                  <a:pt x="6581" y="2242"/>
                </a:lnTo>
                <a:lnTo>
                  <a:pt x="6590" y="2233"/>
                </a:lnTo>
                <a:lnTo>
                  <a:pt x="6599" y="2224"/>
                </a:lnTo>
                <a:lnTo>
                  <a:pt x="6608" y="2215"/>
                </a:lnTo>
                <a:lnTo>
                  <a:pt x="6599" y="2206"/>
                </a:lnTo>
                <a:lnTo>
                  <a:pt x="6590" y="2206"/>
                </a:lnTo>
                <a:lnTo>
                  <a:pt x="6581" y="2206"/>
                </a:lnTo>
                <a:lnTo>
                  <a:pt x="6573" y="2215"/>
                </a:lnTo>
                <a:lnTo>
                  <a:pt x="6573" y="2224"/>
                </a:lnTo>
                <a:lnTo>
                  <a:pt x="6564" y="2224"/>
                </a:lnTo>
                <a:close/>
                <a:moveTo>
                  <a:pt x="6202" y="2648"/>
                </a:moveTo>
                <a:lnTo>
                  <a:pt x="6202" y="2639"/>
                </a:lnTo>
                <a:lnTo>
                  <a:pt x="6184" y="2630"/>
                </a:lnTo>
                <a:lnTo>
                  <a:pt x="6176" y="2621"/>
                </a:lnTo>
                <a:lnTo>
                  <a:pt x="6149" y="2621"/>
                </a:lnTo>
                <a:lnTo>
                  <a:pt x="6149" y="2630"/>
                </a:lnTo>
                <a:lnTo>
                  <a:pt x="6158" y="2630"/>
                </a:lnTo>
                <a:lnTo>
                  <a:pt x="6167" y="2639"/>
                </a:lnTo>
                <a:lnTo>
                  <a:pt x="6176" y="2648"/>
                </a:lnTo>
                <a:lnTo>
                  <a:pt x="6176" y="2665"/>
                </a:lnTo>
                <a:lnTo>
                  <a:pt x="6184" y="2665"/>
                </a:lnTo>
                <a:lnTo>
                  <a:pt x="6193" y="2657"/>
                </a:lnTo>
                <a:lnTo>
                  <a:pt x="6202" y="2665"/>
                </a:lnTo>
                <a:lnTo>
                  <a:pt x="6193" y="2674"/>
                </a:lnTo>
                <a:lnTo>
                  <a:pt x="6202" y="2674"/>
                </a:lnTo>
                <a:lnTo>
                  <a:pt x="6211" y="2674"/>
                </a:lnTo>
                <a:lnTo>
                  <a:pt x="6220" y="2674"/>
                </a:lnTo>
                <a:lnTo>
                  <a:pt x="6229" y="2683"/>
                </a:lnTo>
                <a:lnTo>
                  <a:pt x="6237" y="2674"/>
                </a:lnTo>
                <a:lnTo>
                  <a:pt x="6237" y="2665"/>
                </a:lnTo>
                <a:lnTo>
                  <a:pt x="6220" y="2665"/>
                </a:lnTo>
                <a:lnTo>
                  <a:pt x="6211" y="2665"/>
                </a:lnTo>
                <a:lnTo>
                  <a:pt x="6202" y="2657"/>
                </a:lnTo>
                <a:close/>
                <a:moveTo>
                  <a:pt x="6237" y="2604"/>
                </a:moveTo>
                <a:lnTo>
                  <a:pt x="6246" y="2604"/>
                </a:lnTo>
                <a:lnTo>
                  <a:pt x="6255" y="2612"/>
                </a:lnTo>
                <a:lnTo>
                  <a:pt x="6264" y="2604"/>
                </a:lnTo>
                <a:lnTo>
                  <a:pt x="6255" y="2604"/>
                </a:lnTo>
                <a:lnTo>
                  <a:pt x="6246" y="2604"/>
                </a:lnTo>
                <a:lnTo>
                  <a:pt x="6237" y="2595"/>
                </a:lnTo>
                <a:close/>
                <a:moveTo>
                  <a:pt x="6476" y="4033"/>
                </a:moveTo>
                <a:lnTo>
                  <a:pt x="6484" y="4033"/>
                </a:lnTo>
                <a:lnTo>
                  <a:pt x="6476" y="4024"/>
                </a:lnTo>
                <a:close/>
                <a:moveTo>
                  <a:pt x="6476" y="3733"/>
                </a:moveTo>
                <a:lnTo>
                  <a:pt x="6502" y="3724"/>
                </a:lnTo>
                <a:lnTo>
                  <a:pt x="6502" y="3716"/>
                </a:lnTo>
                <a:lnTo>
                  <a:pt x="6511" y="3707"/>
                </a:lnTo>
                <a:lnTo>
                  <a:pt x="6502" y="3707"/>
                </a:lnTo>
                <a:lnTo>
                  <a:pt x="6502" y="3716"/>
                </a:lnTo>
                <a:lnTo>
                  <a:pt x="6493" y="3716"/>
                </a:lnTo>
                <a:lnTo>
                  <a:pt x="6484" y="3716"/>
                </a:lnTo>
                <a:lnTo>
                  <a:pt x="6476" y="3724"/>
                </a:lnTo>
                <a:lnTo>
                  <a:pt x="6467" y="3733"/>
                </a:lnTo>
                <a:close/>
                <a:moveTo>
                  <a:pt x="6564" y="3742"/>
                </a:moveTo>
                <a:lnTo>
                  <a:pt x="6564" y="3733"/>
                </a:lnTo>
                <a:lnTo>
                  <a:pt x="6573" y="3733"/>
                </a:lnTo>
                <a:lnTo>
                  <a:pt x="6573" y="3724"/>
                </a:lnTo>
                <a:lnTo>
                  <a:pt x="6573" y="3707"/>
                </a:lnTo>
                <a:lnTo>
                  <a:pt x="6564" y="3707"/>
                </a:lnTo>
                <a:lnTo>
                  <a:pt x="6564" y="3716"/>
                </a:lnTo>
                <a:lnTo>
                  <a:pt x="6564" y="3724"/>
                </a:lnTo>
                <a:lnTo>
                  <a:pt x="6564" y="3733"/>
                </a:lnTo>
                <a:lnTo>
                  <a:pt x="6555" y="3733"/>
                </a:lnTo>
                <a:lnTo>
                  <a:pt x="6555" y="3742"/>
                </a:lnTo>
                <a:close/>
                <a:moveTo>
                  <a:pt x="6626" y="2974"/>
                </a:moveTo>
                <a:lnTo>
                  <a:pt x="6643" y="2974"/>
                </a:lnTo>
                <a:lnTo>
                  <a:pt x="6652" y="2974"/>
                </a:lnTo>
                <a:lnTo>
                  <a:pt x="6652" y="2965"/>
                </a:lnTo>
                <a:lnTo>
                  <a:pt x="6661" y="2965"/>
                </a:lnTo>
                <a:lnTo>
                  <a:pt x="6661" y="2957"/>
                </a:lnTo>
                <a:lnTo>
                  <a:pt x="6652" y="2948"/>
                </a:lnTo>
                <a:lnTo>
                  <a:pt x="6643" y="2939"/>
                </a:lnTo>
                <a:lnTo>
                  <a:pt x="6634" y="2939"/>
                </a:lnTo>
                <a:lnTo>
                  <a:pt x="6626" y="2930"/>
                </a:lnTo>
                <a:lnTo>
                  <a:pt x="6608" y="2930"/>
                </a:lnTo>
                <a:lnTo>
                  <a:pt x="6590" y="2939"/>
                </a:lnTo>
                <a:lnTo>
                  <a:pt x="6581" y="2939"/>
                </a:lnTo>
                <a:lnTo>
                  <a:pt x="6590" y="2948"/>
                </a:lnTo>
                <a:lnTo>
                  <a:pt x="6608" y="2965"/>
                </a:lnTo>
                <a:close/>
                <a:moveTo>
                  <a:pt x="6599" y="3248"/>
                </a:moveTo>
                <a:lnTo>
                  <a:pt x="6599" y="3239"/>
                </a:lnTo>
                <a:lnTo>
                  <a:pt x="6608" y="3239"/>
                </a:lnTo>
                <a:lnTo>
                  <a:pt x="6590" y="3239"/>
                </a:lnTo>
                <a:lnTo>
                  <a:pt x="6581" y="3239"/>
                </a:lnTo>
                <a:lnTo>
                  <a:pt x="6573" y="3248"/>
                </a:lnTo>
                <a:lnTo>
                  <a:pt x="6581" y="3248"/>
                </a:lnTo>
                <a:close/>
                <a:moveTo>
                  <a:pt x="6511" y="3689"/>
                </a:moveTo>
                <a:lnTo>
                  <a:pt x="6511" y="3680"/>
                </a:lnTo>
                <a:lnTo>
                  <a:pt x="6511" y="3671"/>
                </a:lnTo>
                <a:lnTo>
                  <a:pt x="6511" y="3680"/>
                </a:lnTo>
                <a:close/>
                <a:moveTo>
                  <a:pt x="6484" y="3345"/>
                </a:moveTo>
                <a:lnTo>
                  <a:pt x="6476" y="3345"/>
                </a:lnTo>
                <a:lnTo>
                  <a:pt x="6467" y="3345"/>
                </a:lnTo>
                <a:lnTo>
                  <a:pt x="6467" y="3354"/>
                </a:lnTo>
                <a:lnTo>
                  <a:pt x="6476" y="3354"/>
                </a:lnTo>
                <a:close/>
                <a:moveTo>
                  <a:pt x="6493" y="3601"/>
                </a:moveTo>
                <a:lnTo>
                  <a:pt x="6493" y="3592"/>
                </a:lnTo>
                <a:lnTo>
                  <a:pt x="6493" y="3601"/>
                </a:lnTo>
                <a:lnTo>
                  <a:pt x="6502" y="3592"/>
                </a:lnTo>
                <a:lnTo>
                  <a:pt x="6493" y="3583"/>
                </a:lnTo>
                <a:lnTo>
                  <a:pt x="6493" y="3592"/>
                </a:lnTo>
                <a:close/>
                <a:moveTo>
                  <a:pt x="6484" y="3663"/>
                </a:moveTo>
                <a:lnTo>
                  <a:pt x="6484" y="3671"/>
                </a:lnTo>
                <a:lnTo>
                  <a:pt x="6493" y="3671"/>
                </a:lnTo>
                <a:lnTo>
                  <a:pt x="6493" y="3663"/>
                </a:lnTo>
                <a:close/>
                <a:moveTo>
                  <a:pt x="5973" y="2401"/>
                </a:moveTo>
                <a:lnTo>
                  <a:pt x="5973" y="2409"/>
                </a:lnTo>
                <a:lnTo>
                  <a:pt x="5982" y="2418"/>
                </a:lnTo>
                <a:lnTo>
                  <a:pt x="5990" y="2418"/>
                </a:lnTo>
                <a:lnTo>
                  <a:pt x="5999" y="2418"/>
                </a:lnTo>
                <a:lnTo>
                  <a:pt x="5999" y="2409"/>
                </a:lnTo>
                <a:lnTo>
                  <a:pt x="6008" y="2401"/>
                </a:lnTo>
                <a:lnTo>
                  <a:pt x="6008" y="2392"/>
                </a:lnTo>
                <a:lnTo>
                  <a:pt x="6008" y="2383"/>
                </a:lnTo>
                <a:lnTo>
                  <a:pt x="6008" y="2374"/>
                </a:lnTo>
                <a:lnTo>
                  <a:pt x="6008" y="2365"/>
                </a:lnTo>
                <a:lnTo>
                  <a:pt x="5999" y="2356"/>
                </a:lnTo>
                <a:lnTo>
                  <a:pt x="5990" y="2348"/>
                </a:lnTo>
                <a:lnTo>
                  <a:pt x="5982" y="2348"/>
                </a:lnTo>
                <a:lnTo>
                  <a:pt x="5973" y="2356"/>
                </a:lnTo>
                <a:lnTo>
                  <a:pt x="5973" y="2365"/>
                </a:lnTo>
                <a:lnTo>
                  <a:pt x="5964" y="2374"/>
                </a:lnTo>
                <a:lnTo>
                  <a:pt x="5973" y="2383"/>
                </a:lnTo>
                <a:lnTo>
                  <a:pt x="5973" y="2392"/>
                </a:lnTo>
                <a:close/>
                <a:moveTo>
                  <a:pt x="891" y="6812"/>
                </a:moveTo>
                <a:lnTo>
                  <a:pt x="882" y="6804"/>
                </a:lnTo>
                <a:lnTo>
                  <a:pt x="873" y="6795"/>
                </a:lnTo>
                <a:lnTo>
                  <a:pt x="865" y="6795"/>
                </a:lnTo>
                <a:lnTo>
                  <a:pt x="856" y="6804"/>
                </a:lnTo>
                <a:lnTo>
                  <a:pt x="847" y="6795"/>
                </a:lnTo>
                <a:lnTo>
                  <a:pt x="838" y="6795"/>
                </a:lnTo>
                <a:lnTo>
                  <a:pt x="838" y="6804"/>
                </a:lnTo>
                <a:lnTo>
                  <a:pt x="847" y="6804"/>
                </a:lnTo>
                <a:lnTo>
                  <a:pt x="847" y="6812"/>
                </a:lnTo>
                <a:lnTo>
                  <a:pt x="856" y="6812"/>
                </a:lnTo>
                <a:lnTo>
                  <a:pt x="856" y="6821"/>
                </a:lnTo>
                <a:lnTo>
                  <a:pt x="865" y="6821"/>
                </a:lnTo>
                <a:lnTo>
                  <a:pt x="873" y="6821"/>
                </a:lnTo>
                <a:lnTo>
                  <a:pt x="882" y="6821"/>
                </a:lnTo>
                <a:close/>
                <a:moveTo>
                  <a:pt x="2135" y="2189"/>
                </a:moveTo>
                <a:lnTo>
                  <a:pt x="2135" y="2180"/>
                </a:lnTo>
                <a:lnTo>
                  <a:pt x="2153" y="2180"/>
                </a:lnTo>
                <a:lnTo>
                  <a:pt x="2144" y="2180"/>
                </a:lnTo>
                <a:lnTo>
                  <a:pt x="2135" y="2171"/>
                </a:lnTo>
                <a:lnTo>
                  <a:pt x="2126" y="2171"/>
                </a:lnTo>
                <a:lnTo>
                  <a:pt x="2117" y="2180"/>
                </a:lnTo>
                <a:close/>
                <a:moveTo>
                  <a:pt x="820" y="6777"/>
                </a:moveTo>
                <a:lnTo>
                  <a:pt x="803" y="6777"/>
                </a:lnTo>
                <a:lnTo>
                  <a:pt x="794" y="6777"/>
                </a:lnTo>
                <a:lnTo>
                  <a:pt x="794" y="6786"/>
                </a:lnTo>
                <a:lnTo>
                  <a:pt x="812" y="6786"/>
                </a:lnTo>
                <a:lnTo>
                  <a:pt x="829" y="6786"/>
                </a:lnTo>
                <a:lnTo>
                  <a:pt x="838" y="6786"/>
                </a:lnTo>
                <a:close/>
                <a:moveTo>
                  <a:pt x="962" y="8648"/>
                </a:moveTo>
                <a:lnTo>
                  <a:pt x="970" y="8648"/>
                </a:lnTo>
                <a:close/>
                <a:moveTo>
                  <a:pt x="794" y="8207"/>
                </a:moveTo>
                <a:lnTo>
                  <a:pt x="785" y="8207"/>
                </a:lnTo>
                <a:lnTo>
                  <a:pt x="776" y="8207"/>
                </a:lnTo>
                <a:lnTo>
                  <a:pt x="794" y="8207"/>
                </a:lnTo>
                <a:lnTo>
                  <a:pt x="785" y="8207"/>
                </a:lnTo>
                <a:lnTo>
                  <a:pt x="785" y="8216"/>
                </a:lnTo>
                <a:lnTo>
                  <a:pt x="776" y="8216"/>
                </a:lnTo>
                <a:lnTo>
                  <a:pt x="776" y="8207"/>
                </a:lnTo>
                <a:lnTo>
                  <a:pt x="776" y="8216"/>
                </a:lnTo>
                <a:lnTo>
                  <a:pt x="785" y="8225"/>
                </a:lnTo>
                <a:lnTo>
                  <a:pt x="803" y="8225"/>
                </a:lnTo>
                <a:lnTo>
                  <a:pt x="794" y="8216"/>
                </a:lnTo>
                <a:close/>
                <a:moveTo>
                  <a:pt x="768" y="6768"/>
                </a:moveTo>
                <a:lnTo>
                  <a:pt x="768" y="6759"/>
                </a:lnTo>
                <a:lnTo>
                  <a:pt x="759" y="6759"/>
                </a:lnTo>
                <a:lnTo>
                  <a:pt x="750" y="6751"/>
                </a:lnTo>
                <a:lnTo>
                  <a:pt x="750" y="6742"/>
                </a:lnTo>
                <a:lnTo>
                  <a:pt x="741" y="6742"/>
                </a:lnTo>
                <a:lnTo>
                  <a:pt x="732" y="6751"/>
                </a:lnTo>
                <a:lnTo>
                  <a:pt x="723" y="6751"/>
                </a:lnTo>
                <a:lnTo>
                  <a:pt x="723" y="6759"/>
                </a:lnTo>
                <a:lnTo>
                  <a:pt x="732" y="6768"/>
                </a:lnTo>
                <a:lnTo>
                  <a:pt x="741" y="6768"/>
                </a:lnTo>
                <a:lnTo>
                  <a:pt x="750" y="6768"/>
                </a:lnTo>
                <a:lnTo>
                  <a:pt x="759" y="6768"/>
                </a:lnTo>
                <a:lnTo>
                  <a:pt x="759" y="6777"/>
                </a:lnTo>
                <a:lnTo>
                  <a:pt x="768" y="6777"/>
                </a:lnTo>
                <a:close/>
                <a:moveTo>
                  <a:pt x="829" y="6804"/>
                </a:moveTo>
                <a:lnTo>
                  <a:pt x="820" y="6804"/>
                </a:lnTo>
                <a:lnTo>
                  <a:pt x="812" y="6804"/>
                </a:lnTo>
                <a:lnTo>
                  <a:pt x="820" y="6804"/>
                </a:lnTo>
                <a:lnTo>
                  <a:pt x="820" y="6812"/>
                </a:lnTo>
                <a:lnTo>
                  <a:pt x="829" y="6812"/>
                </a:lnTo>
                <a:close/>
                <a:moveTo>
                  <a:pt x="970" y="6901"/>
                </a:moveTo>
                <a:lnTo>
                  <a:pt x="962" y="6892"/>
                </a:lnTo>
                <a:lnTo>
                  <a:pt x="962" y="6883"/>
                </a:lnTo>
                <a:lnTo>
                  <a:pt x="953" y="6874"/>
                </a:lnTo>
                <a:lnTo>
                  <a:pt x="918" y="6857"/>
                </a:lnTo>
                <a:lnTo>
                  <a:pt x="900" y="6848"/>
                </a:lnTo>
                <a:lnTo>
                  <a:pt x="900" y="6857"/>
                </a:lnTo>
                <a:lnTo>
                  <a:pt x="900" y="6865"/>
                </a:lnTo>
                <a:lnTo>
                  <a:pt x="900" y="6874"/>
                </a:lnTo>
                <a:lnTo>
                  <a:pt x="891" y="6883"/>
                </a:lnTo>
                <a:lnTo>
                  <a:pt x="891" y="6892"/>
                </a:lnTo>
                <a:lnTo>
                  <a:pt x="891" y="6901"/>
                </a:lnTo>
                <a:lnTo>
                  <a:pt x="900" y="6918"/>
                </a:lnTo>
                <a:lnTo>
                  <a:pt x="900" y="6936"/>
                </a:lnTo>
                <a:lnTo>
                  <a:pt x="900" y="6945"/>
                </a:lnTo>
                <a:lnTo>
                  <a:pt x="918" y="6945"/>
                </a:lnTo>
                <a:lnTo>
                  <a:pt x="926" y="6936"/>
                </a:lnTo>
                <a:lnTo>
                  <a:pt x="944" y="6927"/>
                </a:lnTo>
                <a:lnTo>
                  <a:pt x="962" y="6918"/>
                </a:lnTo>
                <a:lnTo>
                  <a:pt x="970" y="6909"/>
                </a:lnTo>
                <a:lnTo>
                  <a:pt x="979" y="6909"/>
                </a:lnTo>
                <a:lnTo>
                  <a:pt x="979" y="6901"/>
                </a:lnTo>
                <a:close/>
                <a:moveTo>
                  <a:pt x="1023" y="3689"/>
                </a:moveTo>
                <a:lnTo>
                  <a:pt x="1015" y="3698"/>
                </a:lnTo>
                <a:lnTo>
                  <a:pt x="1023" y="3698"/>
                </a:lnTo>
                <a:lnTo>
                  <a:pt x="1032" y="3698"/>
                </a:lnTo>
                <a:lnTo>
                  <a:pt x="1032" y="3689"/>
                </a:lnTo>
                <a:close/>
                <a:moveTo>
                  <a:pt x="1156" y="3583"/>
                </a:moveTo>
                <a:lnTo>
                  <a:pt x="1147" y="3574"/>
                </a:lnTo>
                <a:lnTo>
                  <a:pt x="1156" y="3566"/>
                </a:lnTo>
                <a:lnTo>
                  <a:pt x="1147" y="3557"/>
                </a:lnTo>
                <a:lnTo>
                  <a:pt x="1138" y="3557"/>
                </a:lnTo>
                <a:lnTo>
                  <a:pt x="1129" y="3566"/>
                </a:lnTo>
                <a:lnTo>
                  <a:pt x="1120" y="3566"/>
                </a:lnTo>
                <a:lnTo>
                  <a:pt x="1120" y="3557"/>
                </a:lnTo>
                <a:lnTo>
                  <a:pt x="1112" y="3548"/>
                </a:lnTo>
                <a:lnTo>
                  <a:pt x="1103" y="3548"/>
                </a:lnTo>
                <a:lnTo>
                  <a:pt x="1094" y="3548"/>
                </a:lnTo>
                <a:lnTo>
                  <a:pt x="1103" y="3557"/>
                </a:lnTo>
                <a:lnTo>
                  <a:pt x="1094" y="3557"/>
                </a:lnTo>
                <a:lnTo>
                  <a:pt x="1094" y="3566"/>
                </a:lnTo>
                <a:lnTo>
                  <a:pt x="1085" y="3566"/>
                </a:lnTo>
                <a:lnTo>
                  <a:pt x="1076" y="3566"/>
                </a:lnTo>
                <a:lnTo>
                  <a:pt x="1076" y="3574"/>
                </a:lnTo>
                <a:lnTo>
                  <a:pt x="1068" y="3566"/>
                </a:lnTo>
                <a:lnTo>
                  <a:pt x="1059" y="3557"/>
                </a:lnTo>
                <a:lnTo>
                  <a:pt x="1050" y="3557"/>
                </a:lnTo>
                <a:lnTo>
                  <a:pt x="1041" y="3566"/>
                </a:lnTo>
                <a:lnTo>
                  <a:pt x="1050" y="3574"/>
                </a:lnTo>
                <a:lnTo>
                  <a:pt x="1059" y="3583"/>
                </a:lnTo>
                <a:lnTo>
                  <a:pt x="1050" y="3583"/>
                </a:lnTo>
                <a:lnTo>
                  <a:pt x="1050" y="3601"/>
                </a:lnTo>
                <a:lnTo>
                  <a:pt x="1059" y="3610"/>
                </a:lnTo>
                <a:lnTo>
                  <a:pt x="1059" y="3619"/>
                </a:lnTo>
                <a:lnTo>
                  <a:pt x="1050" y="3610"/>
                </a:lnTo>
                <a:lnTo>
                  <a:pt x="1050" y="3601"/>
                </a:lnTo>
                <a:lnTo>
                  <a:pt x="1041" y="3592"/>
                </a:lnTo>
                <a:lnTo>
                  <a:pt x="1032" y="3592"/>
                </a:lnTo>
                <a:lnTo>
                  <a:pt x="1041" y="3592"/>
                </a:lnTo>
                <a:lnTo>
                  <a:pt x="1032" y="3583"/>
                </a:lnTo>
                <a:lnTo>
                  <a:pt x="1023" y="3583"/>
                </a:lnTo>
                <a:lnTo>
                  <a:pt x="1015" y="3583"/>
                </a:lnTo>
                <a:lnTo>
                  <a:pt x="1006" y="3592"/>
                </a:lnTo>
                <a:lnTo>
                  <a:pt x="997" y="3592"/>
                </a:lnTo>
                <a:lnTo>
                  <a:pt x="988" y="3601"/>
                </a:lnTo>
                <a:lnTo>
                  <a:pt x="988" y="3610"/>
                </a:lnTo>
                <a:lnTo>
                  <a:pt x="988" y="3619"/>
                </a:lnTo>
                <a:lnTo>
                  <a:pt x="997" y="3627"/>
                </a:lnTo>
                <a:lnTo>
                  <a:pt x="997" y="3645"/>
                </a:lnTo>
                <a:lnTo>
                  <a:pt x="1015" y="3663"/>
                </a:lnTo>
                <a:lnTo>
                  <a:pt x="1023" y="3654"/>
                </a:lnTo>
                <a:lnTo>
                  <a:pt x="1023" y="3645"/>
                </a:lnTo>
                <a:lnTo>
                  <a:pt x="1015" y="3636"/>
                </a:lnTo>
                <a:lnTo>
                  <a:pt x="1006" y="3636"/>
                </a:lnTo>
                <a:lnTo>
                  <a:pt x="1015" y="3636"/>
                </a:lnTo>
                <a:lnTo>
                  <a:pt x="1023" y="3636"/>
                </a:lnTo>
                <a:lnTo>
                  <a:pt x="1032" y="3636"/>
                </a:lnTo>
                <a:lnTo>
                  <a:pt x="1032" y="3645"/>
                </a:lnTo>
                <a:lnTo>
                  <a:pt x="1041" y="3645"/>
                </a:lnTo>
                <a:lnTo>
                  <a:pt x="1050" y="3654"/>
                </a:lnTo>
                <a:lnTo>
                  <a:pt x="1032" y="3671"/>
                </a:lnTo>
                <a:lnTo>
                  <a:pt x="1041" y="3671"/>
                </a:lnTo>
                <a:lnTo>
                  <a:pt x="1059" y="3663"/>
                </a:lnTo>
                <a:lnTo>
                  <a:pt x="1068" y="3654"/>
                </a:lnTo>
                <a:lnTo>
                  <a:pt x="1068" y="3645"/>
                </a:lnTo>
                <a:lnTo>
                  <a:pt x="1059" y="3645"/>
                </a:lnTo>
                <a:lnTo>
                  <a:pt x="1068" y="3645"/>
                </a:lnTo>
                <a:lnTo>
                  <a:pt x="1076" y="3636"/>
                </a:lnTo>
                <a:lnTo>
                  <a:pt x="1094" y="3627"/>
                </a:lnTo>
                <a:lnTo>
                  <a:pt x="1103" y="3627"/>
                </a:lnTo>
                <a:lnTo>
                  <a:pt x="1112" y="3619"/>
                </a:lnTo>
                <a:lnTo>
                  <a:pt x="1120" y="3619"/>
                </a:lnTo>
                <a:lnTo>
                  <a:pt x="1129" y="3619"/>
                </a:lnTo>
                <a:lnTo>
                  <a:pt x="1138" y="3610"/>
                </a:lnTo>
                <a:lnTo>
                  <a:pt x="1129" y="3610"/>
                </a:lnTo>
                <a:lnTo>
                  <a:pt x="1129" y="3601"/>
                </a:lnTo>
                <a:lnTo>
                  <a:pt x="1112" y="3601"/>
                </a:lnTo>
                <a:lnTo>
                  <a:pt x="1120" y="3601"/>
                </a:lnTo>
                <a:lnTo>
                  <a:pt x="1138" y="3601"/>
                </a:lnTo>
                <a:lnTo>
                  <a:pt x="1156" y="3601"/>
                </a:lnTo>
                <a:lnTo>
                  <a:pt x="1165" y="3592"/>
                </a:lnTo>
                <a:lnTo>
                  <a:pt x="1165" y="3583"/>
                </a:lnTo>
                <a:close/>
                <a:moveTo>
                  <a:pt x="1182" y="3513"/>
                </a:moveTo>
                <a:lnTo>
                  <a:pt x="1173" y="3504"/>
                </a:lnTo>
                <a:lnTo>
                  <a:pt x="1165" y="3504"/>
                </a:lnTo>
                <a:lnTo>
                  <a:pt x="1156" y="3504"/>
                </a:lnTo>
                <a:lnTo>
                  <a:pt x="1147" y="3504"/>
                </a:lnTo>
                <a:lnTo>
                  <a:pt x="1147" y="3495"/>
                </a:lnTo>
                <a:lnTo>
                  <a:pt x="1138" y="3495"/>
                </a:lnTo>
                <a:lnTo>
                  <a:pt x="1120" y="3504"/>
                </a:lnTo>
                <a:lnTo>
                  <a:pt x="1129" y="3504"/>
                </a:lnTo>
                <a:lnTo>
                  <a:pt x="1129" y="3513"/>
                </a:lnTo>
                <a:lnTo>
                  <a:pt x="1120" y="3513"/>
                </a:lnTo>
                <a:lnTo>
                  <a:pt x="1112" y="3513"/>
                </a:lnTo>
                <a:lnTo>
                  <a:pt x="1103" y="3521"/>
                </a:lnTo>
                <a:lnTo>
                  <a:pt x="1085" y="3539"/>
                </a:lnTo>
                <a:lnTo>
                  <a:pt x="1112" y="3548"/>
                </a:lnTo>
                <a:lnTo>
                  <a:pt x="1120" y="3548"/>
                </a:lnTo>
                <a:lnTo>
                  <a:pt x="1120" y="3539"/>
                </a:lnTo>
                <a:lnTo>
                  <a:pt x="1129" y="3539"/>
                </a:lnTo>
                <a:lnTo>
                  <a:pt x="1138" y="3539"/>
                </a:lnTo>
                <a:lnTo>
                  <a:pt x="1138" y="3530"/>
                </a:lnTo>
                <a:lnTo>
                  <a:pt x="1147" y="3530"/>
                </a:lnTo>
                <a:lnTo>
                  <a:pt x="1156" y="3530"/>
                </a:lnTo>
                <a:lnTo>
                  <a:pt x="1165" y="3530"/>
                </a:lnTo>
                <a:lnTo>
                  <a:pt x="1156" y="3521"/>
                </a:lnTo>
                <a:lnTo>
                  <a:pt x="1165" y="3521"/>
                </a:lnTo>
                <a:lnTo>
                  <a:pt x="1173" y="3521"/>
                </a:lnTo>
                <a:lnTo>
                  <a:pt x="1173" y="3530"/>
                </a:lnTo>
                <a:lnTo>
                  <a:pt x="1182" y="3521"/>
                </a:lnTo>
                <a:close/>
                <a:moveTo>
                  <a:pt x="918" y="3777"/>
                </a:moveTo>
                <a:lnTo>
                  <a:pt x="926" y="3777"/>
                </a:lnTo>
                <a:lnTo>
                  <a:pt x="926" y="3769"/>
                </a:lnTo>
                <a:lnTo>
                  <a:pt x="918" y="3760"/>
                </a:lnTo>
                <a:lnTo>
                  <a:pt x="909" y="3769"/>
                </a:lnTo>
                <a:lnTo>
                  <a:pt x="909" y="3777"/>
                </a:lnTo>
                <a:close/>
                <a:moveTo>
                  <a:pt x="1147" y="3495"/>
                </a:moveTo>
                <a:lnTo>
                  <a:pt x="1156" y="3486"/>
                </a:lnTo>
                <a:lnTo>
                  <a:pt x="1156" y="3477"/>
                </a:lnTo>
                <a:lnTo>
                  <a:pt x="1147" y="3477"/>
                </a:lnTo>
                <a:lnTo>
                  <a:pt x="1138" y="3486"/>
                </a:lnTo>
                <a:close/>
                <a:moveTo>
                  <a:pt x="1085" y="3557"/>
                </a:moveTo>
                <a:lnTo>
                  <a:pt x="1085" y="3566"/>
                </a:lnTo>
                <a:lnTo>
                  <a:pt x="1094" y="3566"/>
                </a:lnTo>
                <a:lnTo>
                  <a:pt x="1094" y="3557"/>
                </a:lnTo>
                <a:lnTo>
                  <a:pt x="1085" y="3557"/>
                </a:lnTo>
                <a:lnTo>
                  <a:pt x="1085" y="3548"/>
                </a:lnTo>
                <a:lnTo>
                  <a:pt x="1076" y="3548"/>
                </a:lnTo>
                <a:lnTo>
                  <a:pt x="1076" y="3557"/>
                </a:lnTo>
                <a:close/>
                <a:moveTo>
                  <a:pt x="997" y="3689"/>
                </a:moveTo>
                <a:lnTo>
                  <a:pt x="988" y="3698"/>
                </a:lnTo>
                <a:lnTo>
                  <a:pt x="988" y="3707"/>
                </a:lnTo>
                <a:lnTo>
                  <a:pt x="979" y="3707"/>
                </a:lnTo>
                <a:lnTo>
                  <a:pt x="979" y="3716"/>
                </a:lnTo>
                <a:lnTo>
                  <a:pt x="988" y="3707"/>
                </a:lnTo>
                <a:lnTo>
                  <a:pt x="997" y="3698"/>
                </a:lnTo>
                <a:lnTo>
                  <a:pt x="1006" y="3698"/>
                </a:lnTo>
                <a:lnTo>
                  <a:pt x="1006" y="3689"/>
                </a:lnTo>
                <a:close/>
                <a:moveTo>
                  <a:pt x="1112" y="3636"/>
                </a:moveTo>
                <a:lnTo>
                  <a:pt x="1094" y="3627"/>
                </a:lnTo>
                <a:lnTo>
                  <a:pt x="1085" y="3636"/>
                </a:lnTo>
                <a:lnTo>
                  <a:pt x="1085" y="3645"/>
                </a:lnTo>
                <a:lnTo>
                  <a:pt x="1085" y="3654"/>
                </a:lnTo>
                <a:lnTo>
                  <a:pt x="1094" y="3645"/>
                </a:lnTo>
                <a:lnTo>
                  <a:pt x="1103" y="3636"/>
                </a:lnTo>
                <a:lnTo>
                  <a:pt x="1103" y="3645"/>
                </a:lnTo>
                <a:lnTo>
                  <a:pt x="1112" y="3636"/>
                </a:lnTo>
                <a:lnTo>
                  <a:pt x="1120" y="3636"/>
                </a:lnTo>
                <a:close/>
                <a:moveTo>
                  <a:pt x="644" y="8066"/>
                </a:moveTo>
                <a:lnTo>
                  <a:pt x="644" y="8074"/>
                </a:lnTo>
                <a:lnTo>
                  <a:pt x="644" y="8066"/>
                </a:lnTo>
                <a:lnTo>
                  <a:pt x="644" y="8074"/>
                </a:lnTo>
                <a:lnTo>
                  <a:pt x="653" y="8074"/>
                </a:lnTo>
                <a:close/>
                <a:moveTo>
                  <a:pt x="900" y="8763"/>
                </a:moveTo>
                <a:close/>
                <a:moveTo>
                  <a:pt x="194" y="3936"/>
                </a:moveTo>
                <a:lnTo>
                  <a:pt x="185" y="3927"/>
                </a:lnTo>
                <a:lnTo>
                  <a:pt x="176" y="3936"/>
                </a:lnTo>
                <a:lnTo>
                  <a:pt x="185" y="3936"/>
                </a:lnTo>
                <a:lnTo>
                  <a:pt x="185" y="3945"/>
                </a:lnTo>
                <a:lnTo>
                  <a:pt x="194" y="3945"/>
                </a:lnTo>
                <a:lnTo>
                  <a:pt x="203" y="3936"/>
                </a:lnTo>
                <a:close/>
                <a:moveTo>
                  <a:pt x="362" y="3883"/>
                </a:moveTo>
                <a:lnTo>
                  <a:pt x="353" y="3883"/>
                </a:lnTo>
                <a:lnTo>
                  <a:pt x="344" y="3874"/>
                </a:lnTo>
                <a:lnTo>
                  <a:pt x="344" y="3857"/>
                </a:lnTo>
                <a:lnTo>
                  <a:pt x="335" y="3857"/>
                </a:lnTo>
                <a:lnTo>
                  <a:pt x="318" y="3857"/>
                </a:lnTo>
                <a:lnTo>
                  <a:pt x="309" y="3857"/>
                </a:lnTo>
                <a:lnTo>
                  <a:pt x="291" y="3866"/>
                </a:lnTo>
                <a:lnTo>
                  <a:pt x="282" y="3866"/>
                </a:lnTo>
                <a:lnTo>
                  <a:pt x="273" y="3866"/>
                </a:lnTo>
                <a:lnTo>
                  <a:pt x="265" y="3866"/>
                </a:lnTo>
                <a:lnTo>
                  <a:pt x="247" y="3892"/>
                </a:lnTo>
                <a:lnTo>
                  <a:pt x="238" y="3901"/>
                </a:lnTo>
                <a:lnTo>
                  <a:pt x="238" y="3910"/>
                </a:lnTo>
                <a:lnTo>
                  <a:pt x="238" y="3919"/>
                </a:lnTo>
                <a:lnTo>
                  <a:pt x="247" y="3919"/>
                </a:lnTo>
                <a:lnTo>
                  <a:pt x="256" y="3919"/>
                </a:lnTo>
                <a:lnTo>
                  <a:pt x="265" y="3919"/>
                </a:lnTo>
                <a:lnTo>
                  <a:pt x="273" y="3910"/>
                </a:lnTo>
                <a:lnTo>
                  <a:pt x="282" y="3901"/>
                </a:lnTo>
                <a:lnTo>
                  <a:pt x="291" y="3901"/>
                </a:lnTo>
                <a:lnTo>
                  <a:pt x="300" y="3892"/>
                </a:lnTo>
                <a:lnTo>
                  <a:pt x="335" y="3892"/>
                </a:lnTo>
                <a:lnTo>
                  <a:pt x="353" y="3883"/>
                </a:lnTo>
                <a:lnTo>
                  <a:pt x="371" y="3892"/>
                </a:lnTo>
                <a:close/>
                <a:moveTo>
                  <a:pt x="176" y="3945"/>
                </a:moveTo>
                <a:lnTo>
                  <a:pt x="159" y="3936"/>
                </a:lnTo>
                <a:lnTo>
                  <a:pt x="150" y="3936"/>
                </a:lnTo>
                <a:lnTo>
                  <a:pt x="150" y="3945"/>
                </a:lnTo>
                <a:lnTo>
                  <a:pt x="150" y="3954"/>
                </a:lnTo>
                <a:lnTo>
                  <a:pt x="159" y="3954"/>
                </a:lnTo>
                <a:lnTo>
                  <a:pt x="168" y="3954"/>
                </a:lnTo>
                <a:lnTo>
                  <a:pt x="176" y="3954"/>
                </a:lnTo>
                <a:close/>
                <a:moveTo>
                  <a:pt x="406" y="3910"/>
                </a:moveTo>
                <a:lnTo>
                  <a:pt x="388" y="3910"/>
                </a:lnTo>
                <a:lnTo>
                  <a:pt x="388" y="3919"/>
                </a:lnTo>
                <a:lnTo>
                  <a:pt x="397" y="3919"/>
                </a:lnTo>
                <a:lnTo>
                  <a:pt x="406" y="3919"/>
                </a:lnTo>
                <a:close/>
                <a:moveTo>
                  <a:pt x="124" y="3989"/>
                </a:moveTo>
                <a:lnTo>
                  <a:pt x="115" y="3989"/>
                </a:lnTo>
                <a:lnTo>
                  <a:pt x="124" y="3980"/>
                </a:lnTo>
                <a:lnTo>
                  <a:pt x="132" y="3972"/>
                </a:lnTo>
                <a:lnTo>
                  <a:pt x="141" y="3963"/>
                </a:lnTo>
                <a:lnTo>
                  <a:pt x="132" y="3963"/>
                </a:lnTo>
                <a:lnTo>
                  <a:pt x="124" y="3963"/>
                </a:lnTo>
                <a:lnTo>
                  <a:pt x="115" y="3972"/>
                </a:lnTo>
                <a:lnTo>
                  <a:pt x="106" y="3972"/>
                </a:lnTo>
                <a:lnTo>
                  <a:pt x="106" y="3963"/>
                </a:lnTo>
                <a:lnTo>
                  <a:pt x="97" y="3963"/>
                </a:lnTo>
                <a:lnTo>
                  <a:pt x="79" y="3963"/>
                </a:lnTo>
                <a:lnTo>
                  <a:pt x="79" y="3972"/>
                </a:lnTo>
                <a:lnTo>
                  <a:pt x="71" y="3972"/>
                </a:lnTo>
                <a:lnTo>
                  <a:pt x="71" y="3980"/>
                </a:lnTo>
                <a:lnTo>
                  <a:pt x="79" y="3980"/>
                </a:lnTo>
                <a:lnTo>
                  <a:pt x="88" y="3980"/>
                </a:lnTo>
                <a:lnTo>
                  <a:pt x="97" y="3989"/>
                </a:lnTo>
                <a:lnTo>
                  <a:pt x="97" y="3998"/>
                </a:lnTo>
                <a:lnTo>
                  <a:pt x="88" y="3989"/>
                </a:lnTo>
                <a:lnTo>
                  <a:pt x="79" y="3989"/>
                </a:lnTo>
                <a:lnTo>
                  <a:pt x="79" y="3998"/>
                </a:lnTo>
                <a:lnTo>
                  <a:pt x="71" y="3998"/>
                </a:lnTo>
                <a:lnTo>
                  <a:pt x="71" y="4007"/>
                </a:lnTo>
                <a:lnTo>
                  <a:pt x="53" y="4016"/>
                </a:lnTo>
                <a:lnTo>
                  <a:pt x="44" y="4016"/>
                </a:lnTo>
                <a:lnTo>
                  <a:pt x="35" y="4024"/>
                </a:lnTo>
                <a:lnTo>
                  <a:pt x="26" y="4024"/>
                </a:lnTo>
                <a:lnTo>
                  <a:pt x="26" y="4033"/>
                </a:lnTo>
                <a:lnTo>
                  <a:pt x="35" y="4033"/>
                </a:lnTo>
                <a:lnTo>
                  <a:pt x="44" y="4033"/>
                </a:lnTo>
                <a:lnTo>
                  <a:pt x="53" y="4024"/>
                </a:lnTo>
                <a:lnTo>
                  <a:pt x="62" y="4024"/>
                </a:lnTo>
                <a:lnTo>
                  <a:pt x="71" y="4016"/>
                </a:lnTo>
                <a:lnTo>
                  <a:pt x="88" y="4016"/>
                </a:lnTo>
                <a:lnTo>
                  <a:pt x="97" y="4016"/>
                </a:lnTo>
                <a:lnTo>
                  <a:pt x="106" y="4007"/>
                </a:lnTo>
                <a:lnTo>
                  <a:pt x="115" y="3998"/>
                </a:lnTo>
                <a:lnTo>
                  <a:pt x="124" y="3998"/>
                </a:lnTo>
                <a:lnTo>
                  <a:pt x="132" y="3989"/>
                </a:lnTo>
                <a:close/>
                <a:moveTo>
                  <a:pt x="141" y="3972"/>
                </a:moveTo>
                <a:lnTo>
                  <a:pt x="141" y="3980"/>
                </a:lnTo>
                <a:lnTo>
                  <a:pt x="141" y="3989"/>
                </a:lnTo>
                <a:lnTo>
                  <a:pt x="141" y="3980"/>
                </a:lnTo>
                <a:lnTo>
                  <a:pt x="150" y="3980"/>
                </a:lnTo>
                <a:lnTo>
                  <a:pt x="150" y="3972"/>
                </a:lnTo>
                <a:close/>
                <a:moveTo>
                  <a:pt x="432" y="3857"/>
                </a:moveTo>
                <a:lnTo>
                  <a:pt x="423" y="3857"/>
                </a:lnTo>
                <a:lnTo>
                  <a:pt x="415" y="3866"/>
                </a:lnTo>
                <a:lnTo>
                  <a:pt x="423" y="3874"/>
                </a:lnTo>
                <a:lnTo>
                  <a:pt x="432" y="3874"/>
                </a:lnTo>
                <a:lnTo>
                  <a:pt x="432" y="3866"/>
                </a:lnTo>
                <a:close/>
                <a:moveTo>
                  <a:pt x="176" y="3301"/>
                </a:moveTo>
                <a:lnTo>
                  <a:pt x="176" y="3292"/>
                </a:lnTo>
                <a:lnTo>
                  <a:pt x="168" y="3292"/>
                </a:lnTo>
                <a:lnTo>
                  <a:pt x="159" y="3292"/>
                </a:lnTo>
                <a:lnTo>
                  <a:pt x="150" y="3292"/>
                </a:lnTo>
                <a:lnTo>
                  <a:pt x="141" y="3283"/>
                </a:lnTo>
                <a:lnTo>
                  <a:pt x="132" y="3292"/>
                </a:lnTo>
                <a:lnTo>
                  <a:pt x="124" y="3283"/>
                </a:lnTo>
                <a:lnTo>
                  <a:pt x="115" y="3292"/>
                </a:lnTo>
                <a:lnTo>
                  <a:pt x="106" y="3292"/>
                </a:lnTo>
                <a:lnTo>
                  <a:pt x="97" y="3292"/>
                </a:lnTo>
                <a:lnTo>
                  <a:pt x="97" y="3301"/>
                </a:lnTo>
                <a:lnTo>
                  <a:pt x="62" y="3301"/>
                </a:lnTo>
                <a:lnTo>
                  <a:pt x="53" y="3301"/>
                </a:lnTo>
                <a:lnTo>
                  <a:pt x="62" y="3318"/>
                </a:lnTo>
                <a:lnTo>
                  <a:pt x="71" y="3327"/>
                </a:lnTo>
                <a:lnTo>
                  <a:pt x="79" y="3327"/>
                </a:lnTo>
                <a:lnTo>
                  <a:pt x="106" y="3345"/>
                </a:lnTo>
                <a:lnTo>
                  <a:pt x="132" y="3345"/>
                </a:lnTo>
                <a:lnTo>
                  <a:pt x="141" y="3354"/>
                </a:lnTo>
                <a:lnTo>
                  <a:pt x="150" y="3354"/>
                </a:lnTo>
                <a:lnTo>
                  <a:pt x="141" y="3345"/>
                </a:lnTo>
                <a:lnTo>
                  <a:pt x="150" y="3345"/>
                </a:lnTo>
                <a:lnTo>
                  <a:pt x="159" y="3336"/>
                </a:lnTo>
                <a:lnTo>
                  <a:pt x="176" y="3336"/>
                </a:lnTo>
                <a:lnTo>
                  <a:pt x="185" y="3336"/>
                </a:lnTo>
                <a:lnTo>
                  <a:pt x="185" y="3327"/>
                </a:lnTo>
                <a:lnTo>
                  <a:pt x="176" y="3318"/>
                </a:lnTo>
                <a:lnTo>
                  <a:pt x="176" y="3310"/>
                </a:lnTo>
                <a:close/>
                <a:moveTo>
                  <a:pt x="644" y="6715"/>
                </a:moveTo>
                <a:lnTo>
                  <a:pt x="644" y="6706"/>
                </a:lnTo>
                <a:lnTo>
                  <a:pt x="644" y="6698"/>
                </a:lnTo>
                <a:lnTo>
                  <a:pt x="626" y="6698"/>
                </a:lnTo>
                <a:lnTo>
                  <a:pt x="618" y="6706"/>
                </a:lnTo>
                <a:lnTo>
                  <a:pt x="609" y="6715"/>
                </a:lnTo>
                <a:lnTo>
                  <a:pt x="618" y="6715"/>
                </a:lnTo>
                <a:lnTo>
                  <a:pt x="626" y="6724"/>
                </a:lnTo>
                <a:lnTo>
                  <a:pt x="635" y="6724"/>
                </a:lnTo>
                <a:lnTo>
                  <a:pt x="644" y="6724"/>
                </a:lnTo>
                <a:close/>
                <a:moveTo>
                  <a:pt x="644" y="3857"/>
                </a:moveTo>
                <a:lnTo>
                  <a:pt x="635" y="3848"/>
                </a:lnTo>
                <a:lnTo>
                  <a:pt x="635" y="3857"/>
                </a:lnTo>
                <a:close/>
                <a:moveTo>
                  <a:pt x="618" y="9919"/>
                </a:moveTo>
                <a:lnTo>
                  <a:pt x="609" y="9919"/>
                </a:lnTo>
                <a:lnTo>
                  <a:pt x="609" y="9928"/>
                </a:lnTo>
                <a:lnTo>
                  <a:pt x="618" y="9928"/>
                </a:lnTo>
                <a:close/>
                <a:moveTo>
                  <a:pt x="556" y="3830"/>
                </a:moveTo>
                <a:lnTo>
                  <a:pt x="556" y="3822"/>
                </a:lnTo>
                <a:lnTo>
                  <a:pt x="547" y="3822"/>
                </a:lnTo>
                <a:lnTo>
                  <a:pt x="547" y="3813"/>
                </a:lnTo>
                <a:lnTo>
                  <a:pt x="538" y="3822"/>
                </a:lnTo>
                <a:lnTo>
                  <a:pt x="538" y="3839"/>
                </a:lnTo>
                <a:lnTo>
                  <a:pt x="547" y="3839"/>
                </a:lnTo>
                <a:lnTo>
                  <a:pt x="556" y="3839"/>
                </a:lnTo>
                <a:lnTo>
                  <a:pt x="565" y="3839"/>
                </a:lnTo>
                <a:close/>
                <a:moveTo>
                  <a:pt x="626" y="3848"/>
                </a:moveTo>
                <a:lnTo>
                  <a:pt x="635" y="3848"/>
                </a:lnTo>
                <a:lnTo>
                  <a:pt x="635" y="3839"/>
                </a:lnTo>
                <a:lnTo>
                  <a:pt x="626" y="3830"/>
                </a:lnTo>
                <a:lnTo>
                  <a:pt x="626" y="3839"/>
                </a:lnTo>
                <a:close/>
                <a:moveTo>
                  <a:pt x="556" y="3822"/>
                </a:moveTo>
                <a:lnTo>
                  <a:pt x="565" y="3830"/>
                </a:lnTo>
                <a:lnTo>
                  <a:pt x="573" y="3830"/>
                </a:lnTo>
                <a:lnTo>
                  <a:pt x="573" y="3822"/>
                </a:lnTo>
                <a:close/>
                <a:moveTo>
                  <a:pt x="600" y="3839"/>
                </a:moveTo>
                <a:lnTo>
                  <a:pt x="609" y="3830"/>
                </a:lnTo>
                <a:lnTo>
                  <a:pt x="600" y="3830"/>
                </a:lnTo>
                <a:lnTo>
                  <a:pt x="600" y="3839"/>
                </a:lnTo>
                <a:lnTo>
                  <a:pt x="591" y="3839"/>
                </a:lnTo>
                <a:lnTo>
                  <a:pt x="591" y="3848"/>
                </a:lnTo>
                <a:lnTo>
                  <a:pt x="582" y="3848"/>
                </a:lnTo>
                <a:lnTo>
                  <a:pt x="582" y="3857"/>
                </a:lnTo>
                <a:lnTo>
                  <a:pt x="582" y="3866"/>
                </a:lnTo>
                <a:lnTo>
                  <a:pt x="591" y="3857"/>
                </a:lnTo>
                <a:lnTo>
                  <a:pt x="600" y="3848"/>
                </a:lnTo>
                <a:lnTo>
                  <a:pt x="609" y="3848"/>
                </a:lnTo>
                <a:lnTo>
                  <a:pt x="609" y="3839"/>
                </a:lnTo>
                <a:close/>
                <a:moveTo>
                  <a:pt x="582" y="6724"/>
                </a:moveTo>
                <a:lnTo>
                  <a:pt x="582" y="6733"/>
                </a:lnTo>
                <a:lnTo>
                  <a:pt x="582" y="6724"/>
                </a:lnTo>
                <a:lnTo>
                  <a:pt x="591" y="6724"/>
                </a:lnTo>
                <a:lnTo>
                  <a:pt x="591" y="6715"/>
                </a:lnTo>
                <a:close/>
                <a:moveTo>
                  <a:pt x="11813" y="3627"/>
                </a:moveTo>
                <a:lnTo>
                  <a:pt x="11813" y="3636"/>
                </a:lnTo>
                <a:lnTo>
                  <a:pt x="11822" y="3636"/>
                </a:lnTo>
                <a:lnTo>
                  <a:pt x="11822" y="3610"/>
                </a:lnTo>
                <a:lnTo>
                  <a:pt x="11813" y="3610"/>
                </a:lnTo>
                <a:lnTo>
                  <a:pt x="11813" y="3619"/>
                </a:lnTo>
                <a:close/>
                <a:moveTo>
                  <a:pt x="12290" y="3248"/>
                </a:moveTo>
                <a:lnTo>
                  <a:pt x="12298" y="3248"/>
                </a:lnTo>
                <a:lnTo>
                  <a:pt x="12298" y="3239"/>
                </a:lnTo>
                <a:lnTo>
                  <a:pt x="12290" y="3239"/>
                </a:lnTo>
                <a:close/>
                <a:moveTo>
                  <a:pt x="12140" y="3407"/>
                </a:moveTo>
                <a:lnTo>
                  <a:pt x="12148" y="3407"/>
                </a:lnTo>
                <a:lnTo>
                  <a:pt x="12148" y="3416"/>
                </a:lnTo>
                <a:lnTo>
                  <a:pt x="12157" y="3416"/>
                </a:lnTo>
                <a:lnTo>
                  <a:pt x="12148" y="3407"/>
                </a:lnTo>
                <a:lnTo>
                  <a:pt x="12140" y="3398"/>
                </a:lnTo>
                <a:lnTo>
                  <a:pt x="12131" y="3398"/>
                </a:lnTo>
                <a:close/>
                <a:moveTo>
                  <a:pt x="12281" y="3274"/>
                </a:moveTo>
                <a:lnTo>
                  <a:pt x="12281" y="3265"/>
                </a:lnTo>
                <a:lnTo>
                  <a:pt x="12281" y="3257"/>
                </a:lnTo>
                <a:lnTo>
                  <a:pt x="12281" y="3248"/>
                </a:lnTo>
                <a:lnTo>
                  <a:pt x="12272" y="3265"/>
                </a:lnTo>
                <a:close/>
                <a:moveTo>
                  <a:pt x="6458" y="2904"/>
                </a:moveTo>
                <a:lnTo>
                  <a:pt x="6458" y="2895"/>
                </a:lnTo>
                <a:lnTo>
                  <a:pt x="6440" y="2886"/>
                </a:lnTo>
                <a:lnTo>
                  <a:pt x="6432" y="2886"/>
                </a:lnTo>
                <a:lnTo>
                  <a:pt x="6432" y="2877"/>
                </a:lnTo>
                <a:lnTo>
                  <a:pt x="6423" y="2868"/>
                </a:lnTo>
                <a:lnTo>
                  <a:pt x="6414" y="2860"/>
                </a:lnTo>
                <a:lnTo>
                  <a:pt x="6405" y="2860"/>
                </a:lnTo>
                <a:lnTo>
                  <a:pt x="6405" y="2868"/>
                </a:lnTo>
                <a:lnTo>
                  <a:pt x="6396" y="2868"/>
                </a:lnTo>
                <a:lnTo>
                  <a:pt x="6379" y="2868"/>
                </a:lnTo>
                <a:lnTo>
                  <a:pt x="6352" y="2868"/>
                </a:lnTo>
                <a:lnTo>
                  <a:pt x="6334" y="2868"/>
                </a:lnTo>
                <a:lnTo>
                  <a:pt x="6352" y="2860"/>
                </a:lnTo>
                <a:lnTo>
                  <a:pt x="6352" y="2851"/>
                </a:lnTo>
                <a:lnTo>
                  <a:pt x="6343" y="2824"/>
                </a:lnTo>
                <a:lnTo>
                  <a:pt x="6334" y="2807"/>
                </a:lnTo>
                <a:lnTo>
                  <a:pt x="6326" y="2798"/>
                </a:lnTo>
                <a:lnTo>
                  <a:pt x="6317" y="2789"/>
                </a:lnTo>
                <a:lnTo>
                  <a:pt x="6308" y="2789"/>
                </a:lnTo>
                <a:lnTo>
                  <a:pt x="6290" y="2780"/>
                </a:lnTo>
                <a:lnTo>
                  <a:pt x="6282" y="2780"/>
                </a:lnTo>
                <a:lnTo>
                  <a:pt x="6255" y="2762"/>
                </a:lnTo>
                <a:lnTo>
                  <a:pt x="6237" y="2762"/>
                </a:lnTo>
                <a:lnTo>
                  <a:pt x="6229" y="2745"/>
                </a:lnTo>
                <a:lnTo>
                  <a:pt x="6220" y="2736"/>
                </a:lnTo>
                <a:lnTo>
                  <a:pt x="6202" y="2736"/>
                </a:lnTo>
                <a:lnTo>
                  <a:pt x="6193" y="2736"/>
                </a:lnTo>
                <a:lnTo>
                  <a:pt x="6176" y="2727"/>
                </a:lnTo>
                <a:lnTo>
                  <a:pt x="6167" y="2718"/>
                </a:lnTo>
                <a:lnTo>
                  <a:pt x="6167" y="2709"/>
                </a:lnTo>
                <a:lnTo>
                  <a:pt x="6149" y="2701"/>
                </a:lnTo>
                <a:lnTo>
                  <a:pt x="6140" y="2701"/>
                </a:lnTo>
                <a:lnTo>
                  <a:pt x="6123" y="2718"/>
                </a:lnTo>
                <a:lnTo>
                  <a:pt x="6123" y="2727"/>
                </a:lnTo>
                <a:lnTo>
                  <a:pt x="6114" y="2727"/>
                </a:lnTo>
                <a:lnTo>
                  <a:pt x="6105" y="2701"/>
                </a:lnTo>
                <a:lnTo>
                  <a:pt x="6087" y="2692"/>
                </a:lnTo>
                <a:lnTo>
                  <a:pt x="6096" y="2692"/>
                </a:lnTo>
                <a:lnTo>
                  <a:pt x="6096" y="2683"/>
                </a:lnTo>
                <a:lnTo>
                  <a:pt x="6105" y="2683"/>
                </a:lnTo>
                <a:lnTo>
                  <a:pt x="6096" y="2674"/>
                </a:lnTo>
                <a:lnTo>
                  <a:pt x="6096" y="2665"/>
                </a:lnTo>
                <a:lnTo>
                  <a:pt x="6087" y="2657"/>
                </a:lnTo>
                <a:lnTo>
                  <a:pt x="6079" y="2657"/>
                </a:lnTo>
                <a:lnTo>
                  <a:pt x="6070" y="2648"/>
                </a:lnTo>
                <a:lnTo>
                  <a:pt x="6061" y="2648"/>
                </a:lnTo>
                <a:lnTo>
                  <a:pt x="6052" y="2657"/>
                </a:lnTo>
                <a:lnTo>
                  <a:pt x="6035" y="2674"/>
                </a:lnTo>
                <a:lnTo>
                  <a:pt x="6035" y="2692"/>
                </a:lnTo>
                <a:lnTo>
                  <a:pt x="6026" y="2701"/>
                </a:lnTo>
                <a:lnTo>
                  <a:pt x="6026" y="2754"/>
                </a:lnTo>
                <a:lnTo>
                  <a:pt x="6017" y="2771"/>
                </a:lnTo>
                <a:lnTo>
                  <a:pt x="6008" y="2798"/>
                </a:lnTo>
                <a:lnTo>
                  <a:pt x="6008" y="2807"/>
                </a:lnTo>
                <a:lnTo>
                  <a:pt x="6008" y="2815"/>
                </a:lnTo>
                <a:lnTo>
                  <a:pt x="6008" y="2833"/>
                </a:lnTo>
                <a:lnTo>
                  <a:pt x="6017" y="2842"/>
                </a:lnTo>
                <a:lnTo>
                  <a:pt x="6017" y="2851"/>
                </a:lnTo>
                <a:lnTo>
                  <a:pt x="6017" y="2860"/>
                </a:lnTo>
                <a:lnTo>
                  <a:pt x="6008" y="2868"/>
                </a:lnTo>
                <a:lnTo>
                  <a:pt x="5973" y="2886"/>
                </a:lnTo>
                <a:lnTo>
                  <a:pt x="5964" y="2886"/>
                </a:lnTo>
                <a:lnTo>
                  <a:pt x="5964" y="2895"/>
                </a:lnTo>
                <a:lnTo>
                  <a:pt x="5955" y="2904"/>
                </a:lnTo>
                <a:lnTo>
                  <a:pt x="5946" y="2912"/>
                </a:lnTo>
                <a:lnTo>
                  <a:pt x="5946" y="2921"/>
                </a:lnTo>
                <a:lnTo>
                  <a:pt x="5955" y="2921"/>
                </a:lnTo>
                <a:lnTo>
                  <a:pt x="5973" y="2921"/>
                </a:lnTo>
                <a:lnTo>
                  <a:pt x="5990" y="2912"/>
                </a:lnTo>
                <a:lnTo>
                  <a:pt x="6017" y="2912"/>
                </a:lnTo>
                <a:lnTo>
                  <a:pt x="6052" y="2904"/>
                </a:lnTo>
                <a:lnTo>
                  <a:pt x="6052" y="2912"/>
                </a:lnTo>
                <a:lnTo>
                  <a:pt x="6061" y="2912"/>
                </a:lnTo>
                <a:lnTo>
                  <a:pt x="6070" y="2957"/>
                </a:lnTo>
                <a:lnTo>
                  <a:pt x="6070" y="2974"/>
                </a:lnTo>
                <a:lnTo>
                  <a:pt x="6079" y="2974"/>
                </a:lnTo>
                <a:lnTo>
                  <a:pt x="6096" y="2974"/>
                </a:lnTo>
                <a:lnTo>
                  <a:pt x="6114" y="2965"/>
                </a:lnTo>
                <a:lnTo>
                  <a:pt x="6123" y="2965"/>
                </a:lnTo>
                <a:lnTo>
                  <a:pt x="6140" y="2957"/>
                </a:lnTo>
                <a:lnTo>
                  <a:pt x="6140" y="2948"/>
                </a:lnTo>
                <a:lnTo>
                  <a:pt x="6149" y="2948"/>
                </a:lnTo>
                <a:lnTo>
                  <a:pt x="6158" y="2930"/>
                </a:lnTo>
                <a:lnTo>
                  <a:pt x="6158" y="2921"/>
                </a:lnTo>
                <a:lnTo>
                  <a:pt x="6167" y="2921"/>
                </a:lnTo>
                <a:lnTo>
                  <a:pt x="6176" y="2921"/>
                </a:lnTo>
                <a:lnTo>
                  <a:pt x="6184" y="2912"/>
                </a:lnTo>
                <a:lnTo>
                  <a:pt x="6202" y="2895"/>
                </a:lnTo>
                <a:lnTo>
                  <a:pt x="6211" y="2886"/>
                </a:lnTo>
                <a:lnTo>
                  <a:pt x="6211" y="2868"/>
                </a:lnTo>
                <a:lnTo>
                  <a:pt x="6220" y="2860"/>
                </a:lnTo>
                <a:lnTo>
                  <a:pt x="6237" y="2860"/>
                </a:lnTo>
                <a:lnTo>
                  <a:pt x="6246" y="2851"/>
                </a:lnTo>
                <a:lnTo>
                  <a:pt x="6255" y="2851"/>
                </a:lnTo>
                <a:lnTo>
                  <a:pt x="6255" y="2860"/>
                </a:lnTo>
                <a:lnTo>
                  <a:pt x="6255" y="2868"/>
                </a:lnTo>
                <a:lnTo>
                  <a:pt x="6264" y="2877"/>
                </a:lnTo>
                <a:lnTo>
                  <a:pt x="6290" y="2877"/>
                </a:lnTo>
                <a:lnTo>
                  <a:pt x="6299" y="2886"/>
                </a:lnTo>
                <a:lnTo>
                  <a:pt x="6299" y="2904"/>
                </a:lnTo>
                <a:lnTo>
                  <a:pt x="6317" y="2912"/>
                </a:lnTo>
                <a:lnTo>
                  <a:pt x="6334" y="2912"/>
                </a:lnTo>
                <a:lnTo>
                  <a:pt x="6379" y="2930"/>
                </a:lnTo>
                <a:lnTo>
                  <a:pt x="6387" y="2930"/>
                </a:lnTo>
                <a:lnTo>
                  <a:pt x="6396" y="2939"/>
                </a:lnTo>
                <a:lnTo>
                  <a:pt x="6405" y="2939"/>
                </a:lnTo>
                <a:lnTo>
                  <a:pt x="6405" y="2930"/>
                </a:lnTo>
                <a:lnTo>
                  <a:pt x="6423" y="2921"/>
                </a:lnTo>
                <a:lnTo>
                  <a:pt x="6440" y="2912"/>
                </a:lnTo>
                <a:close/>
                <a:moveTo>
                  <a:pt x="12237" y="3301"/>
                </a:moveTo>
                <a:lnTo>
                  <a:pt x="12245" y="3301"/>
                </a:lnTo>
                <a:lnTo>
                  <a:pt x="12245" y="3310"/>
                </a:lnTo>
                <a:lnTo>
                  <a:pt x="12254" y="3310"/>
                </a:lnTo>
                <a:lnTo>
                  <a:pt x="12263" y="3310"/>
                </a:lnTo>
                <a:lnTo>
                  <a:pt x="12263" y="3318"/>
                </a:lnTo>
                <a:lnTo>
                  <a:pt x="12263" y="3327"/>
                </a:lnTo>
                <a:lnTo>
                  <a:pt x="12254" y="3336"/>
                </a:lnTo>
                <a:lnTo>
                  <a:pt x="12263" y="3345"/>
                </a:lnTo>
                <a:lnTo>
                  <a:pt x="12263" y="3336"/>
                </a:lnTo>
                <a:lnTo>
                  <a:pt x="12263" y="3327"/>
                </a:lnTo>
                <a:lnTo>
                  <a:pt x="12272" y="3327"/>
                </a:lnTo>
                <a:lnTo>
                  <a:pt x="12272" y="3318"/>
                </a:lnTo>
                <a:lnTo>
                  <a:pt x="12272" y="3310"/>
                </a:lnTo>
                <a:lnTo>
                  <a:pt x="12272" y="3301"/>
                </a:lnTo>
                <a:lnTo>
                  <a:pt x="12281" y="3283"/>
                </a:lnTo>
                <a:lnTo>
                  <a:pt x="12272" y="3283"/>
                </a:lnTo>
                <a:lnTo>
                  <a:pt x="12263" y="3274"/>
                </a:lnTo>
                <a:lnTo>
                  <a:pt x="12263" y="3265"/>
                </a:lnTo>
                <a:lnTo>
                  <a:pt x="12263" y="3257"/>
                </a:lnTo>
                <a:lnTo>
                  <a:pt x="12254" y="3257"/>
                </a:lnTo>
                <a:lnTo>
                  <a:pt x="12254" y="3265"/>
                </a:lnTo>
                <a:lnTo>
                  <a:pt x="12245" y="3265"/>
                </a:lnTo>
                <a:lnTo>
                  <a:pt x="12245" y="3274"/>
                </a:lnTo>
                <a:lnTo>
                  <a:pt x="12254" y="3274"/>
                </a:lnTo>
                <a:lnTo>
                  <a:pt x="12254" y="3292"/>
                </a:lnTo>
                <a:lnTo>
                  <a:pt x="12245" y="3292"/>
                </a:lnTo>
                <a:close/>
                <a:moveTo>
                  <a:pt x="12722" y="4033"/>
                </a:moveTo>
                <a:lnTo>
                  <a:pt x="12731" y="4024"/>
                </a:lnTo>
                <a:close/>
                <a:moveTo>
                  <a:pt x="12634" y="4192"/>
                </a:moveTo>
                <a:lnTo>
                  <a:pt x="12642" y="4192"/>
                </a:lnTo>
                <a:lnTo>
                  <a:pt x="12651" y="4192"/>
                </a:lnTo>
                <a:lnTo>
                  <a:pt x="12660" y="4192"/>
                </a:lnTo>
                <a:lnTo>
                  <a:pt x="12651" y="4192"/>
                </a:lnTo>
                <a:lnTo>
                  <a:pt x="12651" y="4183"/>
                </a:lnTo>
                <a:lnTo>
                  <a:pt x="12634" y="4183"/>
                </a:lnTo>
                <a:close/>
                <a:moveTo>
                  <a:pt x="12713" y="4060"/>
                </a:moveTo>
                <a:lnTo>
                  <a:pt x="12713" y="4051"/>
                </a:lnTo>
                <a:lnTo>
                  <a:pt x="12713" y="4042"/>
                </a:lnTo>
                <a:lnTo>
                  <a:pt x="12704" y="4051"/>
                </a:lnTo>
                <a:lnTo>
                  <a:pt x="12704" y="4060"/>
                </a:lnTo>
                <a:close/>
                <a:moveTo>
                  <a:pt x="12175" y="3407"/>
                </a:moveTo>
                <a:lnTo>
                  <a:pt x="12184" y="3407"/>
                </a:lnTo>
                <a:lnTo>
                  <a:pt x="12175" y="3407"/>
                </a:lnTo>
                <a:lnTo>
                  <a:pt x="12166" y="3407"/>
                </a:lnTo>
                <a:lnTo>
                  <a:pt x="12166" y="3416"/>
                </a:lnTo>
                <a:close/>
                <a:moveTo>
                  <a:pt x="12166" y="4404"/>
                </a:moveTo>
                <a:lnTo>
                  <a:pt x="12175" y="4404"/>
                </a:lnTo>
                <a:lnTo>
                  <a:pt x="12175" y="4395"/>
                </a:lnTo>
                <a:close/>
                <a:moveTo>
                  <a:pt x="12193" y="4422"/>
                </a:moveTo>
                <a:lnTo>
                  <a:pt x="12193" y="4430"/>
                </a:lnTo>
                <a:lnTo>
                  <a:pt x="12201" y="4430"/>
                </a:lnTo>
                <a:lnTo>
                  <a:pt x="12210" y="4430"/>
                </a:lnTo>
                <a:lnTo>
                  <a:pt x="12210" y="4422"/>
                </a:lnTo>
                <a:lnTo>
                  <a:pt x="12201" y="4422"/>
                </a:lnTo>
                <a:close/>
                <a:moveTo>
                  <a:pt x="11972" y="3813"/>
                </a:moveTo>
                <a:lnTo>
                  <a:pt x="11981" y="3813"/>
                </a:lnTo>
                <a:lnTo>
                  <a:pt x="11981" y="3804"/>
                </a:lnTo>
                <a:lnTo>
                  <a:pt x="11981" y="3795"/>
                </a:lnTo>
                <a:lnTo>
                  <a:pt x="11981" y="3786"/>
                </a:lnTo>
                <a:lnTo>
                  <a:pt x="11972" y="3786"/>
                </a:lnTo>
                <a:lnTo>
                  <a:pt x="11963" y="3786"/>
                </a:lnTo>
                <a:lnTo>
                  <a:pt x="11963" y="3795"/>
                </a:lnTo>
                <a:lnTo>
                  <a:pt x="11963" y="3813"/>
                </a:lnTo>
                <a:close/>
                <a:moveTo>
                  <a:pt x="12263" y="4280"/>
                </a:moveTo>
                <a:lnTo>
                  <a:pt x="12254" y="4280"/>
                </a:lnTo>
                <a:lnTo>
                  <a:pt x="12245" y="4280"/>
                </a:lnTo>
                <a:lnTo>
                  <a:pt x="12245" y="4289"/>
                </a:lnTo>
                <a:lnTo>
                  <a:pt x="12263" y="4298"/>
                </a:lnTo>
                <a:lnTo>
                  <a:pt x="12272" y="4298"/>
                </a:lnTo>
                <a:lnTo>
                  <a:pt x="12272" y="4289"/>
                </a:lnTo>
                <a:lnTo>
                  <a:pt x="12281" y="4289"/>
                </a:lnTo>
                <a:lnTo>
                  <a:pt x="12272" y="4280"/>
                </a:lnTo>
                <a:close/>
                <a:moveTo>
                  <a:pt x="12113" y="3460"/>
                </a:moveTo>
                <a:lnTo>
                  <a:pt x="12122" y="3460"/>
                </a:lnTo>
                <a:lnTo>
                  <a:pt x="12122" y="3451"/>
                </a:lnTo>
                <a:lnTo>
                  <a:pt x="12113" y="3451"/>
                </a:lnTo>
                <a:lnTo>
                  <a:pt x="12113" y="3442"/>
                </a:lnTo>
                <a:lnTo>
                  <a:pt x="12104" y="3451"/>
                </a:lnTo>
                <a:lnTo>
                  <a:pt x="12113" y="3451"/>
                </a:lnTo>
                <a:close/>
                <a:moveTo>
                  <a:pt x="11945" y="3619"/>
                </a:moveTo>
                <a:lnTo>
                  <a:pt x="11945" y="3627"/>
                </a:lnTo>
                <a:lnTo>
                  <a:pt x="11945" y="3636"/>
                </a:lnTo>
                <a:lnTo>
                  <a:pt x="11937" y="3654"/>
                </a:lnTo>
                <a:lnTo>
                  <a:pt x="11928" y="3663"/>
                </a:lnTo>
                <a:lnTo>
                  <a:pt x="11937" y="3663"/>
                </a:lnTo>
                <a:lnTo>
                  <a:pt x="11928" y="3671"/>
                </a:lnTo>
                <a:lnTo>
                  <a:pt x="11910" y="3671"/>
                </a:lnTo>
                <a:lnTo>
                  <a:pt x="11910" y="3680"/>
                </a:lnTo>
                <a:lnTo>
                  <a:pt x="11919" y="3680"/>
                </a:lnTo>
                <a:lnTo>
                  <a:pt x="11919" y="3689"/>
                </a:lnTo>
                <a:lnTo>
                  <a:pt x="11928" y="3698"/>
                </a:lnTo>
                <a:lnTo>
                  <a:pt x="11937" y="3698"/>
                </a:lnTo>
                <a:lnTo>
                  <a:pt x="11945" y="3698"/>
                </a:lnTo>
                <a:lnTo>
                  <a:pt x="11972" y="3680"/>
                </a:lnTo>
                <a:lnTo>
                  <a:pt x="11981" y="3671"/>
                </a:lnTo>
                <a:lnTo>
                  <a:pt x="11972" y="3680"/>
                </a:lnTo>
                <a:lnTo>
                  <a:pt x="11963" y="3689"/>
                </a:lnTo>
                <a:lnTo>
                  <a:pt x="11963" y="3698"/>
                </a:lnTo>
                <a:lnTo>
                  <a:pt x="11954" y="3707"/>
                </a:lnTo>
                <a:lnTo>
                  <a:pt x="11954" y="3716"/>
                </a:lnTo>
                <a:lnTo>
                  <a:pt x="11954" y="3724"/>
                </a:lnTo>
                <a:lnTo>
                  <a:pt x="11945" y="3742"/>
                </a:lnTo>
                <a:lnTo>
                  <a:pt x="11945" y="3751"/>
                </a:lnTo>
                <a:lnTo>
                  <a:pt x="11945" y="3777"/>
                </a:lnTo>
                <a:lnTo>
                  <a:pt x="11954" y="3777"/>
                </a:lnTo>
                <a:lnTo>
                  <a:pt x="11945" y="3786"/>
                </a:lnTo>
                <a:lnTo>
                  <a:pt x="11937" y="3795"/>
                </a:lnTo>
                <a:lnTo>
                  <a:pt x="11937" y="3813"/>
                </a:lnTo>
                <a:lnTo>
                  <a:pt x="11937" y="3822"/>
                </a:lnTo>
                <a:lnTo>
                  <a:pt x="11945" y="3822"/>
                </a:lnTo>
                <a:lnTo>
                  <a:pt x="11963" y="3777"/>
                </a:lnTo>
                <a:lnTo>
                  <a:pt x="11963" y="3769"/>
                </a:lnTo>
                <a:lnTo>
                  <a:pt x="11963" y="3760"/>
                </a:lnTo>
                <a:lnTo>
                  <a:pt x="11963" y="3751"/>
                </a:lnTo>
                <a:lnTo>
                  <a:pt x="11972" y="3742"/>
                </a:lnTo>
                <a:lnTo>
                  <a:pt x="11981" y="3733"/>
                </a:lnTo>
                <a:lnTo>
                  <a:pt x="11990" y="3733"/>
                </a:lnTo>
                <a:lnTo>
                  <a:pt x="11981" y="3742"/>
                </a:lnTo>
                <a:lnTo>
                  <a:pt x="11972" y="3751"/>
                </a:lnTo>
                <a:lnTo>
                  <a:pt x="11972" y="3760"/>
                </a:lnTo>
                <a:lnTo>
                  <a:pt x="11972" y="3769"/>
                </a:lnTo>
                <a:lnTo>
                  <a:pt x="11972" y="3760"/>
                </a:lnTo>
                <a:lnTo>
                  <a:pt x="11981" y="3760"/>
                </a:lnTo>
                <a:lnTo>
                  <a:pt x="11990" y="3751"/>
                </a:lnTo>
                <a:lnTo>
                  <a:pt x="11998" y="3751"/>
                </a:lnTo>
                <a:lnTo>
                  <a:pt x="11998" y="3742"/>
                </a:lnTo>
                <a:lnTo>
                  <a:pt x="12007" y="3742"/>
                </a:lnTo>
                <a:lnTo>
                  <a:pt x="11998" y="3742"/>
                </a:lnTo>
                <a:lnTo>
                  <a:pt x="11998" y="3751"/>
                </a:lnTo>
                <a:lnTo>
                  <a:pt x="12016" y="3760"/>
                </a:lnTo>
                <a:lnTo>
                  <a:pt x="12025" y="3760"/>
                </a:lnTo>
                <a:lnTo>
                  <a:pt x="12007" y="3760"/>
                </a:lnTo>
                <a:lnTo>
                  <a:pt x="11998" y="3769"/>
                </a:lnTo>
                <a:lnTo>
                  <a:pt x="11998" y="3777"/>
                </a:lnTo>
                <a:lnTo>
                  <a:pt x="11998" y="3786"/>
                </a:lnTo>
                <a:lnTo>
                  <a:pt x="12007" y="3795"/>
                </a:lnTo>
                <a:lnTo>
                  <a:pt x="12016" y="3804"/>
                </a:lnTo>
                <a:lnTo>
                  <a:pt x="12007" y="3813"/>
                </a:lnTo>
                <a:lnTo>
                  <a:pt x="12007" y="3822"/>
                </a:lnTo>
                <a:lnTo>
                  <a:pt x="11990" y="3839"/>
                </a:lnTo>
                <a:lnTo>
                  <a:pt x="11990" y="3857"/>
                </a:lnTo>
                <a:lnTo>
                  <a:pt x="11981" y="3857"/>
                </a:lnTo>
                <a:lnTo>
                  <a:pt x="11981" y="3866"/>
                </a:lnTo>
                <a:lnTo>
                  <a:pt x="11981" y="3874"/>
                </a:lnTo>
                <a:lnTo>
                  <a:pt x="11990" y="3883"/>
                </a:lnTo>
                <a:lnTo>
                  <a:pt x="11998" y="3892"/>
                </a:lnTo>
                <a:lnTo>
                  <a:pt x="11998" y="3883"/>
                </a:lnTo>
                <a:lnTo>
                  <a:pt x="11998" y="3874"/>
                </a:lnTo>
                <a:lnTo>
                  <a:pt x="12007" y="3874"/>
                </a:lnTo>
                <a:lnTo>
                  <a:pt x="12016" y="3883"/>
                </a:lnTo>
                <a:lnTo>
                  <a:pt x="12025" y="3883"/>
                </a:lnTo>
                <a:lnTo>
                  <a:pt x="12034" y="3883"/>
                </a:lnTo>
                <a:lnTo>
                  <a:pt x="12043" y="3874"/>
                </a:lnTo>
                <a:lnTo>
                  <a:pt x="12051" y="3874"/>
                </a:lnTo>
                <a:lnTo>
                  <a:pt x="12051" y="3883"/>
                </a:lnTo>
                <a:lnTo>
                  <a:pt x="12060" y="3883"/>
                </a:lnTo>
                <a:lnTo>
                  <a:pt x="12069" y="3883"/>
                </a:lnTo>
                <a:lnTo>
                  <a:pt x="12069" y="3874"/>
                </a:lnTo>
                <a:lnTo>
                  <a:pt x="12078" y="3874"/>
                </a:lnTo>
                <a:lnTo>
                  <a:pt x="12087" y="3874"/>
                </a:lnTo>
                <a:lnTo>
                  <a:pt x="12087" y="3866"/>
                </a:lnTo>
                <a:lnTo>
                  <a:pt x="12095" y="3866"/>
                </a:lnTo>
                <a:lnTo>
                  <a:pt x="12104" y="3866"/>
                </a:lnTo>
                <a:lnTo>
                  <a:pt x="12131" y="3866"/>
                </a:lnTo>
                <a:lnTo>
                  <a:pt x="12122" y="3866"/>
                </a:lnTo>
                <a:lnTo>
                  <a:pt x="12104" y="3883"/>
                </a:lnTo>
                <a:lnTo>
                  <a:pt x="12095" y="3901"/>
                </a:lnTo>
                <a:lnTo>
                  <a:pt x="12095" y="3910"/>
                </a:lnTo>
                <a:lnTo>
                  <a:pt x="12104" y="3927"/>
                </a:lnTo>
                <a:lnTo>
                  <a:pt x="12113" y="3936"/>
                </a:lnTo>
                <a:lnTo>
                  <a:pt x="12122" y="3945"/>
                </a:lnTo>
                <a:lnTo>
                  <a:pt x="12131" y="3945"/>
                </a:lnTo>
                <a:lnTo>
                  <a:pt x="12140" y="3945"/>
                </a:lnTo>
                <a:lnTo>
                  <a:pt x="12148" y="3945"/>
                </a:lnTo>
                <a:lnTo>
                  <a:pt x="12148" y="3954"/>
                </a:lnTo>
                <a:lnTo>
                  <a:pt x="12148" y="3963"/>
                </a:lnTo>
                <a:lnTo>
                  <a:pt x="12140" y="3972"/>
                </a:lnTo>
                <a:lnTo>
                  <a:pt x="12131" y="3972"/>
                </a:lnTo>
                <a:lnTo>
                  <a:pt x="12131" y="3980"/>
                </a:lnTo>
                <a:lnTo>
                  <a:pt x="12140" y="3980"/>
                </a:lnTo>
                <a:lnTo>
                  <a:pt x="12140" y="3989"/>
                </a:lnTo>
                <a:lnTo>
                  <a:pt x="12131" y="3998"/>
                </a:lnTo>
                <a:lnTo>
                  <a:pt x="12131" y="4007"/>
                </a:lnTo>
                <a:lnTo>
                  <a:pt x="12140" y="4024"/>
                </a:lnTo>
                <a:lnTo>
                  <a:pt x="12148" y="4024"/>
                </a:lnTo>
                <a:lnTo>
                  <a:pt x="12157" y="4024"/>
                </a:lnTo>
                <a:lnTo>
                  <a:pt x="12148" y="4033"/>
                </a:lnTo>
                <a:lnTo>
                  <a:pt x="12140" y="4024"/>
                </a:lnTo>
                <a:lnTo>
                  <a:pt x="12131" y="4016"/>
                </a:lnTo>
                <a:lnTo>
                  <a:pt x="12122" y="4016"/>
                </a:lnTo>
                <a:lnTo>
                  <a:pt x="12131" y="4033"/>
                </a:lnTo>
                <a:lnTo>
                  <a:pt x="12113" y="4024"/>
                </a:lnTo>
                <a:lnTo>
                  <a:pt x="12104" y="4024"/>
                </a:lnTo>
                <a:lnTo>
                  <a:pt x="12095" y="4024"/>
                </a:lnTo>
                <a:lnTo>
                  <a:pt x="12087" y="4033"/>
                </a:lnTo>
                <a:lnTo>
                  <a:pt x="12078" y="4024"/>
                </a:lnTo>
                <a:lnTo>
                  <a:pt x="12078" y="4033"/>
                </a:lnTo>
                <a:lnTo>
                  <a:pt x="12051" y="4033"/>
                </a:lnTo>
                <a:lnTo>
                  <a:pt x="12043" y="4042"/>
                </a:lnTo>
                <a:lnTo>
                  <a:pt x="12043" y="4051"/>
                </a:lnTo>
                <a:lnTo>
                  <a:pt x="12034" y="4051"/>
                </a:lnTo>
                <a:lnTo>
                  <a:pt x="12034" y="4060"/>
                </a:lnTo>
                <a:lnTo>
                  <a:pt x="12025" y="4060"/>
                </a:lnTo>
                <a:lnTo>
                  <a:pt x="12016" y="4069"/>
                </a:lnTo>
                <a:lnTo>
                  <a:pt x="12016" y="4077"/>
                </a:lnTo>
                <a:lnTo>
                  <a:pt x="12025" y="4077"/>
                </a:lnTo>
                <a:lnTo>
                  <a:pt x="12025" y="4069"/>
                </a:lnTo>
                <a:lnTo>
                  <a:pt x="12034" y="4069"/>
                </a:lnTo>
                <a:lnTo>
                  <a:pt x="12043" y="4069"/>
                </a:lnTo>
                <a:lnTo>
                  <a:pt x="12060" y="4069"/>
                </a:lnTo>
                <a:lnTo>
                  <a:pt x="12051" y="4069"/>
                </a:lnTo>
                <a:lnTo>
                  <a:pt x="12051" y="4077"/>
                </a:lnTo>
                <a:lnTo>
                  <a:pt x="12060" y="4086"/>
                </a:lnTo>
                <a:lnTo>
                  <a:pt x="12060" y="4095"/>
                </a:lnTo>
                <a:lnTo>
                  <a:pt x="12060" y="4104"/>
                </a:lnTo>
                <a:lnTo>
                  <a:pt x="12069" y="4104"/>
                </a:lnTo>
                <a:lnTo>
                  <a:pt x="12060" y="4113"/>
                </a:lnTo>
                <a:lnTo>
                  <a:pt x="12060" y="4122"/>
                </a:lnTo>
                <a:lnTo>
                  <a:pt x="12051" y="4130"/>
                </a:lnTo>
                <a:lnTo>
                  <a:pt x="12034" y="4139"/>
                </a:lnTo>
                <a:lnTo>
                  <a:pt x="12025" y="4139"/>
                </a:lnTo>
                <a:lnTo>
                  <a:pt x="11998" y="4157"/>
                </a:lnTo>
                <a:lnTo>
                  <a:pt x="11981" y="4157"/>
                </a:lnTo>
                <a:lnTo>
                  <a:pt x="11981" y="4166"/>
                </a:lnTo>
                <a:lnTo>
                  <a:pt x="11972" y="4166"/>
                </a:lnTo>
                <a:lnTo>
                  <a:pt x="11972" y="4175"/>
                </a:lnTo>
                <a:lnTo>
                  <a:pt x="11981" y="4175"/>
                </a:lnTo>
                <a:lnTo>
                  <a:pt x="11981" y="4183"/>
                </a:lnTo>
                <a:lnTo>
                  <a:pt x="11998" y="4192"/>
                </a:lnTo>
                <a:lnTo>
                  <a:pt x="12007" y="4192"/>
                </a:lnTo>
                <a:lnTo>
                  <a:pt x="12016" y="4183"/>
                </a:lnTo>
                <a:lnTo>
                  <a:pt x="12025" y="4183"/>
                </a:lnTo>
                <a:lnTo>
                  <a:pt x="12034" y="4183"/>
                </a:lnTo>
                <a:lnTo>
                  <a:pt x="12043" y="4183"/>
                </a:lnTo>
                <a:lnTo>
                  <a:pt x="12043" y="4192"/>
                </a:lnTo>
                <a:lnTo>
                  <a:pt x="12060" y="4192"/>
                </a:lnTo>
                <a:lnTo>
                  <a:pt x="12051" y="4192"/>
                </a:lnTo>
                <a:lnTo>
                  <a:pt x="12043" y="4201"/>
                </a:lnTo>
                <a:lnTo>
                  <a:pt x="12051" y="4201"/>
                </a:lnTo>
                <a:lnTo>
                  <a:pt x="12060" y="4201"/>
                </a:lnTo>
                <a:lnTo>
                  <a:pt x="12069" y="4201"/>
                </a:lnTo>
                <a:lnTo>
                  <a:pt x="12078" y="4201"/>
                </a:lnTo>
                <a:lnTo>
                  <a:pt x="12095" y="4219"/>
                </a:lnTo>
                <a:lnTo>
                  <a:pt x="12113" y="4219"/>
                </a:lnTo>
                <a:lnTo>
                  <a:pt x="12122" y="4219"/>
                </a:lnTo>
                <a:lnTo>
                  <a:pt x="12131" y="4210"/>
                </a:lnTo>
                <a:lnTo>
                  <a:pt x="12140" y="4201"/>
                </a:lnTo>
                <a:lnTo>
                  <a:pt x="12157" y="4201"/>
                </a:lnTo>
                <a:lnTo>
                  <a:pt x="12166" y="4192"/>
                </a:lnTo>
                <a:lnTo>
                  <a:pt x="12175" y="4192"/>
                </a:lnTo>
                <a:lnTo>
                  <a:pt x="12175" y="4183"/>
                </a:lnTo>
                <a:lnTo>
                  <a:pt x="12166" y="4201"/>
                </a:lnTo>
                <a:lnTo>
                  <a:pt x="12157" y="4201"/>
                </a:lnTo>
                <a:lnTo>
                  <a:pt x="12148" y="4210"/>
                </a:lnTo>
                <a:lnTo>
                  <a:pt x="12148" y="4219"/>
                </a:lnTo>
                <a:lnTo>
                  <a:pt x="12131" y="4227"/>
                </a:lnTo>
                <a:lnTo>
                  <a:pt x="12131" y="4236"/>
                </a:lnTo>
                <a:lnTo>
                  <a:pt x="12122" y="4236"/>
                </a:lnTo>
                <a:lnTo>
                  <a:pt x="12113" y="4236"/>
                </a:lnTo>
                <a:lnTo>
                  <a:pt x="12095" y="4236"/>
                </a:lnTo>
                <a:lnTo>
                  <a:pt x="12078" y="4236"/>
                </a:lnTo>
                <a:lnTo>
                  <a:pt x="12051" y="4236"/>
                </a:lnTo>
                <a:lnTo>
                  <a:pt x="12043" y="4254"/>
                </a:lnTo>
                <a:lnTo>
                  <a:pt x="12025" y="4254"/>
                </a:lnTo>
                <a:lnTo>
                  <a:pt x="12025" y="4263"/>
                </a:lnTo>
                <a:lnTo>
                  <a:pt x="12025" y="4272"/>
                </a:lnTo>
                <a:lnTo>
                  <a:pt x="12025" y="4280"/>
                </a:lnTo>
                <a:lnTo>
                  <a:pt x="11998" y="4298"/>
                </a:lnTo>
                <a:lnTo>
                  <a:pt x="11990" y="4298"/>
                </a:lnTo>
                <a:lnTo>
                  <a:pt x="11990" y="4307"/>
                </a:lnTo>
                <a:lnTo>
                  <a:pt x="11981" y="4316"/>
                </a:lnTo>
                <a:lnTo>
                  <a:pt x="11963" y="4325"/>
                </a:lnTo>
                <a:lnTo>
                  <a:pt x="11945" y="4333"/>
                </a:lnTo>
                <a:lnTo>
                  <a:pt x="11945" y="4342"/>
                </a:lnTo>
                <a:lnTo>
                  <a:pt x="11945" y="4351"/>
                </a:lnTo>
                <a:lnTo>
                  <a:pt x="11945" y="4342"/>
                </a:lnTo>
                <a:lnTo>
                  <a:pt x="11954" y="4342"/>
                </a:lnTo>
                <a:lnTo>
                  <a:pt x="11963" y="4342"/>
                </a:lnTo>
                <a:lnTo>
                  <a:pt x="11972" y="4351"/>
                </a:lnTo>
                <a:lnTo>
                  <a:pt x="11981" y="4351"/>
                </a:lnTo>
                <a:lnTo>
                  <a:pt x="11990" y="4342"/>
                </a:lnTo>
                <a:lnTo>
                  <a:pt x="11990" y="4333"/>
                </a:lnTo>
                <a:lnTo>
                  <a:pt x="12007" y="4325"/>
                </a:lnTo>
                <a:lnTo>
                  <a:pt x="12025" y="4316"/>
                </a:lnTo>
                <a:lnTo>
                  <a:pt x="12034" y="4316"/>
                </a:lnTo>
                <a:lnTo>
                  <a:pt x="12043" y="4316"/>
                </a:lnTo>
                <a:lnTo>
                  <a:pt x="12051" y="4316"/>
                </a:lnTo>
                <a:lnTo>
                  <a:pt x="12060" y="4316"/>
                </a:lnTo>
                <a:lnTo>
                  <a:pt x="12069" y="4325"/>
                </a:lnTo>
                <a:lnTo>
                  <a:pt x="12078" y="4333"/>
                </a:lnTo>
                <a:lnTo>
                  <a:pt x="12087" y="4333"/>
                </a:lnTo>
                <a:lnTo>
                  <a:pt x="12095" y="4325"/>
                </a:lnTo>
                <a:lnTo>
                  <a:pt x="12095" y="4307"/>
                </a:lnTo>
                <a:lnTo>
                  <a:pt x="12104" y="4298"/>
                </a:lnTo>
                <a:lnTo>
                  <a:pt x="12104" y="4289"/>
                </a:lnTo>
                <a:lnTo>
                  <a:pt x="12140" y="4280"/>
                </a:lnTo>
                <a:lnTo>
                  <a:pt x="12148" y="4280"/>
                </a:lnTo>
                <a:lnTo>
                  <a:pt x="12157" y="4280"/>
                </a:lnTo>
                <a:lnTo>
                  <a:pt x="12166" y="4289"/>
                </a:lnTo>
                <a:lnTo>
                  <a:pt x="12175" y="4289"/>
                </a:lnTo>
                <a:lnTo>
                  <a:pt x="12175" y="4298"/>
                </a:lnTo>
                <a:lnTo>
                  <a:pt x="12184" y="4289"/>
                </a:lnTo>
                <a:lnTo>
                  <a:pt x="12210" y="4298"/>
                </a:lnTo>
                <a:lnTo>
                  <a:pt x="12210" y="4289"/>
                </a:lnTo>
                <a:lnTo>
                  <a:pt x="12210" y="4280"/>
                </a:lnTo>
                <a:lnTo>
                  <a:pt x="12219" y="4280"/>
                </a:lnTo>
                <a:lnTo>
                  <a:pt x="12237" y="4280"/>
                </a:lnTo>
                <a:lnTo>
                  <a:pt x="12245" y="4280"/>
                </a:lnTo>
                <a:lnTo>
                  <a:pt x="12263" y="4272"/>
                </a:lnTo>
                <a:lnTo>
                  <a:pt x="12254" y="4263"/>
                </a:lnTo>
                <a:lnTo>
                  <a:pt x="12263" y="4272"/>
                </a:lnTo>
                <a:lnTo>
                  <a:pt x="12272" y="4272"/>
                </a:lnTo>
                <a:lnTo>
                  <a:pt x="12281" y="4272"/>
                </a:lnTo>
                <a:lnTo>
                  <a:pt x="12290" y="4280"/>
                </a:lnTo>
                <a:lnTo>
                  <a:pt x="12298" y="4280"/>
                </a:lnTo>
                <a:lnTo>
                  <a:pt x="12325" y="4272"/>
                </a:lnTo>
                <a:lnTo>
                  <a:pt x="12342" y="4272"/>
                </a:lnTo>
                <a:lnTo>
                  <a:pt x="12369" y="4280"/>
                </a:lnTo>
                <a:lnTo>
                  <a:pt x="12378" y="4280"/>
                </a:lnTo>
                <a:lnTo>
                  <a:pt x="12387" y="4272"/>
                </a:lnTo>
                <a:lnTo>
                  <a:pt x="12395" y="4272"/>
                </a:lnTo>
                <a:lnTo>
                  <a:pt x="12404" y="4263"/>
                </a:lnTo>
                <a:lnTo>
                  <a:pt x="12413" y="4263"/>
                </a:lnTo>
                <a:lnTo>
                  <a:pt x="12431" y="4263"/>
                </a:lnTo>
                <a:lnTo>
                  <a:pt x="12431" y="4254"/>
                </a:lnTo>
                <a:lnTo>
                  <a:pt x="12457" y="4245"/>
                </a:lnTo>
                <a:lnTo>
                  <a:pt x="12457" y="4236"/>
                </a:lnTo>
                <a:lnTo>
                  <a:pt x="12466" y="4227"/>
                </a:lnTo>
                <a:lnTo>
                  <a:pt x="12466" y="4219"/>
                </a:lnTo>
                <a:lnTo>
                  <a:pt x="12457" y="4219"/>
                </a:lnTo>
                <a:lnTo>
                  <a:pt x="12448" y="4219"/>
                </a:lnTo>
                <a:lnTo>
                  <a:pt x="12431" y="4219"/>
                </a:lnTo>
                <a:lnTo>
                  <a:pt x="12422" y="4219"/>
                </a:lnTo>
                <a:lnTo>
                  <a:pt x="12404" y="4219"/>
                </a:lnTo>
                <a:lnTo>
                  <a:pt x="12404" y="4210"/>
                </a:lnTo>
                <a:lnTo>
                  <a:pt x="12395" y="4210"/>
                </a:lnTo>
                <a:lnTo>
                  <a:pt x="12387" y="4210"/>
                </a:lnTo>
                <a:lnTo>
                  <a:pt x="12395" y="4210"/>
                </a:lnTo>
                <a:lnTo>
                  <a:pt x="12404" y="4201"/>
                </a:lnTo>
                <a:lnTo>
                  <a:pt x="12413" y="4201"/>
                </a:lnTo>
                <a:lnTo>
                  <a:pt x="12422" y="4201"/>
                </a:lnTo>
                <a:lnTo>
                  <a:pt x="12422" y="4192"/>
                </a:lnTo>
                <a:lnTo>
                  <a:pt x="12413" y="4183"/>
                </a:lnTo>
                <a:lnTo>
                  <a:pt x="12431" y="4175"/>
                </a:lnTo>
                <a:lnTo>
                  <a:pt x="12440" y="4183"/>
                </a:lnTo>
                <a:lnTo>
                  <a:pt x="12448" y="4175"/>
                </a:lnTo>
                <a:lnTo>
                  <a:pt x="12448" y="4166"/>
                </a:lnTo>
                <a:lnTo>
                  <a:pt x="12448" y="4157"/>
                </a:lnTo>
                <a:lnTo>
                  <a:pt x="12457" y="4166"/>
                </a:lnTo>
                <a:lnTo>
                  <a:pt x="12466" y="4157"/>
                </a:lnTo>
                <a:lnTo>
                  <a:pt x="12475" y="4148"/>
                </a:lnTo>
                <a:lnTo>
                  <a:pt x="12475" y="4139"/>
                </a:lnTo>
                <a:lnTo>
                  <a:pt x="12475" y="4130"/>
                </a:lnTo>
                <a:lnTo>
                  <a:pt x="12484" y="4122"/>
                </a:lnTo>
                <a:lnTo>
                  <a:pt x="12484" y="4113"/>
                </a:lnTo>
                <a:lnTo>
                  <a:pt x="12484" y="4104"/>
                </a:lnTo>
                <a:lnTo>
                  <a:pt x="12484" y="4095"/>
                </a:lnTo>
                <a:lnTo>
                  <a:pt x="12484" y="4086"/>
                </a:lnTo>
                <a:lnTo>
                  <a:pt x="12457" y="4069"/>
                </a:lnTo>
                <a:lnTo>
                  <a:pt x="12448" y="4069"/>
                </a:lnTo>
                <a:lnTo>
                  <a:pt x="12440" y="4060"/>
                </a:lnTo>
                <a:lnTo>
                  <a:pt x="12431" y="4060"/>
                </a:lnTo>
                <a:lnTo>
                  <a:pt x="12422" y="4060"/>
                </a:lnTo>
                <a:lnTo>
                  <a:pt x="12413" y="4060"/>
                </a:lnTo>
                <a:lnTo>
                  <a:pt x="12395" y="4060"/>
                </a:lnTo>
                <a:lnTo>
                  <a:pt x="12395" y="4069"/>
                </a:lnTo>
                <a:lnTo>
                  <a:pt x="12387" y="4077"/>
                </a:lnTo>
                <a:lnTo>
                  <a:pt x="12378" y="4077"/>
                </a:lnTo>
                <a:lnTo>
                  <a:pt x="12360" y="4069"/>
                </a:lnTo>
                <a:lnTo>
                  <a:pt x="12369" y="4060"/>
                </a:lnTo>
                <a:lnTo>
                  <a:pt x="12378" y="4051"/>
                </a:lnTo>
                <a:lnTo>
                  <a:pt x="12387" y="4042"/>
                </a:lnTo>
                <a:lnTo>
                  <a:pt x="12378" y="4024"/>
                </a:lnTo>
                <a:lnTo>
                  <a:pt x="12369" y="4016"/>
                </a:lnTo>
                <a:lnTo>
                  <a:pt x="12334" y="3989"/>
                </a:lnTo>
                <a:lnTo>
                  <a:pt x="12325" y="3989"/>
                </a:lnTo>
                <a:lnTo>
                  <a:pt x="12307" y="3989"/>
                </a:lnTo>
                <a:lnTo>
                  <a:pt x="12316" y="3989"/>
                </a:lnTo>
                <a:lnTo>
                  <a:pt x="12325" y="3989"/>
                </a:lnTo>
                <a:lnTo>
                  <a:pt x="12334" y="3989"/>
                </a:lnTo>
                <a:lnTo>
                  <a:pt x="12342" y="3989"/>
                </a:lnTo>
                <a:lnTo>
                  <a:pt x="12351" y="3998"/>
                </a:lnTo>
                <a:lnTo>
                  <a:pt x="12360" y="3998"/>
                </a:lnTo>
                <a:lnTo>
                  <a:pt x="12369" y="3998"/>
                </a:lnTo>
                <a:lnTo>
                  <a:pt x="12360" y="3989"/>
                </a:lnTo>
                <a:lnTo>
                  <a:pt x="12351" y="3972"/>
                </a:lnTo>
                <a:lnTo>
                  <a:pt x="12342" y="3963"/>
                </a:lnTo>
                <a:lnTo>
                  <a:pt x="12342" y="3954"/>
                </a:lnTo>
                <a:lnTo>
                  <a:pt x="12351" y="3945"/>
                </a:lnTo>
                <a:lnTo>
                  <a:pt x="12342" y="3936"/>
                </a:lnTo>
                <a:lnTo>
                  <a:pt x="12334" y="3927"/>
                </a:lnTo>
                <a:lnTo>
                  <a:pt x="12316" y="3919"/>
                </a:lnTo>
                <a:lnTo>
                  <a:pt x="12307" y="3910"/>
                </a:lnTo>
                <a:lnTo>
                  <a:pt x="12298" y="3901"/>
                </a:lnTo>
                <a:lnTo>
                  <a:pt x="12272" y="3892"/>
                </a:lnTo>
                <a:lnTo>
                  <a:pt x="12263" y="3892"/>
                </a:lnTo>
                <a:lnTo>
                  <a:pt x="12263" y="3883"/>
                </a:lnTo>
                <a:lnTo>
                  <a:pt x="12254" y="3857"/>
                </a:lnTo>
                <a:lnTo>
                  <a:pt x="12245" y="3830"/>
                </a:lnTo>
                <a:lnTo>
                  <a:pt x="12237" y="3804"/>
                </a:lnTo>
                <a:lnTo>
                  <a:pt x="12237" y="3795"/>
                </a:lnTo>
                <a:lnTo>
                  <a:pt x="12228" y="3795"/>
                </a:lnTo>
                <a:lnTo>
                  <a:pt x="12219" y="3786"/>
                </a:lnTo>
                <a:lnTo>
                  <a:pt x="12210" y="3777"/>
                </a:lnTo>
                <a:lnTo>
                  <a:pt x="12201" y="3769"/>
                </a:lnTo>
                <a:lnTo>
                  <a:pt x="12166" y="3751"/>
                </a:lnTo>
                <a:lnTo>
                  <a:pt x="12148" y="3751"/>
                </a:lnTo>
                <a:lnTo>
                  <a:pt x="12140" y="3760"/>
                </a:lnTo>
                <a:lnTo>
                  <a:pt x="12131" y="3760"/>
                </a:lnTo>
                <a:lnTo>
                  <a:pt x="12095" y="3751"/>
                </a:lnTo>
                <a:lnTo>
                  <a:pt x="12087" y="3751"/>
                </a:lnTo>
                <a:lnTo>
                  <a:pt x="12078" y="3742"/>
                </a:lnTo>
                <a:lnTo>
                  <a:pt x="12087" y="3751"/>
                </a:lnTo>
                <a:lnTo>
                  <a:pt x="12104" y="3751"/>
                </a:lnTo>
                <a:lnTo>
                  <a:pt x="12113" y="3751"/>
                </a:lnTo>
                <a:lnTo>
                  <a:pt x="12122" y="3751"/>
                </a:lnTo>
                <a:lnTo>
                  <a:pt x="12122" y="3742"/>
                </a:lnTo>
                <a:lnTo>
                  <a:pt x="12140" y="3733"/>
                </a:lnTo>
                <a:lnTo>
                  <a:pt x="12157" y="3733"/>
                </a:lnTo>
                <a:lnTo>
                  <a:pt x="12157" y="3724"/>
                </a:lnTo>
                <a:lnTo>
                  <a:pt x="12166" y="3724"/>
                </a:lnTo>
                <a:lnTo>
                  <a:pt x="12148" y="3716"/>
                </a:lnTo>
                <a:lnTo>
                  <a:pt x="12131" y="3716"/>
                </a:lnTo>
                <a:lnTo>
                  <a:pt x="12122" y="3716"/>
                </a:lnTo>
                <a:lnTo>
                  <a:pt x="12113" y="3716"/>
                </a:lnTo>
                <a:lnTo>
                  <a:pt x="12122" y="3716"/>
                </a:lnTo>
                <a:lnTo>
                  <a:pt x="12131" y="3707"/>
                </a:lnTo>
                <a:lnTo>
                  <a:pt x="12157" y="3707"/>
                </a:lnTo>
                <a:lnTo>
                  <a:pt x="12157" y="3698"/>
                </a:lnTo>
                <a:lnTo>
                  <a:pt x="12166" y="3698"/>
                </a:lnTo>
                <a:lnTo>
                  <a:pt x="12175" y="3689"/>
                </a:lnTo>
                <a:lnTo>
                  <a:pt x="12184" y="3680"/>
                </a:lnTo>
                <a:lnTo>
                  <a:pt x="12193" y="3663"/>
                </a:lnTo>
                <a:lnTo>
                  <a:pt x="12201" y="3636"/>
                </a:lnTo>
                <a:lnTo>
                  <a:pt x="12210" y="3636"/>
                </a:lnTo>
                <a:lnTo>
                  <a:pt x="12210" y="3627"/>
                </a:lnTo>
                <a:lnTo>
                  <a:pt x="12219" y="3610"/>
                </a:lnTo>
                <a:lnTo>
                  <a:pt x="12228" y="3601"/>
                </a:lnTo>
                <a:lnTo>
                  <a:pt x="12219" y="3583"/>
                </a:lnTo>
                <a:lnTo>
                  <a:pt x="12210" y="3583"/>
                </a:lnTo>
                <a:lnTo>
                  <a:pt x="12201" y="3574"/>
                </a:lnTo>
                <a:lnTo>
                  <a:pt x="12193" y="3574"/>
                </a:lnTo>
                <a:lnTo>
                  <a:pt x="12148" y="3574"/>
                </a:lnTo>
                <a:lnTo>
                  <a:pt x="12140" y="3574"/>
                </a:lnTo>
                <a:lnTo>
                  <a:pt x="12131" y="3583"/>
                </a:lnTo>
                <a:lnTo>
                  <a:pt x="12113" y="3574"/>
                </a:lnTo>
                <a:lnTo>
                  <a:pt x="12104" y="3574"/>
                </a:lnTo>
                <a:lnTo>
                  <a:pt x="12095" y="3583"/>
                </a:lnTo>
                <a:lnTo>
                  <a:pt x="12078" y="3583"/>
                </a:lnTo>
                <a:lnTo>
                  <a:pt x="12069" y="3592"/>
                </a:lnTo>
                <a:lnTo>
                  <a:pt x="12051" y="3592"/>
                </a:lnTo>
                <a:lnTo>
                  <a:pt x="12060" y="3583"/>
                </a:lnTo>
                <a:lnTo>
                  <a:pt x="12069" y="3566"/>
                </a:lnTo>
                <a:lnTo>
                  <a:pt x="12078" y="3566"/>
                </a:lnTo>
                <a:lnTo>
                  <a:pt x="12069" y="3566"/>
                </a:lnTo>
                <a:lnTo>
                  <a:pt x="12060" y="3557"/>
                </a:lnTo>
                <a:lnTo>
                  <a:pt x="12060" y="3548"/>
                </a:lnTo>
                <a:lnTo>
                  <a:pt x="12078" y="3539"/>
                </a:lnTo>
                <a:lnTo>
                  <a:pt x="12104" y="3521"/>
                </a:lnTo>
                <a:lnTo>
                  <a:pt x="12122" y="3513"/>
                </a:lnTo>
                <a:lnTo>
                  <a:pt x="12131" y="3504"/>
                </a:lnTo>
                <a:lnTo>
                  <a:pt x="12131" y="3495"/>
                </a:lnTo>
                <a:lnTo>
                  <a:pt x="12131" y="3486"/>
                </a:lnTo>
                <a:lnTo>
                  <a:pt x="12131" y="3477"/>
                </a:lnTo>
                <a:lnTo>
                  <a:pt x="12122" y="3477"/>
                </a:lnTo>
                <a:lnTo>
                  <a:pt x="12104" y="3477"/>
                </a:lnTo>
                <a:lnTo>
                  <a:pt x="12087" y="3477"/>
                </a:lnTo>
                <a:lnTo>
                  <a:pt x="12078" y="3486"/>
                </a:lnTo>
                <a:lnTo>
                  <a:pt x="12051" y="3486"/>
                </a:lnTo>
                <a:lnTo>
                  <a:pt x="12034" y="3486"/>
                </a:lnTo>
                <a:lnTo>
                  <a:pt x="12025" y="3486"/>
                </a:lnTo>
                <a:lnTo>
                  <a:pt x="12016" y="3486"/>
                </a:lnTo>
                <a:lnTo>
                  <a:pt x="12007" y="3486"/>
                </a:lnTo>
                <a:lnTo>
                  <a:pt x="11998" y="3477"/>
                </a:lnTo>
                <a:lnTo>
                  <a:pt x="11990" y="3486"/>
                </a:lnTo>
                <a:lnTo>
                  <a:pt x="11981" y="3495"/>
                </a:lnTo>
                <a:lnTo>
                  <a:pt x="11981" y="3504"/>
                </a:lnTo>
                <a:lnTo>
                  <a:pt x="11990" y="3513"/>
                </a:lnTo>
                <a:lnTo>
                  <a:pt x="11990" y="3521"/>
                </a:lnTo>
                <a:lnTo>
                  <a:pt x="11972" y="3521"/>
                </a:lnTo>
                <a:lnTo>
                  <a:pt x="11963" y="3521"/>
                </a:lnTo>
                <a:lnTo>
                  <a:pt x="11963" y="3530"/>
                </a:lnTo>
                <a:lnTo>
                  <a:pt x="11963" y="3539"/>
                </a:lnTo>
                <a:lnTo>
                  <a:pt x="11981" y="3557"/>
                </a:lnTo>
                <a:lnTo>
                  <a:pt x="11972" y="3557"/>
                </a:lnTo>
                <a:lnTo>
                  <a:pt x="11963" y="3557"/>
                </a:lnTo>
                <a:lnTo>
                  <a:pt x="11945" y="3557"/>
                </a:lnTo>
                <a:lnTo>
                  <a:pt x="11945" y="3566"/>
                </a:lnTo>
                <a:lnTo>
                  <a:pt x="11937" y="3566"/>
                </a:lnTo>
                <a:lnTo>
                  <a:pt x="11937" y="3583"/>
                </a:lnTo>
                <a:lnTo>
                  <a:pt x="11937" y="3592"/>
                </a:lnTo>
                <a:lnTo>
                  <a:pt x="11945" y="3592"/>
                </a:lnTo>
                <a:lnTo>
                  <a:pt x="11937" y="3592"/>
                </a:lnTo>
                <a:lnTo>
                  <a:pt x="11937" y="3601"/>
                </a:lnTo>
                <a:lnTo>
                  <a:pt x="11928" y="3601"/>
                </a:lnTo>
                <a:lnTo>
                  <a:pt x="11928" y="3610"/>
                </a:lnTo>
                <a:close/>
                <a:moveTo>
                  <a:pt x="12140" y="3460"/>
                </a:moveTo>
                <a:lnTo>
                  <a:pt x="12140" y="3468"/>
                </a:lnTo>
                <a:lnTo>
                  <a:pt x="12140" y="3460"/>
                </a:lnTo>
                <a:lnTo>
                  <a:pt x="12148" y="3460"/>
                </a:lnTo>
                <a:lnTo>
                  <a:pt x="12140" y="3451"/>
                </a:lnTo>
                <a:lnTo>
                  <a:pt x="12131" y="3460"/>
                </a:lnTo>
                <a:close/>
                <a:moveTo>
                  <a:pt x="12113" y="3442"/>
                </a:moveTo>
                <a:lnTo>
                  <a:pt x="12122" y="3433"/>
                </a:lnTo>
                <a:lnTo>
                  <a:pt x="12122" y="3442"/>
                </a:lnTo>
                <a:lnTo>
                  <a:pt x="12140" y="3442"/>
                </a:lnTo>
                <a:lnTo>
                  <a:pt x="12148" y="3451"/>
                </a:lnTo>
                <a:lnTo>
                  <a:pt x="12157" y="3442"/>
                </a:lnTo>
                <a:lnTo>
                  <a:pt x="12148" y="3442"/>
                </a:lnTo>
                <a:lnTo>
                  <a:pt x="12140" y="3433"/>
                </a:lnTo>
                <a:lnTo>
                  <a:pt x="12131" y="3433"/>
                </a:lnTo>
                <a:lnTo>
                  <a:pt x="12140" y="3433"/>
                </a:lnTo>
                <a:lnTo>
                  <a:pt x="12140" y="3424"/>
                </a:lnTo>
                <a:lnTo>
                  <a:pt x="12131" y="3424"/>
                </a:lnTo>
                <a:lnTo>
                  <a:pt x="12122" y="3424"/>
                </a:lnTo>
                <a:lnTo>
                  <a:pt x="12113" y="3424"/>
                </a:lnTo>
                <a:lnTo>
                  <a:pt x="12113" y="3433"/>
                </a:lnTo>
                <a:close/>
                <a:moveTo>
                  <a:pt x="12934" y="2948"/>
                </a:moveTo>
                <a:lnTo>
                  <a:pt x="12942" y="2948"/>
                </a:lnTo>
                <a:lnTo>
                  <a:pt x="12951" y="2948"/>
                </a:lnTo>
                <a:lnTo>
                  <a:pt x="12960" y="2948"/>
                </a:lnTo>
                <a:lnTo>
                  <a:pt x="12960" y="2939"/>
                </a:lnTo>
                <a:lnTo>
                  <a:pt x="12951" y="2939"/>
                </a:lnTo>
                <a:lnTo>
                  <a:pt x="12942" y="2939"/>
                </a:lnTo>
                <a:lnTo>
                  <a:pt x="12934" y="2939"/>
                </a:lnTo>
                <a:close/>
                <a:moveTo>
                  <a:pt x="13612" y="2251"/>
                </a:moveTo>
                <a:lnTo>
                  <a:pt x="13612" y="2259"/>
                </a:lnTo>
                <a:lnTo>
                  <a:pt x="13621" y="2251"/>
                </a:lnTo>
                <a:lnTo>
                  <a:pt x="13630" y="2242"/>
                </a:lnTo>
                <a:lnTo>
                  <a:pt x="13638" y="2233"/>
                </a:lnTo>
                <a:lnTo>
                  <a:pt x="13647" y="2233"/>
                </a:lnTo>
                <a:lnTo>
                  <a:pt x="13665" y="2233"/>
                </a:lnTo>
                <a:lnTo>
                  <a:pt x="13674" y="2233"/>
                </a:lnTo>
                <a:lnTo>
                  <a:pt x="13674" y="2224"/>
                </a:lnTo>
                <a:lnTo>
                  <a:pt x="13674" y="2215"/>
                </a:lnTo>
                <a:lnTo>
                  <a:pt x="13682" y="2215"/>
                </a:lnTo>
                <a:lnTo>
                  <a:pt x="13682" y="2206"/>
                </a:lnTo>
                <a:lnTo>
                  <a:pt x="13682" y="2198"/>
                </a:lnTo>
                <a:lnTo>
                  <a:pt x="13682" y="2189"/>
                </a:lnTo>
                <a:lnTo>
                  <a:pt x="13674" y="2189"/>
                </a:lnTo>
                <a:lnTo>
                  <a:pt x="13665" y="2189"/>
                </a:lnTo>
                <a:lnTo>
                  <a:pt x="13656" y="2189"/>
                </a:lnTo>
                <a:lnTo>
                  <a:pt x="13647" y="2180"/>
                </a:lnTo>
                <a:lnTo>
                  <a:pt x="13638" y="2180"/>
                </a:lnTo>
                <a:lnTo>
                  <a:pt x="13638" y="2189"/>
                </a:lnTo>
                <a:lnTo>
                  <a:pt x="13630" y="2189"/>
                </a:lnTo>
                <a:lnTo>
                  <a:pt x="13621" y="2189"/>
                </a:lnTo>
                <a:lnTo>
                  <a:pt x="13621" y="2198"/>
                </a:lnTo>
                <a:lnTo>
                  <a:pt x="13630" y="2198"/>
                </a:lnTo>
                <a:lnTo>
                  <a:pt x="13638" y="2206"/>
                </a:lnTo>
                <a:lnTo>
                  <a:pt x="13630" y="2206"/>
                </a:lnTo>
                <a:lnTo>
                  <a:pt x="13612" y="2206"/>
                </a:lnTo>
                <a:lnTo>
                  <a:pt x="13603" y="2206"/>
                </a:lnTo>
                <a:lnTo>
                  <a:pt x="13603" y="2215"/>
                </a:lnTo>
                <a:lnTo>
                  <a:pt x="13603" y="2224"/>
                </a:lnTo>
                <a:lnTo>
                  <a:pt x="13603" y="2233"/>
                </a:lnTo>
                <a:lnTo>
                  <a:pt x="13603" y="2242"/>
                </a:lnTo>
                <a:lnTo>
                  <a:pt x="13594" y="2242"/>
                </a:lnTo>
                <a:lnTo>
                  <a:pt x="13594" y="2251"/>
                </a:lnTo>
                <a:lnTo>
                  <a:pt x="13603" y="2251"/>
                </a:lnTo>
                <a:close/>
                <a:moveTo>
                  <a:pt x="13700" y="2189"/>
                </a:moveTo>
                <a:lnTo>
                  <a:pt x="13709" y="2189"/>
                </a:lnTo>
                <a:lnTo>
                  <a:pt x="13735" y="2180"/>
                </a:lnTo>
                <a:lnTo>
                  <a:pt x="13735" y="2171"/>
                </a:lnTo>
                <a:lnTo>
                  <a:pt x="13744" y="2162"/>
                </a:lnTo>
                <a:lnTo>
                  <a:pt x="13753" y="2162"/>
                </a:lnTo>
                <a:lnTo>
                  <a:pt x="13762" y="2153"/>
                </a:lnTo>
                <a:lnTo>
                  <a:pt x="13771" y="2153"/>
                </a:lnTo>
                <a:lnTo>
                  <a:pt x="13780" y="2153"/>
                </a:lnTo>
                <a:lnTo>
                  <a:pt x="13788" y="2136"/>
                </a:lnTo>
                <a:lnTo>
                  <a:pt x="13797" y="2127"/>
                </a:lnTo>
                <a:lnTo>
                  <a:pt x="13788" y="2118"/>
                </a:lnTo>
                <a:lnTo>
                  <a:pt x="13788" y="2127"/>
                </a:lnTo>
                <a:lnTo>
                  <a:pt x="13780" y="2127"/>
                </a:lnTo>
                <a:lnTo>
                  <a:pt x="13771" y="2118"/>
                </a:lnTo>
                <a:lnTo>
                  <a:pt x="13771" y="2101"/>
                </a:lnTo>
                <a:lnTo>
                  <a:pt x="13771" y="2092"/>
                </a:lnTo>
                <a:lnTo>
                  <a:pt x="13762" y="2092"/>
                </a:lnTo>
                <a:lnTo>
                  <a:pt x="13762" y="2109"/>
                </a:lnTo>
                <a:lnTo>
                  <a:pt x="13753" y="2109"/>
                </a:lnTo>
                <a:lnTo>
                  <a:pt x="13762" y="2118"/>
                </a:lnTo>
                <a:lnTo>
                  <a:pt x="13753" y="2118"/>
                </a:lnTo>
                <a:lnTo>
                  <a:pt x="13744" y="2127"/>
                </a:lnTo>
                <a:lnTo>
                  <a:pt x="13744" y="2136"/>
                </a:lnTo>
                <a:lnTo>
                  <a:pt x="13727" y="2145"/>
                </a:lnTo>
                <a:lnTo>
                  <a:pt x="13735" y="2153"/>
                </a:lnTo>
                <a:lnTo>
                  <a:pt x="13727" y="2153"/>
                </a:lnTo>
                <a:lnTo>
                  <a:pt x="13718" y="2153"/>
                </a:lnTo>
                <a:lnTo>
                  <a:pt x="13709" y="2153"/>
                </a:lnTo>
                <a:lnTo>
                  <a:pt x="13700" y="2162"/>
                </a:lnTo>
                <a:lnTo>
                  <a:pt x="13700" y="2171"/>
                </a:lnTo>
                <a:lnTo>
                  <a:pt x="13682" y="2180"/>
                </a:lnTo>
                <a:lnTo>
                  <a:pt x="13691" y="2189"/>
                </a:lnTo>
                <a:close/>
                <a:moveTo>
                  <a:pt x="13427" y="2303"/>
                </a:moveTo>
                <a:lnTo>
                  <a:pt x="13444" y="2303"/>
                </a:lnTo>
                <a:lnTo>
                  <a:pt x="13453" y="2303"/>
                </a:lnTo>
                <a:lnTo>
                  <a:pt x="13462" y="2312"/>
                </a:lnTo>
                <a:lnTo>
                  <a:pt x="13480" y="2303"/>
                </a:lnTo>
                <a:lnTo>
                  <a:pt x="13488" y="2303"/>
                </a:lnTo>
                <a:lnTo>
                  <a:pt x="13488" y="2286"/>
                </a:lnTo>
                <a:lnTo>
                  <a:pt x="13488" y="2277"/>
                </a:lnTo>
                <a:lnTo>
                  <a:pt x="13471" y="2268"/>
                </a:lnTo>
                <a:lnTo>
                  <a:pt x="13471" y="2259"/>
                </a:lnTo>
                <a:lnTo>
                  <a:pt x="13462" y="2259"/>
                </a:lnTo>
                <a:lnTo>
                  <a:pt x="13462" y="2268"/>
                </a:lnTo>
                <a:lnTo>
                  <a:pt x="13453" y="2268"/>
                </a:lnTo>
                <a:lnTo>
                  <a:pt x="13444" y="2268"/>
                </a:lnTo>
                <a:lnTo>
                  <a:pt x="13444" y="2277"/>
                </a:lnTo>
                <a:lnTo>
                  <a:pt x="13444" y="2286"/>
                </a:lnTo>
                <a:lnTo>
                  <a:pt x="13435" y="2286"/>
                </a:lnTo>
                <a:lnTo>
                  <a:pt x="13427" y="2277"/>
                </a:lnTo>
                <a:lnTo>
                  <a:pt x="13427" y="2286"/>
                </a:lnTo>
                <a:lnTo>
                  <a:pt x="13409" y="2295"/>
                </a:lnTo>
                <a:lnTo>
                  <a:pt x="13418" y="2303"/>
                </a:lnTo>
                <a:close/>
                <a:moveTo>
                  <a:pt x="12722" y="3204"/>
                </a:moveTo>
                <a:lnTo>
                  <a:pt x="12722" y="3195"/>
                </a:lnTo>
                <a:lnTo>
                  <a:pt x="12713" y="3195"/>
                </a:lnTo>
                <a:lnTo>
                  <a:pt x="12713" y="3204"/>
                </a:lnTo>
                <a:lnTo>
                  <a:pt x="12713" y="3213"/>
                </a:lnTo>
                <a:close/>
                <a:moveTo>
                  <a:pt x="24702" y="2153"/>
                </a:moveTo>
                <a:lnTo>
                  <a:pt x="24719" y="2162"/>
                </a:lnTo>
                <a:lnTo>
                  <a:pt x="24728" y="2171"/>
                </a:lnTo>
                <a:lnTo>
                  <a:pt x="24772" y="2180"/>
                </a:lnTo>
                <a:lnTo>
                  <a:pt x="24799" y="2180"/>
                </a:lnTo>
                <a:lnTo>
                  <a:pt x="24799" y="2162"/>
                </a:lnTo>
                <a:lnTo>
                  <a:pt x="24808" y="2153"/>
                </a:lnTo>
                <a:lnTo>
                  <a:pt x="24808" y="2145"/>
                </a:lnTo>
                <a:lnTo>
                  <a:pt x="24737" y="2127"/>
                </a:lnTo>
                <a:lnTo>
                  <a:pt x="24719" y="2127"/>
                </a:lnTo>
                <a:lnTo>
                  <a:pt x="24710" y="2127"/>
                </a:lnTo>
                <a:lnTo>
                  <a:pt x="24693" y="2136"/>
                </a:lnTo>
                <a:lnTo>
                  <a:pt x="24693" y="2145"/>
                </a:lnTo>
                <a:lnTo>
                  <a:pt x="24693" y="2153"/>
                </a:lnTo>
                <a:close/>
                <a:moveTo>
                  <a:pt x="13409" y="2365"/>
                </a:moveTo>
                <a:lnTo>
                  <a:pt x="13435" y="2356"/>
                </a:lnTo>
                <a:lnTo>
                  <a:pt x="13453" y="2348"/>
                </a:lnTo>
                <a:lnTo>
                  <a:pt x="13462" y="2348"/>
                </a:lnTo>
                <a:lnTo>
                  <a:pt x="13471" y="2348"/>
                </a:lnTo>
                <a:lnTo>
                  <a:pt x="13480" y="2339"/>
                </a:lnTo>
                <a:lnTo>
                  <a:pt x="13488" y="2339"/>
                </a:lnTo>
                <a:lnTo>
                  <a:pt x="13488" y="2348"/>
                </a:lnTo>
                <a:lnTo>
                  <a:pt x="13506" y="2339"/>
                </a:lnTo>
                <a:lnTo>
                  <a:pt x="13515" y="2330"/>
                </a:lnTo>
                <a:lnTo>
                  <a:pt x="13524" y="2330"/>
                </a:lnTo>
                <a:lnTo>
                  <a:pt x="13524" y="2339"/>
                </a:lnTo>
                <a:lnTo>
                  <a:pt x="13533" y="2330"/>
                </a:lnTo>
                <a:lnTo>
                  <a:pt x="13550" y="2321"/>
                </a:lnTo>
                <a:lnTo>
                  <a:pt x="13559" y="2312"/>
                </a:lnTo>
                <a:lnTo>
                  <a:pt x="13568" y="2303"/>
                </a:lnTo>
                <a:lnTo>
                  <a:pt x="13577" y="2295"/>
                </a:lnTo>
                <a:lnTo>
                  <a:pt x="13568" y="2286"/>
                </a:lnTo>
                <a:lnTo>
                  <a:pt x="13568" y="2277"/>
                </a:lnTo>
                <a:lnTo>
                  <a:pt x="13559" y="2277"/>
                </a:lnTo>
                <a:lnTo>
                  <a:pt x="13550" y="2277"/>
                </a:lnTo>
                <a:lnTo>
                  <a:pt x="13541" y="2277"/>
                </a:lnTo>
                <a:lnTo>
                  <a:pt x="13541" y="2286"/>
                </a:lnTo>
                <a:lnTo>
                  <a:pt x="13541" y="2295"/>
                </a:lnTo>
                <a:lnTo>
                  <a:pt x="13524" y="2303"/>
                </a:lnTo>
                <a:lnTo>
                  <a:pt x="13515" y="2312"/>
                </a:lnTo>
                <a:lnTo>
                  <a:pt x="13515" y="2303"/>
                </a:lnTo>
                <a:lnTo>
                  <a:pt x="13524" y="2295"/>
                </a:lnTo>
                <a:lnTo>
                  <a:pt x="13524" y="2277"/>
                </a:lnTo>
                <a:lnTo>
                  <a:pt x="13524" y="2268"/>
                </a:lnTo>
                <a:lnTo>
                  <a:pt x="13524" y="2259"/>
                </a:lnTo>
                <a:lnTo>
                  <a:pt x="13515" y="2251"/>
                </a:lnTo>
                <a:lnTo>
                  <a:pt x="13533" y="2242"/>
                </a:lnTo>
                <a:lnTo>
                  <a:pt x="13541" y="2233"/>
                </a:lnTo>
                <a:lnTo>
                  <a:pt x="13541" y="2224"/>
                </a:lnTo>
                <a:lnTo>
                  <a:pt x="13533" y="2215"/>
                </a:lnTo>
                <a:lnTo>
                  <a:pt x="13524" y="2224"/>
                </a:lnTo>
                <a:lnTo>
                  <a:pt x="13515" y="2233"/>
                </a:lnTo>
                <a:lnTo>
                  <a:pt x="13506" y="2242"/>
                </a:lnTo>
                <a:lnTo>
                  <a:pt x="13497" y="2251"/>
                </a:lnTo>
                <a:lnTo>
                  <a:pt x="13488" y="2259"/>
                </a:lnTo>
                <a:lnTo>
                  <a:pt x="13488" y="2268"/>
                </a:lnTo>
                <a:lnTo>
                  <a:pt x="13497" y="2268"/>
                </a:lnTo>
                <a:lnTo>
                  <a:pt x="13497" y="2277"/>
                </a:lnTo>
                <a:lnTo>
                  <a:pt x="13497" y="2286"/>
                </a:lnTo>
                <a:lnTo>
                  <a:pt x="13488" y="2303"/>
                </a:lnTo>
                <a:lnTo>
                  <a:pt x="13471" y="2330"/>
                </a:lnTo>
                <a:lnTo>
                  <a:pt x="13427" y="2339"/>
                </a:lnTo>
                <a:lnTo>
                  <a:pt x="13418" y="2339"/>
                </a:lnTo>
                <a:lnTo>
                  <a:pt x="13409" y="2356"/>
                </a:lnTo>
                <a:close/>
                <a:moveTo>
                  <a:pt x="24199" y="2233"/>
                </a:moveTo>
                <a:lnTo>
                  <a:pt x="24199" y="2242"/>
                </a:lnTo>
                <a:lnTo>
                  <a:pt x="24208" y="2251"/>
                </a:lnTo>
                <a:lnTo>
                  <a:pt x="24216" y="2251"/>
                </a:lnTo>
                <a:lnTo>
                  <a:pt x="24225" y="2259"/>
                </a:lnTo>
                <a:lnTo>
                  <a:pt x="24225" y="2268"/>
                </a:lnTo>
                <a:lnTo>
                  <a:pt x="24234" y="2259"/>
                </a:lnTo>
                <a:lnTo>
                  <a:pt x="24225" y="2259"/>
                </a:lnTo>
                <a:lnTo>
                  <a:pt x="24216" y="2242"/>
                </a:lnTo>
                <a:lnTo>
                  <a:pt x="24216" y="2233"/>
                </a:lnTo>
                <a:lnTo>
                  <a:pt x="24216" y="2224"/>
                </a:lnTo>
                <a:lnTo>
                  <a:pt x="24216" y="2206"/>
                </a:lnTo>
                <a:lnTo>
                  <a:pt x="24234" y="2198"/>
                </a:lnTo>
                <a:lnTo>
                  <a:pt x="24234" y="2189"/>
                </a:lnTo>
                <a:lnTo>
                  <a:pt x="24234" y="2180"/>
                </a:lnTo>
                <a:lnTo>
                  <a:pt x="24234" y="2171"/>
                </a:lnTo>
                <a:lnTo>
                  <a:pt x="24225" y="2171"/>
                </a:lnTo>
                <a:lnTo>
                  <a:pt x="24225" y="2180"/>
                </a:lnTo>
                <a:lnTo>
                  <a:pt x="24216" y="2189"/>
                </a:lnTo>
                <a:lnTo>
                  <a:pt x="24199" y="2198"/>
                </a:lnTo>
                <a:lnTo>
                  <a:pt x="24199" y="2206"/>
                </a:lnTo>
                <a:lnTo>
                  <a:pt x="24208" y="2215"/>
                </a:lnTo>
                <a:close/>
                <a:moveTo>
                  <a:pt x="15906" y="2268"/>
                </a:moveTo>
                <a:lnTo>
                  <a:pt x="15915" y="2286"/>
                </a:lnTo>
                <a:lnTo>
                  <a:pt x="15932" y="2295"/>
                </a:lnTo>
                <a:lnTo>
                  <a:pt x="15950" y="2295"/>
                </a:lnTo>
                <a:lnTo>
                  <a:pt x="15976" y="2286"/>
                </a:lnTo>
                <a:lnTo>
                  <a:pt x="16003" y="2277"/>
                </a:lnTo>
                <a:lnTo>
                  <a:pt x="16020" y="2259"/>
                </a:lnTo>
                <a:lnTo>
                  <a:pt x="16029" y="2251"/>
                </a:lnTo>
                <a:lnTo>
                  <a:pt x="16038" y="2242"/>
                </a:lnTo>
                <a:lnTo>
                  <a:pt x="16047" y="2242"/>
                </a:lnTo>
                <a:lnTo>
                  <a:pt x="16047" y="2251"/>
                </a:lnTo>
                <a:lnTo>
                  <a:pt x="16056" y="2251"/>
                </a:lnTo>
                <a:lnTo>
                  <a:pt x="16056" y="2233"/>
                </a:lnTo>
                <a:lnTo>
                  <a:pt x="16047" y="2224"/>
                </a:lnTo>
                <a:lnTo>
                  <a:pt x="16029" y="2215"/>
                </a:lnTo>
                <a:lnTo>
                  <a:pt x="15976" y="2189"/>
                </a:lnTo>
                <a:lnTo>
                  <a:pt x="15959" y="2189"/>
                </a:lnTo>
                <a:lnTo>
                  <a:pt x="15950" y="2198"/>
                </a:lnTo>
                <a:lnTo>
                  <a:pt x="15932" y="2198"/>
                </a:lnTo>
                <a:lnTo>
                  <a:pt x="15915" y="2215"/>
                </a:lnTo>
                <a:lnTo>
                  <a:pt x="15906" y="2224"/>
                </a:lnTo>
                <a:lnTo>
                  <a:pt x="15906" y="2233"/>
                </a:lnTo>
                <a:lnTo>
                  <a:pt x="15906" y="2242"/>
                </a:lnTo>
                <a:lnTo>
                  <a:pt x="15906" y="2251"/>
                </a:lnTo>
                <a:lnTo>
                  <a:pt x="15906" y="2259"/>
                </a:lnTo>
                <a:close/>
                <a:moveTo>
                  <a:pt x="15491" y="2551"/>
                </a:moveTo>
                <a:lnTo>
                  <a:pt x="15500" y="2551"/>
                </a:lnTo>
                <a:lnTo>
                  <a:pt x="15491" y="2542"/>
                </a:lnTo>
                <a:lnTo>
                  <a:pt x="15482" y="2533"/>
                </a:lnTo>
                <a:lnTo>
                  <a:pt x="15482" y="2542"/>
                </a:lnTo>
                <a:close/>
                <a:moveTo>
                  <a:pt x="13338" y="2383"/>
                </a:moveTo>
                <a:lnTo>
                  <a:pt x="13338" y="2374"/>
                </a:lnTo>
                <a:lnTo>
                  <a:pt x="13347" y="2374"/>
                </a:lnTo>
                <a:lnTo>
                  <a:pt x="13347" y="2383"/>
                </a:lnTo>
                <a:lnTo>
                  <a:pt x="13356" y="2374"/>
                </a:lnTo>
                <a:lnTo>
                  <a:pt x="13365" y="2374"/>
                </a:lnTo>
                <a:lnTo>
                  <a:pt x="13374" y="2374"/>
                </a:lnTo>
                <a:lnTo>
                  <a:pt x="13374" y="2365"/>
                </a:lnTo>
                <a:lnTo>
                  <a:pt x="13391" y="2365"/>
                </a:lnTo>
                <a:lnTo>
                  <a:pt x="13391" y="2356"/>
                </a:lnTo>
                <a:lnTo>
                  <a:pt x="13383" y="2356"/>
                </a:lnTo>
                <a:lnTo>
                  <a:pt x="13374" y="2348"/>
                </a:lnTo>
                <a:lnTo>
                  <a:pt x="13365" y="2348"/>
                </a:lnTo>
                <a:lnTo>
                  <a:pt x="13356" y="2356"/>
                </a:lnTo>
                <a:lnTo>
                  <a:pt x="13347" y="2365"/>
                </a:lnTo>
                <a:lnTo>
                  <a:pt x="13338" y="2365"/>
                </a:lnTo>
                <a:lnTo>
                  <a:pt x="13330" y="2374"/>
                </a:lnTo>
                <a:lnTo>
                  <a:pt x="13330" y="2383"/>
                </a:lnTo>
                <a:close/>
                <a:moveTo>
                  <a:pt x="13233" y="2683"/>
                </a:moveTo>
                <a:lnTo>
                  <a:pt x="13241" y="2674"/>
                </a:lnTo>
                <a:lnTo>
                  <a:pt x="13233" y="2674"/>
                </a:lnTo>
                <a:lnTo>
                  <a:pt x="13233" y="2665"/>
                </a:lnTo>
                <a:lnTo>
                  <a:pt x="13224" y="2674"/>
                </a:lnTo>
                <a:lnTo>
                  <a:pt x="13224" y="2683"/>
                </a:lnTo>
                <a:close/>
                <a:moveTo>
                  <a:pt x="13172" y="2771"/>
                </a:moveTo>
                <a:lnTo>
                  <a:pt x="13181" y="2771"/>
                </a:lnTo>
                <a:lnTo>
                  <a:pt x="13181" y="2762"/>
                </a:lnTo>
                <a:lnTo>
                  <a:pt x="13172" y="2754"/>
                </a:lnTo>
                <a:lnTo>
                  <a:pt x="13154" y="2762"/>
                </a:lnTo>
                <a:lnTo>
                  <a:pt x="13145" y="2771"/>
                </a:lnTo>
                <a:lnTo>
                  <a:pt x="13154" y="2771"/>
                </a:lnTo>
                <a:close/>
                <a:moveTo>
                  <a:pt x="12034" y="3919"/>
                </a:moveTo>
                <a:lnTo>
                  <a:pt x="12025" y="3919"/>
                </a:lnTo>
                <a:lnTo>
                  <a:pt x="12016" y="3936"/>
                </a:lnTo>
                <a:lnTo>
                  <a:pt x="12007" y="3945"/>
                </a:lnTo>
                <a:lnTo>
                  <a:pt x="12007" y="3954"/>
                </a:lnTo>
                <a:lnTo>
                  <a:pt x="12016" y="3954"/>
                </a:lnTo>
                <a:lnTo>
                  <a:pt x="12034" y="3936"/>
                </a:lnTo>
                <a:lnTo>
                  <a:pt x="12043" y="3936"/>
                </a:lnTo>
                <a:close/>
                <a:moveTo>
                  <a:pt x="12978" y="2912"/>
                </a:moveTo>
                <a:lnTo>
                  <a:pt x="13004" y="2904"/>
                </a:lnTo>
                <a:lnTo>
                  <a:pt x="13004" y="2895"/>
                </a:lnTo>
                <a:lnTo>
                  <a:pt x="12995" y="2904"/>
                </a:lnTo>
                <a:lnTo>
                  <a:pt x="12978" y="2904"/>
                </a:lnTo>
                <a:lnTo>
                  <a:pt x="12969" y="2912"/>
                </a:lnTo>
                <a:close/>
                <a:moveTo>
                  <a:pt x="13321" y="2392"/>
                </a:moveTo>
                <a:lnTo>
                  <a:pt x="13321" y="2383"/>
                </a:lnTo>
                <a:lnTo>
                  <a:pt x="13321" y="2374"/>
                </a:lnTo>
                <a:lnTo>
                  <a:pt x="13312" y="2383"/>
                </a:lnTo>
                <a:lnTo>
                  <a:pt x="13303" y="2392"/>
                </a:lnTo>
                <a:lnTo>
                  <a:pt x="13303" y="2409"/>
                </a:lnTo>
                <a:lnTo>
                  <a:pt x="13312" y="2401"/>
                </a:lnTo>
                <a:close/>
                <a:moveTo>
                  <a:pt x="13277" y="2639"/>
                </a:moveTo>
                <a:lnTo>
                  <a:pt x="13268" y="2639"/>
                </a:lnTo>
                <a:lnTo>
                  <a:pt x="13268" y="2648"/>
                </a:lnTo>
                <a:lnTo>
                  <a:pt x="13277" y="2648"/>
                </a:lnTo>
                <a:lnTo>
                  <a:pt x="13294" y="2639"/>
                </a:lnTo>
                <a:lnTo>
                  <a:pt x="13294" y="2630"/>
                </a:lnTo>
                <a:lnTo>
                  <a:pt x="13285" y="2630"/>
                </a:lnTo>
                <a:lnTo>
                  <a:pt x="13277" y="2630"/>
                </a:lnTo>
                <a:close/>
                <a:moveTo>
                  <a:pt x="13285" y="2621"/>
                </a:moveTo>
                <a:lnTo>
                  <a:pt x="13285" y="2612"/>
                </a:lnTo>
                <a:lnTo>
                  <a:pt x="13277" y="2612"/>
                </a:lnTo>
                <a:lnTo>
                  <a:pt x="13268" y="2612"/>
                </a:lnTo>
                <a:lnTo>
                  <a:pt x="13268" y="2621"/>
                </a:lnTo>
                <a:lnTo>
                  <a:pt x="13259" y="2630"/>
                </a:lnTo>
                <a:lnTo>
                  <a:pt x="13268" y="2630"/>
                </a:lnTo>
                <a:close/>
                <a:moveTo>
                  <a:pt x="12731" y="3283"/>
                </a:moveTo>
                <a:lnTo>
                  <a:pt x="12722" y="3274"/>
                </a:lnTo>
                <a:lnTo>
                  <a:pt x="12722" y="3283"/>
                </a:lnTo>
                <a:lnTo>
                  <a:pt x="12722" y="3292"/>
                </a:lnTo>
                <a:lnTo>
                  <a:pt x="12722" y="3301"/>
                </a:lnTo>
                <a:lnTo>
                  <a:pt x="12722" y="3310"/>
                </a:lnTo>
                <a:lnTo>
                  <a:pt x="12731" y="3310"/>
                </a:lnTo>
                <a:lnTo>
                  <a:pt x="12731" y="3292"/>
                </a:lnTo>
                <a:close/>
                <a:moveTo>
                  <a:pt x="7587" y="3045"/>
                </a:moveTo>
                <a:lnTo>
                  <a:pt x="7587" y="3054"/>
                </a:lnTo>
                <a:lnTo>
                  <a:pt x="7605" y="3063"/>
                </a:lnTo>
                <a:lnTo>
                  <a:pt x="7614" y="3063"/>
                </a:lnTo>
                <a:lnTo>
                  <a:pt x="7614" y="3054"/>
                </a:lnTo>
                <a:lnTo>
                  <a:pt x="7623" y="3045"/>
                </a:lnTo>
                <a:lnTo>
                  <a:pt x="7614" y="3045"/>
                </a:lnTo>
                <a:lnTo>
                  <a:pt x="7605" y="3045"/>
                </a:lnTo>
                <a:lnTo>
                  <a:pt x="7596" y="3045"/>
                </a:lnTo>
                <a:lnTo>
                  <a:pt x="7587" y="3045"/>
                </a:lnTo>
                <a:lnTo>
                  <a:pt x="7596" y="3045"/>
                </a:lnTo>
                <a:close/>
                <a:moveTo>
                  <a:pt x="7578" y="3115"/>
                </a:moveTo>
                <a:lnTo>
                  <a:pt x="7570" y="3107"/>
                </a:lnTo>
                <a:lnTo>
                  <a:pt x="7561" y="3115"/>
                </a:lnTo>
                <a:lnTo>
                  <a:pt x="7570" y="3124"/>
                </a:lnTo>
                <a:lnTo>
                  <a:pt x="7587" y="3133"/>
                </a:lnTo>
                <a:lnTo>
                  <a:pt x="7587" y="3124"/>
                </a:lnTo>
                <a:close/>
                <a:moveTo>
                  <a:pt x="7808" y="3592"/>
                </a:moveTo>
                <a:lnTo>
                  <a:pt x="7799" y="3592"/>
                </a:lnTo>
                <a:lnTo>
                  <a:pt x="7799" y="3601"/>
                </a:lnTo>
                <a:lnTo>
                  <a:pt x="7817" y="3610"/>
                </a:lnTo>
                <a:lnTo>
                  <a:pt x="7825" y="3610"/>
                </a:lnTo>
                <a:lnTo>
                  <a:pt x="7825" y="3592"/>
                </a:lnTo>
                <a:lnTo>
                  <a:pt x="7817" y="3592"/>
                </a:lnTo>
                <a:close/>
                <a:moveTo>
                  <a:pt x="7552" y="3142"/>
                </a:moveTo>
                <a:lnTo>
                  <a:pt x="7552" y="3151"/>
                </a:lnTo>
                <a:lnTo>
                  <a:pt x="7570" y="3168"/>
                </a:lnTo>
                <a:lnTo>
                  <a:pt x="7578" y="3168"/>
                </a:lnTo>
                <a:lnTo>
                  <a:pt x="7587" y="3168"/>
                </a:lnTo>
                <a:lnTo>
                  <a:pt x="7587" y="3177"/>
                </a:lnTo>
                <a:lnTo>
                  <a:pt x="7596" y="3177"/>
                </a:lnTo>
                <a:lnTo>
                  <a:pt x="7596" y="3168"/>
                </a:lnTo>
                <a:lnTo>
                  <a:pt x="7605" y="3168"/>
                </a:lnTo>
                <a:lnTo>
                  <a:pt x="7605" y="3160"/>
                </a:lnTo>
                <a:lnTo>
                  <a:pt x="7605" y="3151"/>
                </a:lnTo>
                <a:lnTo>
                  <a:pt x="7596" y="3142"/>
                </a:lnTo>
                <a:lnTo>
                  <a:pt x="7587" y="3142"/>
                </a:lnTo>
                <a:lnTo>
                  <a:pt x="7570" y="3142"/>
                </a:lnTo>
                <a:close/>
                <a:moveTo>
                  <a:pt x="7367" y="2171"/>
                </a:moveTo>
                <a:lnTo>
                  <a:pt x="7358" y="2171"/>
                </a:lnTo>
                <a:lnTo>
                  <a:pt x="7349" y="2171"/>
                </a:lnTo>
                <a:lnTo>
                  <a:pt x="7340" y="2180"/>
                </a:lnTo>
                <a:lnTo>
                  <a:pt x="7367" y="2189"/>
                </a:lnTo>
                <a:lnTo>
                  <a:pt x="7367" y="2180"/>
                </a:lnTo>
                <a:lnTo>
                  <a:pt x="7376" y="2180"/>
                </a:lnTo>
                <a:lnTo>
                  <a:pt x="7376" y="2171"/>
                </a:lnTo>
                <a:close/>
                <a:moveTo>
                  <a:pt x="11628" y="4148"/>
                </a:moveTo>
                <a:lnTo>
                  <a:pt x="11619" y="4157"/>
                </a:lnTo>
                <a:lnTo>
                  <a:pt x="11610" y="4157"/>
                </a:lnTo>
                <a:lnTo>
                  <a:pt x="11601" y="4157"/>
                </a:lnTo>
                <a:lnTo>
                  <a:pt x="11593" y="4175"/>
                </a:lnTo>
                <a:lnTo>
                  <a:pt x="11601" y="4175"/>
                </a:lnTo>
                <a:lnTo>
                  <a:pt x="11610" y="4183"/>
                </a:lnTo>
                <a:lnTo>
                  <a:pt x="11619" y="4183"/>
                </a:lnTo>
                <a:lnTo>
                  <a:pt x="11654" y="4175"/>
                </a:lnTo>
                <a:lnTo>
                  <a:pt x="11637" y="4175"/>
                </a:lnTo>
                <a:lnTo>
                  <a:pt x="11637" y="4183"/>
                </a:lnTo>
                <a:lnTo>
                  <a:pt x="11628" y="4183"/>
                </a:lnTo>
                <a:lnTo>
                  <a:pt x="11619" y="4192"/>
                </a:lnTo>
                <a:lnTo>
                  <a:pt x="11610" y="4201"/>
                </a:lnTo>
                <a:lnTo>
                  <a:pt x="11619" y="4192"/>
                </a:lnTo>
                <a:lnTo>
                  <a:pt x="11628" y="4192"/>
                </a:lnTo>
                <a:lnTo>
                  <a:pt x="11654" y="4192"/>
                </a:lnTo>
                <a:lnTo>
                  <a:pt x="11646" y="4201"/>
                </a:lnTo>
                <a:lnTo>
                  <a:pt x="11637" y="4210"/>
                </a:lnTo>
                <a:lnTo>
                  <a:pt x="11646" y="4210"/>
                </a:lnTo>
                <a:lnTo>
                  <a:pt x="11654" y="4201"/>
                </a:lnTo>
                <a:lnTo>
                  <a:pt x="11663" y="4201"/>
                </a:lnTo>
                <a:lnTo>
                  <a:pt x="11672" y="4210"/>
                </a:lnTo>
                <a:lnTo>
                  <a:pt x="11707" y="4201"/>
                </a:lnTo>
                <a:lnTo>
                  <a:pt x="11716" y="4192"/>
                </a:lnTo>
                <a:lnTo>
                  <a:pt x="11725" y="4192"/>
                </a:lnTo>
                <a:lnTo>
                  <a:pt x="11734" y="4183"/>
                </a:lnTo>
                <a:lnTo>
                  <a:pt x="11743" y="4183"/>
                </a:lnTo>
                <a:lnTo>
                  <a:pt x="11743" y="4175"/>
                </a:lnTo>
                <a:lnTo>
                  <a:pt x="11743" y="4166"/>
                </a:lnTo>
                <a:lnTo>
                  <a:pt x="11751" y="4166"/>
                </a:lnTo>
                <a:lnTo>
                  <a:pt x="11751" y="4175"/>
                </a:lnTo>
                <a:lnTo>
                  <a:pt x="11760" y="4175"/>
                </a:lnTo>
                <a:lnTo>
                  <a:pt x="11769" y="4175"/>
                </a:lnTo>
                <a:lnTo>
                  <a:pt x="11778" y="4166"/>
                </a:lnTo>
                <a:lnTo>
                  <a:pt x="11796" y="4157"/>
                </a:lnTo>
                <a:lnTo>
                  <a:pt x="11804" y="4148"/>
                </a:lnTo>
                <a:lnTo>
                  <a:pt x="11813" y="4148"/>
                </a:lnTo>
                <a:lnTo>
                  <a:pt x="11831" y="4148"/>
                </a:lnTo>
                <a:lnTo>
                  <a:pt x="11840" y="4148"/>
                </a:lnTo>
                <a:lnTo>
                  <a:pt x="11840" y="4139"/>
                </a:lnTo>
                <a:lnTo>
                  <a:pt x="11848" y="4130"/>
                </a:lnTo>
                <a:lnTo>
                  <a:pt x="11848" y="4139"/>
                </a:lnTo>
                <a:lnTo>
                  <a:pt x="11857" y="4139"/>
                </a:lnTo>
                <a:lnTo>
                  <a:pt x="11866" y="4139"/>
                </a:lnTo>
                <a:lnTo>
                  <a:pt x="11875" y="4139"/>
                </a:lnTo>
                <a:lnTo>
                  <a:pt x="11884" y="4139"/>
                </a:lnTo>
                <a:lnTo>
                  <a:pt x="11893" y="4130"/>
                </a:lnTo>
                <a:lnTo>
                  <a:pt x="11884" y="4122"/>
                </a:lnTo>
                <a:lnTo>
                  <a:pt x="11893" y="4122"/>
                </a:lnTo>
                <a:lnTo>
                  <a:pt x="11901" y="4104"/>
                </a:lnTo>
                <a:lnTo>
                  <a:pt x="11901" y="4095"/>
                </a:lnTo>
                <a:lnTo>
                  <a:pt x="11901" y="4086"/>
                </a:lnTo>
                <a:lnTo>
                  <a:pt x="11910" y="4077"/>
                </a:lnTo>
                <a:lnTo>
                  <a:pt x="11910" y="4069"/>
                </a:lnTo>
                <a:lnTo>
                  <a:pt x="11919" y="4069"/>
                </a:lnTo>
                <a:lnTo>
                  <a:pt x="11910" y="4051"/>
                </a:lnTo>
                <a:lnTo>
                  <a:pt x="11910" y="4042"/>
                </a:lnTo>
                <a:lnTo>
                  <a:pt x="11910" y="4033"/>
                </a:lnTo>
                <a:lnTo>
                  <a:pt x="11901" y="4024"/>
                </a:lnTo>
                <a:lnTo>
                  <a:pt x="11910" y="4024"/>
                </a:lnTo>
                <a:lnTo>
                  <a:pt x="11910" y="4016"/>
                </a:lnTo>
                <a:lnTo>
                  <a:pt x="11910" y="4007"/>
                </a:lnTo>
                <a:lnTo>
                  <a:pt x="11910" y="3998"/>
                </a:lnTo>
                <a:lnTo>
                  <a:pt x="11901" y="3998"/>
                </a:lnTo>
                <a:lnTo>
                  <a:pt x="11901" y="3980"/>
                </a:lnTo>
                <a:lnTo>
                  <a:pt x="11893" y="3972"/>
                </a:lnTo>
                <a:lnTo>
                  <a:pt x="11893" y="3963"/>
                </a:lnTo>
                <a:lnTo>
                  <a:pt x="11893" y="3954"/>
                </a:lnTo>
                <a:lnTo>
                  <a:pt x="11901" y="3963"/>
                </a:lnTo>
                <a:lnTo>
                  <a:pt x="11901" y="3954"/>
                </a:lnTo>
                <a:lnTo>
                  <a:pt x="11910" y="3954"/>
                </a:lnTo>
                <a:lnTo>
                  <a:pt x="11919" y="3954"/>
                </a:lnTo>
                <a:lnTo>
                  <a:pt x="11928" y="3945"/>
                </a:lnTo>
                <a:lnTo>
                  <a:pt x="11928" y="3936"/>
                </a:lnTo>
                <a:lnTo>
                  <a:pt x="11937" y="3936"/>
                </a:lnTo>
                <a:lnTo>
                  <a:pt x="11945" y="3927"/>
                </a:lnTo>
                <a:lnTo>
                  <a:pt x="11945" y="3919"/>
                </a:lnTo>
                <a:lnTo>
                  <a:pt x="11945" y="3910"/>
                </a:lnTo>
                <a:lnTo>
                  <a:pt x="11937" y="3901"/>
                </a:lnTo>
                <a:lnTo>
                  <a:pt x="11945" y="3901"/>
                </a:lnTo>
                <a:lnTo>
                  <a:pt x="11945" y="3910"/>
                </a:lnTo>
                <a:lnTo>
                  <a:pt x="11954" y="3910"/>
                </a:lnTo>
                <a:lnTo>
                  <a:pt x="11954" y="3919"/>
                </a:lnTo>
                <a:lnTo>
                  <a:pt x="11954" y="3910"/>
                </a:lnTo>
                <a:lnTo>
                  <a:pt x="11954" y="3901"/>
                </a:lnTo>
                <a:lnTo>
                  <a:pt x="11954" y="3892"/>
                </a:lnTo>
                <a:lnTo>
                  <a:pt x="11945" y="3892"/>
                </a:lnTo>
                <a:lnTo>
                  <a:pt x="11937" y="3892"/>
                </a:lnTo>
                <a:lnTo>
                  <a:pt x="11928" y="3892"/>
                </a:lnTo>
                <a:lnTo>
                  <a:pt x="11937" y="3883"/>
                </a:lnTo>
                <a:lnTo>
                  <a:pt x="11937" y="3874"/>
                </a:lnTo>
                <a:lnTo>
                  <a:pt x="11928" y="3866"/>
                </a:lnTo>
                <a:lnTo>
                  <a:pt x="11919" y="3857"/>
                </a:lnTo>
                <a:lnTo>
                  <a:pt x="11910" y="3839"/>
                </a:lnTo>
                <a:lnTo>
                  <a:pt x="11901" y="3839"/>
                </a:lnTo>
                <a:lnTo>
                  <a:pt x="11893" y="3830"/>
                </a:lnTo>
                <a:lnTo>
                  <a:pt x="11884" y="3830"/>
                </a:lnTo>
                <a:lnTo>
                  <a:pt x="11866" y="3839"/>
                </a:lnTo>
                <a:lnTo>
                  <a:pt x="11857" y="3839"/>
                </a:lnTo>
                <a:lnTo>
                  <a:pt x="11848" y="3839"/>
                </a:lnTo>
                <a:lnTo>
                  <a:pt x="11840" y="3848"/>
                </a:lnTo>
                <a:lnTo>
                  <a:pt x="11840" y="3857"/>
                </a:lnTo>
                <a:lnTo>
                  <a:pt x="11831" y="3848"/>
                </a:lnTo>
                <a:lnTo>
                  <a:pt x="11840" y="3839"/>
                </a:lnTo>
                <a:lnTo>
                  <a:pt x="11848" y="3830"/>
                </a:lnTo>
                <a:lnTo>
                  <a:pt x="11840" y="3830"/>
                </a:lnTo>
                <a:lnTo>
                  <a:pt x="11831" y="3830"/>
                </a:lnTo>
                <a:lnTo>
                  <a:pt x="11822" y="3822"/>
                </a:lnTo>
                <a:lnTo>
                  <a:pt x="11813" y="3822"/>
                </a:lnTo>
                <a:lnTo>
                  <a:pt x="11822" y="3830"/>
                </a:lnTo>
                <a:lnTo>
                  <a:pt x="11813" y="3830"/>
                </a:lnTo>
                <a:lnTo>
                  <a:pt x="11804" y="3830"/>
                </a:lnTo>
                <a:lnTo>
                  <a:pt x="11804" y="3839"/>
                </a:lnTo>
                <a:lnTo>
                  <a:pt x="11804" y="3848"/>
                </a:lnTo>
                <a:lnTo>
                  <a:pt x="11804" y="3857"/>
                </a:lnTo>
                <a:lnTo>
                  <a:pt x="11796" y="3857"/>
                </a:lnTo>
                <a:lnTo>
                  <a:pt x="11796" y="3848"/>
                </a:lnTo>
                <a:lnTo>
                  <a:pt x="11804" y="3848"/>
                </a:lnTo>
                <a:lnTo>
                  <a:pt x="11804" y="3839"/>
                </a:lnTo>
                <a:lnTo>
                  <a:pt x="11796" y="3839"/>
                </a:lnTo>
                <a:lnTo>
                  <a:pt x="11796" y="3830"/>
                </a:lnTo>
                <a:lnTo>
                  <a:pt x="11787" y="3830"/>
                </a:lnTo>
                <a:lnTo>
                  <a:pt x="11787" y="3839"/>
                </a:lnTo>
                <a:lnTo>
                  <a:pt x="11769" y="3839"/>
                </a:lnTo>
                <a:lnTo>
                  <a:pt x="11760" y="3839"/>
                </a:lnTo>
                <a:lnTo>
                  <a:pt x="11751" y="3839"/>
                </a:lnTo>
                <a:lnTo>
                  <a:pt x="11751" y="3848"/>
                </a:lnTo>
                <a:lnTo>
                  <a:pt x="11743" y="3848"/>
                </a:lnTo>
                <a:lnTo>
                  <a:pt x="11743" y="3857"/>
                </a:lnTo>
                <a:lnTo>
                  <a:pt x="11743" y="3866"/>
                </a:lnTo>
                <a:lnTo>
                  <a:pt x="11734" y="3874"/>
                </a:lnTo>
                <a:lnTo>
                  <a:pt x="11734" y="3883"/>
                </a:lnTo>
                <a:lnTo>
                  <a:pt x="11725" y="3883"/>
                </a:lnTo>
                <a:lnTo>
                  <a:pt x="11716" y="3883"/>
                </a:lnTo>
                <a:lnTo>
                  <a:pt x="11716" y="3892"/>
                </a:lnTo>
                <a:lnTo>
                  <a:pt x="11734" y="3901"/>
                </a:lnTo>
                <a:lnTo>
                  <a:pt x="11760" y="3892"/>
                </a:lnTo>
                <a:lnTo>
                  <a:pt x="11751" y="3901"/>
                </a:lnTo>
                <a:lnTo>
                  <a:pt x="11751" y="3910"/>
                </a:lnTo>
                <a:lnTo>
                  <a:pt x="11743" y="3910"/>
                </a:lnTo>
                <a:lnTo>
                  <a:pt x="11734" y="3919"/>
                </a:lnTo>
                <a:lnTo>
                  <a:pt x="11725" y="3919"/>
                </a:lnTo>
                <a:lnTo>
                  <a:pt x="11725" y="3927"/>
                </a:lnTo>
                <a:lnTo>
                  <a:pt x="11734" y="3936"/>
                </a:lnTo>
                <a:lnTo>
                  <a:pt x="11725" y="3936"/>
                </a:lnTo>
                <a:lnTo>
                  <a:pt x="11716" y="3936"/>
                </a:lnTo>
                <a:lnTo>
                  <a:pt x="11698" y="3927"/>
                </a:lnTo>
                <a:lnTo>
                  <a:pt x="11690" y="3927"/>
                </a:lnTo>
                <a:lnTo>
                  <a:pt x="11690" y="3936"/>
                </a:lnTo>
                <a:lnTo>
                  <a:pt x="11672" y="3927"/>
                </a:lnTo>
                <a:lnTo>
                  <a:pt x="11654" y="3927"/>
                </a:lnTo>
                <a:lnTo>
                  <a:pt x="11646" y="3927"/>
                </a:lnTo>
                <a:lnTo>
                  <a:pt x="11637" y="3936"/>
                </a:lnTo>
                <a:lnTo>
                  <a:pt x="11628" y="3936"/>
                </a:lnTo>
                <a:lnTo>
                  <a:pt x="11619" y="3927"/>
                </a:lnTo>
                <a:lnTo>
                  <a:pt x="11619" y="3936"/>
                </a:lnTo>
                <a:lnTo>
                  <a:pt x="11619" y="3945"/>
                </a:lnTo>
                <a:lnTo>
                  <a:pt x="11628" y="3936"/>
                </a:lnTo>
                <a:lnTo>
                  <a:pt x="11628" y="3945"/>
                </a:lnTo>
                <a:lnTo>
                  <a:pt x="11628" y="3954"/>
                </a:lnTo>
                <a:lnTo>
                  <a:pt x="11637" y="3954"/>
                </a:lnTo>
                <a:lnTo>
                  <a:pt x="11637" y="3963"/>
                </a:lnTo>
                <a:lnTo>
                  <a:pt x="11628" y="3963"/>
                </a:lnTo>
                <a:lnTo>
                  <a:pt x="11628" y="3972"/>
                </a:lnTo>
                <a:lnTo>
                  <a:pt x="11646" y="3972"/>
                </a:lnTo>
                <a:lnTo>
                  <a:pt x="11654" y="3972"/>
                </a:lnTo>
                <a:lnTo>
                  <a:pt x="11654" y="3980"/>
                </a:lnTo>
                <a:lnTo>
                  <a:pt x="11646" y="3980"/>
                </a:lnTo>
                <a:lnTo>
                  <a:pt x="11628" y="3989"/>
                </a:lnTo>
                <a:lnTo>
                  <a:pt x="11637" y="3998"/>
                </a:lnTo>
                <a:lnTo>
                  <a:pt x="11646" y="3998"/>
                </a:lnTo>
                <a:lnTo>
                  <a:pt x="11628" y="3998"/>
                </a:lnTo>
                <a:lnTo>
                  <a:pt x="11619" y="4007"/>
                </a:lnTo>
                <a:lnTo>
                  <a:pt x="11610" y="4007"/>
                </a:lnTo>
                <a:lnTo>
                  <a:pt x="11619" y="4007"/>
                </a:lnTo>
                <a:lnTo>
                  <a:pt x="11619" y="4016"/>
                </a:lnTo>
                <a:lnTo>
                  <a:pt x="11628" y="4016"/>
                </a:lnTo>
                <a:lnTo>
                  <a:pt x="11637" y="4016"/>
                </a:lnTo>
                <a:lnTo>
                  <a:pt x="11628" y="4024"/>
                </a:lnTo>
                <a:lnTo>
                  <a:pt x="11637" y="4024"/>
                </a:lnTo>
                <a:lnTo>
                  <a:pt x="11646" y="4024"/>
                </a:lnTo>
                <a:lnTo>
                  <a:pt x="11654" y="4024"/>
                </a:lnTo>
                <a:lnTo>
                  <a:pt x="11654" y="4033"/>
                </a:lnTo>
                <a:lnTo>
                  <a:pt x="11663" y="4033"/>
                </a:lnTo>
                <a:lnTo>
                  <a:pt x="11690" y="4033"/>
                </a:lnTo>
                <a:lnTo>
                  <a:pt x="11698" y="4042"/>
                </a:lnTo>
                <a:lnTo>
                  <a:pt x="11690" y="4042"/>
                </a:lnTo>
                <a:lnTo>
                  <a:pt x="11681" y="4051"/>
                </a:lnTo>
                <a:lnTo>
                  <a:pt x="11672" y="4051"/>
                </a:lnTo>
                <a:lnTo>
                  <a:pt x="11663" y="4069"/>
                </a:lnTo>
                <a:lnTo>
                  <a:pt x="11663" y="4077"/>
                </a:lnTo>
                <a:lnTo>
                  <a:pt x="11654" y="4077"/>
                </a:lnTo>
                <a:lnTo>
                  <a:pt x="11646" y="4095"/>
                </a:lnTo>
                <a:lnTo>
                  <a:pt x="11628" y="4104"/>
                </a:lnTo>
                <a:lnTo>
                  <a:pt x="11637" y="4104"/>
                </a:lnTo>
                <a:lnTo>
                  <a:pt x="11654" y="4095"/>
                </a:lnTo>
                <a:lnTo>
                  <a:pt x="11663" y="4095"/>
                </a:lnTo>
                <a:lnTo>
                  <a:pt x="11681" y="4095"/>
                </a:lnTo>
                <a:lnTo>
                  <a:pt x="11690" y="4095"/>
                </a:lnTo>
                <a:lnTo>
                  <a:pt x="11698" y="4086"/>
                </a:lnTo>
                <a:lnTo>
                  <a:pt x="11716" y="4095"/>
                </a:lnTo>
                <a:lnTo>
                  <a:pt x="11690" y="4095"/>
                </a:lnTo>
                <a:lnTo>
                  <a:pt x="11672" y="4104"/>
                </a:lnTo>
                <a:lnTo>
                  <a:pt x="11654" y="4104"/>
                </a:lnTo>
                <a:lnTo>
                  <a:pt x="11646" y="4104"/>
                </a:lnTo>
                <a:lnTo>
                  <a:pt x="11637" y="4113"/>
                </a:lnTo>
                <a:lnTo>
                  <a:pt x="11628" y="4122"/>
                </a:lnTo>
                <a:lnTo>
                  <a:pt x="11637" y="4122"/>
                </a:lnTo>
                <a:lnTo>
                  <a:pt x="11637" y="4130"/>
                </a:lnTo>
                <a:lnTo>
                  <a:pt x="11628" y="4139"/>
                </a:lnTo>
                <a:lnTo>
                  <a:pt x="11619" y="4130"/>
                </a:lnTo>
                <a:lnTo>
                  <a:pt x="11610" y="4130"/>
                </a:lnTo>
                <a:lnTo>
                  <a:pt x="11593" y="4139"/>
                </a:lnTo>
                <a:lnTo>
                  <a:pt x="11593" y="4148"/>
                </a:lnTo>
                <a:lnTo>
                  <a:pt x="11601" y="4148"/>
                </a:lnTo>
                <a:close/>
                <a:moveTo>
                  <a:pt x="5743" y="1880"/>
                </a:moveTo>
                <a:lnTo>
                  <a:pt x="5743" y="1889"/>
                </a:lnTo>
                <a:lnTo>
                  <a:pt x="5752" y="1915"/>
                </a:lnTo>
                <a:lnTo>
                  <a:pt x="5752" y="1924"/>
                </a:lnTo>
                <a:lnTo>
                  <a:pt x="5752" y="1933"/>
                </a:lnTo>
                <a:lnTo>
                  <a:pt x="5761" y="1933"/>
                </a:lnTo>
                <a:lnTo>
                  <a:pt x="5787" y="1950"/>
                </a:lnTo>
                <a:lnTo>
                  <a:pt x="5814" y="1959"/>
                </a:lnTo>
                <a:lnTo>
                  <a:pt x="5849" y="1959"/>
                </a:lnTo>
                <a:lnTo>
                  <a:pt x="5885" y="1959"/>
                </a:lnTo>
                <a:lnTo>
                  <a:pt x="5902" y="1968"/>
                </a:lnTo>
                <a:lnTo>
                  <a:pt x="5920" y="1977"/>
                </a:lnTo>
                <a:lnTo>
                  <a:pt x="5937" y="1986"/>
                </a:lnTo>
                <a:lnTo>
                  <a:pt x="5955" y="1995"/>
                </a:lnTo>
                <a:lnTo>
                  <a:pt x="5946" y="1995"/>
                </a:lnTo>
                <a:lnTo>
                  <a:pt x="5920" y="2003"/>
                </a:lnTo>
                <a:lnTo>
                  <a:pt x="5902" y="2003"/>
                </a:lnTo>
                <a:lnTo>
                  <a:pt x="5885" y="2003"/>
                </a:lnTo>
                <a:lnTo>
                  <a:pt x="5867" y="1995"/>
                </a:lnTo>
                <a:lnTo>
                  <a:pt x="5849" y="1986"/>
                </a:lnTo>
                <a:lnTo>
                  <a:pt x="5840" y="1986"/>
                </a:lnTo>
                <a:lnTo>
                  <a:pt x="5814" y="1986"/>
                </a:lnTo>
                <a:lnTo>
                  <a:pt x="5787" y="1986"/>
                </a:lnTo>
                <a:lnTo>
                  <a:pt x="5779" y="1986"/>
                </a:lnTo>
                <a:lnTo>
                  <a:pt x="5787" y="1986"/>
                </a:lnTo>
                <a:lnTo>
                  <a:pt x="5787" y="1995"/>
                </a:lnTo>
                <a:lnTo>
                  <a:pt x="5796" y="2021"/>
                </a:lnTo>
                <a:lnTo>
                  <a:pt x="5796" y="2030"/>
                </a:lnTo>
                <a:lnTo>
                  <a:pt x="5823" y="2056"/>
                </a:lnTo>
                <a:lnTo>
                  <a:pt x="5832" y="2065"/>
                </a:lnTo>
                <a:lnTo>
                  <a:pt x="5840" y="2065"/>
                </a:lnTo>
                <a:lnTo>
                  <a:pt x="5858" y="2065"/>
                </a:lnTo>
                <a:lnTo>
                  <a:pt x="5876" y="2074"/>
                </a:lnTo>
                <a:lnTo>
                  <a:pt x="5893" y="2092"/>
                </a:lnTo>
                <a:lnTo>
                  <a:pt x="5902" y="2092"/>
                </a:lnTo>
                <a:lnTo>
                  <a:pt x="5911" y="2083"/>
                </a:lnTo>
                <a:lnTo>
                  <a:pt x="5920" y="2083"/>
                </a:lnTo>
                <a:lnTo>
                  <a:pt x="5929" y="2083"/>
                </a:lnTo>
                <a:lnTo>
                  <a:pt x="5946" y="2083"/>
                </a:lnTo>
                <a:lnTo>
                  <a:pt x="5955" y="2083"/>
                </a:lnTo>
                <a:lnTo>
                  <a:pt x="5955" y="2074"/>
                </a:lnTo>
                <a:lnTo>
                  <a:pt x="5946" y="2074"/>
                </a:lnTo>
                <a:lnTo>
                  <a:pt x="5955" y="2074"/>
                </a:lnTo>
                <a:lnTo>
                  <a:pt x="5973" y="2074"/>
                </a:lnTo>
                <a:lnTo>
                  <a:pt x="5982" y="2074"/>
                </a:lnTo>
                <a:lnTo>
                  <a:pt x="5990" y="2074"/>
                </a:lnTo>
                <a:lnTo>
                  <a:pt x="6008" y="2065"/>
                </a:lnTo>
                <a:lnTo>
                  <a:pt x="5999" y="2074"/>
                </a:lnTo>
                <a:lnTo>
                  <a:pt x="5999" y="2083"/>
                </a:lnTo>
                <a:lnTo>
                  <a:pt x="5999" y="2092"/>
                </a:lnTo>
                <a:lnTo>
                  <a:pt x="6008" y="2101"/>
                </a:lnTo>
                <a:lnTo>
                  <a:pt x="6008" y="2109"/>
                </a:lnTo>
                <a:lnTo>
                  <a:pt x="6026" y="2109"/>
                </a:lnTo>
                <a:lnTo>
                  <a:pt x="6052" y="2118"/>
                </a:lnTo>
                <a:lnTo>
                  <a:pt x="6079" y="2109"/>
                </a:lnTo>
                <a:lnTo>
                  <a:pt x="6105" y="2118"/>
                </a:lnTo>
                <a:lnTo>
                  <a:pt x="6114" y="2118"/>
                </a:lnTo>
                <a:lnTo>
                  <a:pt x="6123" y="2118"/>
                </a:lnTo>
                <a:lnTo>
                  <a:pt x="6123" y="2127"/>
                </a:lnTo>
                <a:lnTo>
                  <a:pt x="6140" y="2127"/>
                </a:lnTo>
                <a:lnTo>
                  <a:pt x="6193" y="2136"/>
                </a:lnTo>
                <a:lnTo>
                  <a:pt x="6220" y="2136"/>
                </a:lnTo>
                <a:lnTo>
                  <a:pt x="6246" y="2127"/>
                </a:lnTo>
                <a:lnTo>
                  <a:pt x="6264" y="2127"/>
                </a:lnTo>
                <a:lnTo>
                  <a:pt x="6290" y="2145"/>
                </a:lnTo>
                <a:lnTo>
                  <a:pt x="6308" y="2145"/>
                </a:lnTo>
                <a:lnTo>
                  <a:pt x="6317" y="2145"/>
                </a:lnTo>
                <a:lnTo>
                  <a:pt x="6334" y="2145"/>
                </a:lnTo>
                <a:lnTo>
                  <a:pt x="6361" y="2136"/>
                </a:lnTo>
                <a:lnTo>
                  <a:pt x="6405" y="2162"/>
                </a:lnTo>
                <a:lnTo>
                  <a:pt x="6414" y="2153"/>
                </a:lnTo>
                <a:lnTo>
                  <a:pt x="6405" y="2145"/>
                </a:lnTo>
                <a:lnTo>
                  <a:pt x="6387" y="2127"/>
                </a:lnTo>
                <a:lnTo>
                  <a:pt x="6379" y="2127"/>
                </a:lnTo>
                <a:lnTo>
                  <a:pt x="6370" y="2127"/>
                </a:lnTo>
                <a:lnTo>
                  <a:pt x="6361" y="2118"/>
                </a:lnTo>
                <a:lnTo>
                  <a:pt x="6352" y="2118"/>
                </a:lnTo>
                <a:lnTo>
                  <a:pt x="6361" y="2109"/>
                </a:lnTo>
                <a:lnTo>
                  <a:pt x="6396" y="2118"/>
                </a:lnTo>
                <a:lnTo>
                  <a:pt x="6414" y="2118"/>
                </a:lnTo>
                <a:lnTo>
                  <a:pt x="6432" y="2118"/>
                </a:lnTo>
                <a:lnTo>
                  <a:pt x="6449" y="2127"/>
                </a:lnTo>
                <a:lnTo>
                  <a:pt x="6458" y="2127"/>
                </a:lnTo>
                <a:lnTo>
                  <a:pt x="6467" y="2127"/>
                </a:lnTo>
                <a:lnTo>
                  <a:pt x="6502" y="2145"/>
                </a:lnTo>
                <a:lnTo>
                  <a:pt x="6511" y="2145"/>
                </a:lnTo>
                <a:lnTo>
                  <a:pt x="6529" y="2145"/>
                </a:lnTo>
                <a:lnTo>
                  <a:pt x="6546" y="2136"/>
                </a:lnTo>
                <a:lnTo>
                  <a:pt x="6555" y="2127"/>
                </a:lnTo>
                <a:lnTo>
                  <a:pt x="6564" y="2127"/>
                </a:lnTo>
                <a:lnTo>
                  <a:pt x="6564" y="2118"/>
                </a:lnTo>
                <a:lnTo>
                  <a:pt x="6564" y="2109"/>
                </a:lnTo>
                <a:lnTo>
                  <a:pt x="6564" y="2101"/>
                </a:lnTo>
                <a:lnTo>
                  <a:pt x="6564" y="2092"/>
                </a:lnTo>
                <a:lnTo>
                  <a:pt x="6555" y="2092"/>
                </a:lnTo>
                <a:lnTo>
                  <a:pt x="6546" y="2083"/>
                </a:lnTo>
                <a:lnTo>
                  <a:pt x="6529" y="2074"/>
                </a:lnTo>
                <a:lnTo>
                  <a:pt x="6520" y="2074"/>
                </a:lnTo>
                <a:lnTo>
                  <a:pt x="6520" y="2065"/>
                </a:lnTo>
                <a:lnTo>
                  <a:pt x="6529" y="2065"/>
                </a:lnTo>
                <a:lnTo>
                  <a:pt x="6529" y="2056"/>
                </a:lnTo>
                <a:lnTo>
                  <a:pt x="6537" y="2048"/>
                </a:lnTo>
                <a:lnTo>
                  <a:pt x="6546" y="2048"/>
                </a:lnTo>
                <a:lnTo>
                  <a:pt x="6555" y="2048"/>
                </a:lnTo>
                <a:lnTo>
                  <a:pt x="6555" y="2056"/>
                </a:lnTo>
                <a:lnTo>
                  <a:pt x="6564" y="2065"/>
                </a:lnTo>
                <a:lnTo>
                  <a:pt x="6581" y="2083"/>
                </a:lnTo>
                <a:lnTo>
                  <a:pt x="6590" y="2083"/>
                </a:lnTo>
                <a:lnTo>
                  <a:pt x="6599" y="2101"/>
                </a:lnTo>
                <a:lnTo>
                  <a:pt x="6608" y="2101"/>
                </a:lnTo>
                <a:lnTo>
                  <a:pt x="6617" y="2101"/>
                </a:lnTo>
                <a:lnTo>
                  <a:pt x="6634" y="2092"/>
                </a:lnTo>
                <a:lnTo>
                  <a:pt x="6643" y="2092"/>
                </a:lnTo>
                <a:lnTo>
                  <a:pt x="6643" y="2101"/>
                </a:lnTo>
                <a:lnTo>
                  <a:pt x="6652" y="2118"/>
                </a:lnTo>
                <a:lnTo>
                  <a:pt x="6652" y="2136"/>
                </a:lnTo>
                <a:lnTo>
                  <a:pt x="6652" y="2145"/>
                </a:lnTo>
                <a:lnTo>
                  <a:pt x="6661" y="2145"/>
                </a:lnTo>
                <a:lnTo>
                  <a:pt x="6679" y="2145"/>
                </a:lnTo>
                <a:lnTo>
                  <a:pt x="6696" y="2145"/>
                </a:lnTo>
                <a:lnTo>
                  <a:pt x="6696" y="2153"/>
                </a:lnTo>
                <a:lnTo>
                  <a:pt x="6705" y="2153"/>
                </a:lnTo>
                <a:lnTo>
                  <a:pt x="6705" y="2162"/>
                </a:lnTo>
                <a:lnTo>
                  <a:pt x="6696" y="2171"/>
                </a:lnTo>
                <a:lnTo>
                  <a:pt x="6687" y="2171"/>
                </a:lnTo>
                <a:lnTo>
                  <a:pt x="6696" y="2180"/>
                </a:lnTo>
                <a:lnTo>
                  <a:pt x="6705" y="2180"/>
                </a:lnTo>
                <a:lnTo>
                  <a:pt x="6714" y="2180"/>
                </a:lnTo>
                <a:lnTo>
                  <a:pt x="6723" y="2180"/>
                </a:lnTo>
                <a:lnTo>
                  <a:pt x="6731" y="2171"/>
                </a:lnTo>
                <a:lnTo>
                  <a:pt x="6740" y="2171"/>
                </a:lnTo>
                <a:lnTo>
                  <a:pt x="6758" y="2171"/>
                </a:lnTo>
                <a:lnTo>
                  <a:pt x="6740" y="2180"/>
                </a:lnTo>
                <a:lnTo>
                  <a:pt x="6731" y="2180"/>
                </a:lnTo>
                <a:lnTo>
                  <a:pt x="6731" y="2189"/>
                </a:lnTo>
                <a:lnTo>
                  <a:pt x="6740" y="2198"/>
                </a:lnTo>
                <a:lnTo>
                  <a:pt x="6749" y="2206"/>
                </a:lnTo>
                <a:lnTo>
                  <a:pt x="6758" y="2206"/>
                </a:lnTo>
                <a:lnTo>
                  <a:pt x="6767" y="2206"/>
                </a:lnTo>
                <a:lnTo>
                  <a:pt x="6784" y="2215"/>
                </a:lnTo>
                <a:lnTo>
                  <a:pt x="6793" y="2215"/>
                </a:lnTo>
                <a:lnTo>
                  <a:pt x="6793" y="2233"/>
                </a:lnTo>
                <a:lnTo>
                  <a:pt x="6784" y="2242"/>
                </a:lnTo>
                <a:lnTo>
                  <a:pt x="6784" y="2251"/>
                </a:lnTo>
                <a:lnTo>
                  <a:pt x="6776" y="2251"/>
                </a:lnTo>
                <a:lnTo>
                  <a:pt x="6767" y="2251"/>
                </a:lnTo>
                <a:lnTo>
                  <a:pt x="6740" y="2251"/>
                </a:lnTo>
                <a:lnTo>
                  <a:pt x="6731" y="2251"/>
                </a:lnTo>
                <a:lnTo>
                  <a:pt x="6731" y="2259"/>
                </a:lnTo>
                <a:lnTo>
                  <a:pt x="6731" y="2277"/>
                </a:lnTo>
                <a:lnTo>
                  <a:pt x="6723" y="2286"/>
                </a:lnTo>
                <a:lnTo>
                  <a:pt x="6723" y="2295"/>
                </a:lnTo>
                <a:lnTo>
                  <a:pt x="6731" y="2295"/>
                </a:lnTo>
                <a:lnTo>
                  <a:pt x="6740" y="2295"/>
                </a:lnTo>
                <a:lnTo>
                  <a:pt x="6758" y="2295"/>
                </a:lnTo>
                <a:lnTo>
                  <a:pt x="6784" y="2277"/>
                </a:lnTo>
                <a:lnTo>
                  <a:pt x="6802" y="2268"/>
                </a:lnTo>
                <a:lnTo>
                  <a:pt x="6802" y="2259"/>
                </a:lnTo>
                <a:lnTo>
                  <a:pt x="6811" y="2259"/>
                </a:lnTo>
                <a:lnTo>
                  <a:pt x="6820" y="2268"/>
                </a:lnTo>
                <a:lnTo>
                  <a:pt x="6829" y="2268"/>
                </a:lnTo>
                <a:lnTo>
                  <a:pt x="6837" y="2268"/>
                </a:lnTo>
                <a:lnTo>
                  <a:pt x="6846" y="2251"/>
                </a:lnTo>
                <a:lnTo>
                  <a:pt x="6855" y="2251"/>
                </a:lnTo>
                <a:lnTo>
                  <a:pt x="6864" y="2251"/>
                </a:lnTo>
                <a:lnTo>
                  <a:pt x="6864" y="2259"/>
                </a:lnTo>
                <a:lnTo>
                  <a:pt x="6855" y="2259"/>
                </a:lnTo>
                <a:lnTo>
                  <a:pt x="6846" y="2259"/>
                </a:lnTo>
                <a:lnTo>
                  <a:pt x="6846" y="2268"/>
                </a:lnTo>
                <a:lnTo>
                  <a:pt x="6855" y="2268"/>
                </a:lnTo>
                <a:lnTo>
                  <a:pt x="6864" y="2268"/>
                </a:lnTo>
                <a:lnTo>
                  <a:pt x="6855" y="2277"/>
                </a:lnTo>
                <a:lnTo>
                  <a:pt x="6855" y="2286"/>
                </a:lnTo>
                <a:lnTo>
                  <a:pt x="6864" y="2286"/>
                </a:lnTo>
                <a:lnTo>
                  <a:pt x="6873" y="2295"/>
                </a:lnTo>
                <a:lnTo>
                  <a:pt x="6890" y="2312"/>
                </a:lnTo>
                <a:lnTo>
                  <a:pt x="6899" y="2312"/>
                </a:lnTo>
                <a:lnTo>
                  <a:pt x="6908" y="2321"/>
                </a:lnTo>
                <a:lnTo>
                  <a:pt x="6917" y="2312"/>
                </a:lnTo>
                <a:lnTo>
                  <a:pt x="6908" y="2295"/>
                </a:lnTo>
                <a:lnTo>
                  <a:pt x="6917" y="2295"/>
                </a:lnTo>
                <a:lnTo>
                  <a:pt x="6926" y="2295"/>
                </a:lnTo>
                <a:lnTo>
                  <a:pt x="6934" y="2295"/>
                </a:lnTo>
                <a:lnTo>
                  <a:pt x="6934" y="2303"/>
                </a:lnTo>
                <a:lnTo>
                  <a:pt x="6934" y="2312"/>
                </a:lnTo>
                <a:lnTo>
                  <a:pt x="6934" y="2321"/>
                </a:lnTo>
                <a:lnTo>
                  <a:pt x="6926" y="2330"/>
                </a:lnTo>
                <a:lnTo>
                  <a:pt x="6934" y="2339"/>
                </a:lnTo>
                <a:lnTo>
                  <a:pt x="6934" y="2348"/>
                </a:lnTo>
                <a:lnTo>
                  <a:pt x="6943" y="2348"/>
                </a:lnTo>
                <a:lnTo>
                  <a:pt x="6952" y="2348"/>
                </a:lnTo>
                <a:lnTo>
                  <a:pt x="6970" y="2339"/>
                </a:lnTo>
                <a:lnTo>
                  <a:pt x="6970" y="2348"/>
                </a:lnTo>
                <a:lnTo>
                  <a:pt x="6987" y="2374"/>
                </a:lnTo>
                <a:lnTo>
                  <a:pt x="6996" y="2392"/>
                </a:lnTo>
                <a:lnTo>
                  <a:pt x="7014" y="2409"/>
                </a:lnTo>
                <a:lnTo>
                  <a:pt x="7023" y="2427"/>
                </a:lnTo>
                <a:lnTo>
                  <a:pt x="7040" y="2471"/>
                </a:lnTo>
                <a:lnTo>
                  <a:pt x="7049" y="2471"/>
                </a:lnTo>
                <a:lnTo>
                  <a:pt x="7049" y="2480"/>
                </a:lnTo>
                <a:lnTo>
                  <a:pt x="7040" y="2498"/>
                </a:lnTo>
                <a:lnTo>
                  <a:pt x="7031" y="2498"/>
                </a:lnTo>
                <a:lnTo>
                  <a:pt x="7014" y="2506"/>
                </a:lnTo>
                <a:lnTo>
                  <a:pt x="7005" y="2506"/>
                </a:lnTo>
                <a:lnTo>
                  <a:pt x="6996" y="2524"/>
                </a:lnTo>
                <a:lnTo>
                  <a:pt x="6996" y="2533"/>
                </a:lnTo>
                <a:lnTo>
                  <a:pt x="6996" y="2542"/>
                </a:lnTo>
                <a:lnTo>
                  <a:pt x="6987" y="2542"/>
                </a:lnTo>
                <a:lnTo>
                  <a:pt x="6978" y="2551"/>
                </a:lnTo>
                <a:lnTo>
                  <a:pt x="6970" y="2551"/>
                </a:lnTo>
                <a:lnTo>
                  <a:pt x="6970" y="2559"/>
                </a:lnTo>
                <a:lnTo>
                  <a:pt x="6961" y="2559"/>
                </a:lnTo>
                <a:lnTo>
                  <a:pt x="6952" y="2568"/>
                </a:lnTo>
                <a:lnTo>
                  <a:pt x="6926" y="2586"/>
                </a:lnTo>
                <a:lnTo>
                  <a:pt x="6890" y="2612"/>
                </a:lnTo>
                <a:lnTo>
                  <a:pt x="6890" y="2621"/>
                </a:lnTo>
                <a:lnTo>
                  <a:pt x="6899" y="2630"/>
                </a:lnTo>
                <a:lnTo>
                  <a:pt x="6917" y="2648"/>
                </a:lnTo>
                <a:lnTo>
                  <a:pt x="6934" y="2657"/>
                </a:lnTo>
                <a:lnTo>
                  <a:pt x="6934" y="2665"/>
                </a:lnTo>
                <a:lnTo>
                  <a:pt x="6943" y="2674"/>
                </a:lnTo>
                <a:lnTo>
                  <a:pt x="6952" y="2692"/>
                </a:lnTo>
                <a:lnTo>
                  <a:pt x="6952" y="2701"/>
                </a:lnTo>
                <a:lnTo>
                  <a:pt x="6943" y="2701"/>
                </a:lnTo>
                <a:lnTo>
                  <a:pt x="6926" y="2692"/>
                </a:lnTo>
                <a:lnTo>
                  <a:pt x="6917" y="2692"/>
                </a:lnTo>
                <a:lnTo>
                  <a:pt x="6908" y="2692"/>
                </a:lnTo>
                <a:lnTo>
                  <a:pt x="6899" y="2701"/>
                </a:lnTo>
                <a:lnTo>
                  <a:pt x="6890" y="2709"/>
                </a:lnTo>
                <a:lnTo>
                  <a:pt x="6881" y="2709"/>
                </a:lnTo>
                <a:lnTo>
                  <a:pt x="6873" y="2709"/>
                </a:lnTo>
                <a:lnTo>
                  <a:pt x="6855" y="2709"/>
                </a:lnTo>
                <a:lnTo>
                  <a:pt x="6846" y="2709"/>
                </a:lnTo>
                <a:lnTo>
                  <a:pt x="6837" y="2709"/>
                </a:lnTo>
                <a:lnTo>
                  <a:pt x="6837" y="2718"/>
                </a:lnTo>
                <a:lnTo>
                  <a:pt x="6829" y="2718"/>
                </a:lnTo>
                <a:lnTo>
                  <a:pt x="6820" y="2718"/>
                </a:lnTo>
                <a:lnTo>
                  <a:pt x="6793" y="2718"/>
                </a:lnTo>
                <a:lnTo>
                  <a:pt x="6784" y="2718"/>
                </a:lnTo>
                <a:lnTo>
                  <a:pt x="6784" y="2727"/>
                </a:lnTo>
                <a:lnTo>
                  <a:pt x="6811" y="2736"/>
                </a:lnTo>
                <a:lnTo>
                  <a:pt x="6811" y="2745"/>
                </a:lnTo>
                <a:lnTo>
                  <a:pt x="6820" y="2745"/>
                </a:lnTo>
                <a:lnTo>
                  <a:pt x="6820" y="2754"/>
                </a:lnTo>
                <a:lnTo>
                  <a:pt x="6820" y="2762"/>
                </a:lnTo>
                <a:lnTo>
                  <a:pt x="6811" y="2762"/>
                </a:lnTo>
                <a:lnTo>
                  <a:pt x="6811" y="2771"/>
                </a:lnTo>
                <a:lnTo>
                  <a:pt x="6802" y="2771"/>
                </a:lnTo>
                <a:lnTo>
                  <a:pt x="6802" y="2762"/>
                </a:lnTo>
                <a:lnTo>
                  <a:pt x="6811" y="2754"/>
                </a:lnTo>
                <a:lnTo>
                  <a:pt x="6802" y="2745"/>
                </a:lnTo>
                <a:lnTo>
                  <a:pt x="6793" y="2736"/>
                </a:lnTo>
                <a:lnTo>
                  <a:pt x="6784" y="2727"/>
                </a:lnTo>
                <a:lnTo>
                  <a:pt x="6767" y="2718"/>
                </a:lnTo>
                <a:lnTo>
                  <a:pt x="6731" y="2709"/>
                </a:lnTo>
                <a:lnTo>
                  <a:pt x="6714" y="2701"/>
                </a:lnTo>
                <a:lnTo>
                  <a:pt x="6705" y="2701"/>
                </a:lnTo>
                <a:lnTo>
                  <a:pt x="6687" y="2701"/>
                </a:lnTo>
                <a:lnTo>
                  <a:pt x="6679" y="2701"/>
                </a:lnTo>
                <a:lnTo>
                  <a:pt x="6670" y="2701"/>
                </a:lnTo>
                <a:lnTo>
                  <a:pt x="6670" y="2709"/>
                </a:lnTo>
                <a:lnTo>
                  <a:pt x="6661" y="2709"/>
                </a:lnTo>
                <a:lnTo>
                  <a:pt x="6661" y="2718"/>
                </a:lnTo>
                <a:lnTo>
                  <a:pt x="6670" y="2727"/>
                </a:lnTo>
                <a:lnTo>
                  <a:pt x="6661" y="2736"/>
                </a:lnTo>
                <a:lnTo>
                  <a:pt x="6634" y="2745"/>
                </a:lnTo>
                <a:lnTo>
                  <a:pt x="6626" y="2754"/>
                </a:lnTo>
                <a:lnTo>
                  <a:pt x="6617" y="2754"/>
                </a:lnTo>
                <a:lnTo>
                  <a:pt x="6617" y="2762"/>
                </a:lnTo>
                <a:lnTo>
                  <a:pt x="6617" y="2780"/>
                </a:lnTo>
                <a:lnTo>
                  <a:pt x="6608" y="2780"/>
                </a:lnTo>
                <a:lnTo>
                  <a:pt x="6608" y="2789"/>
                </a:lnTo>
                <a:lnTo>
                  <a:pt x="6608" y="2798"/>
                </a:lnTo>
                <a:lnTo>
                  <a:pt x="6617" y="2815"/>
                </a:lnTo>
                <a:lnTo>
                  <a:pt x="6626" y="2815"/>
                </a:lnTo>
                <a:lnTo>
                  <a:pt x="6643" y="2833"/>
                </a:lnTo>
                <a:lnTo>
                  <a:pt x="6652" y="2833"/>
                </a:lnTo>
                <a:lnTo>
                  <a:pt x="6661" y="2833"/>
                </a:lnTo>
                <a:lnTo>
                  <a:pt x="6670" y="2842"/>
                </a:lnTo>
                <a:lnTo>
                  <a:pt x="6679" y="2842"/>
                </a:lnTo>
                <a:lnTo>
                  <a:pt x="6687" y="2842"/>
                </a:lnTo>
                <a:lnTo>
                  <a:pt x="6696" y="2842"/>
                </a:lnTo>
                <a:lnTo>
                  <a:pt x="6705" y="2842"/>
                </a:lnTo>
                <a:lnTo>
                  <a:pt x="6714" y="2842"/>
                </a:lnTo>
                <a:lnTo>
                  <a:pt x="6723" y="2842"/>
                </a:lnTo>
                <a:lnTo>
                  <a:pt x="6731" y="2842"/>
                </a:lnTo>
                <a:lnTo>
                  <a:pt x="6740" y="2842"/>
                </a:lnTo>
                <a:lnTo>
                  <a:pt x="6767" y="2833"/>
                </a:lnTo>
                <a:lnTo>
                  <a:pt x="6767" y="2824"/>
                </a:lnTo>
                <a:lnTo>
                  <a:pt x="6784" y="2824"/>
                </a:lnTo>
                <a:lnTo>
                  <a:pt x="6793" y="2815"/>
                </a:lnTo>
                <a:lnTo>
                  <a:pt x="6811" y="2807"/>
                </a:lnTo>
                <a:lnTo>
                  <a:pt x="6820" y="2815"/>
                </a:lnTo>
                <a:lnTo>
                  <a:pt x="6829" y="2815"/>
                </a:lnTo>
                <a:lnTo>
                  <a:pt x="6837" y="2815"/>
                </a:lnTo>
                <a:lnTo>
                  <a:pt x="6855" y="2815"/>
                </a:lnTo>
                <a:lnTo>
                  <a:pt x="6864" y="2815"/>
                </a:lnTo>
                <a:lnTo>
                  <a:pt x="6873" y="2807"/>
                </a:lnTo>
                <a:lnTo>
                  <a:pt x="6864" y="2798"/>
                </a:lnTo>
                <a:lnTo>
                  <a:pt x="6855" y="2789"/>
                </a:lnTo>
                <a:lnTo>
                  <a:pt x="6846" y="2780"/>
                </a:lnTo>
                <a:lnTo>
                  <a:pt x="6855" y="2780"/>
                </a:lnTo>
                <a:lnTo>
                  <a:pt x="6864" y="2780"/>
                </a:lnTo>
                <a:lnTo>
                  <a:pt x="6864" y="2771"/>
                </a:lnTo>
                <a:lnTo>
                  <a:pt x="6873" y="2780"/>
                </a:lnTo>
                <a:lnTo>
                  <a:pt x="6881" y="2789"/>
                </a:lnTo>
                <a:lnTo>
                  <a:pt x="6881" y="2798"/>
                </a:lnTo>
                <a:lnTo>
                  <a:pt x="6890" y="2798"/>
                </a:lnTo>
                <a:lnTo>
                  <a:pt x="6899" y="2798"/>
                </a:lnTo>
                <a:lnTo>
                  <a:pt x="6908" y="2798"/>
                </a:lnTo>
                <a:lnTo>
                  <a:pt x="6908" y="2815"/>
                </a:lnTo>
                <a:lnTo>
                  <a:pt x="6908" y="2824"/>
                </a:lnTo>
                <a:lnTo>
                  <a:pt x="6917" y="2824"/>
                </a:lnTo>
                <a:lnTo>
                  <a:pt x="6926" y="2815"/>
                </a:lnTo>
                <a:lnTo>
                  <a:pt x="6926" y="2807"/>
                </a:lnTo>
                <a:lnTo>
                  <a:pt x="6934" y="2807"/>
                </a:lnTo>
                <a:lnTo>
                  <a:pt x="6943" y="2798"/>
                </a:lnTo>
                <a:lnTo>
                  <a:pt x="6961" y="2807"/>
                </a:lnTo>
                <a:lnTo>
                  <a:pt x="6970" y="2807"/>
                </a:lnTo>
                <a:lnTo>
                  <a:pt x="6961" y="2824"/>
                </a:lnTo>
                <a:lnTo>
                  <a:pt x="6970" y="2833"/>
                </a:lnTo>
                <a:lnTo>
                  <a:pt x="6978" y="2842"/>
                </a:lnTo>
                <a:lnTo>
                  <a:pt x="6996" y="2860"/>
                </a:lnTo>
                <a:lnTo>
                  <a:pt x="7014" y="2868"/>
                </a:lnTo>
                <a:lnTo>
                  <a:pt x="7014" y="2877"/>
                </a:lnTo>
                <a:lnTo>
                  <a:pt x="7023" y="2886"/>
                </a:lnTo>
                <a:lnTo>
                  <a:pt x="7031" y="2895"/>
                </a:lnTo>
                <a:lnTo>
                  <a:pt x="7049" y="2886"/>
                </a:lnTo>
                <a:lnTo>
                  <a:pt x="7049" y="2895"/>
                </a:lnTo>
                <a:lnTo>
                  <a:pt x="7040" y="2904"/>
                </a:lnTo>
                <a:lnTo>
                  <a:pt x="7049" y="2904"/>
                </a:lnTo>
                <a:lnTo>
                  <a:pt x="7076" y="2904"/>
                </a:lnTo>
                <a:lnTo>
                  <a:pt x="7084" y="2904"/>
                </a:lnTo>
                <a:lnTo>
                  <a:pt x="7093" y="2912"/>
                </a:lnTo>
                <a:lnTo>
                  <a:pt x="7093" y="2921"/>
                </a:lnTo>
                <a:lnTo>
                  <a:pt x="7102" y="2921"/>
                </a:lnTo>
                <a:lnTo>
                  <a:pt x="7111" y="2921"/>
                </a:lnTo>
                <a:lnTo>
                  <a:pt x="7102" y="2930"/>
                </a:lnTo>
                <a:lnTo>
                  <a:pt x="7093" y="2939"/>
                </a:lnTo>
                <a:lnTo>
                  <a:pt x="7084" y="2939"/>
                </a:lnTo>
                <a:lnTo>
                  <a:pt x="7076" y="2939"/>
                </a:lnTo>
                <a:lnTo>
                  <a:pt x="7067" y="2939"/>
                </a:lnTo>
                <a:lnTo>
                  <a:pt x="7076" y="2948"/>
                </a:lnTo>
                <a:lnTo>
                  <a:pt x="7093" y="2965"/>
                </a:lnTo>
                <a:lnTo>
                  <a:pt x="7102" y="2974"/>
                </a:lnTo>
                <a:lnTo>
                  <a:pt x="7111" y="2983"/>
                </a:lnTo>
                <a:lnTo>
                  <a:pt x="7120" y="2983"/>
                </a:lnTo>
                <a:lnTo>
                  <a:pt x="7137" y="2974"/>
                </a:lnTo>
                <a:lnTo>
                  <a:pt x="7146" y="2974"/>
                </a:lnTo>
                <a:lnTo>
                  <a:pt x="7128" y="2992"/>
                </a:lnTo>
                <a:lnTo>
                  <a:pt x="7137" y="2992"/>
                </a:lnTo>
                <a:lnTo>
                  <a:pt x="7155" y="3001"/>
                </a:lnTo>
                <a:lnTo>
                  <a:pt x="7173" y="3001"/>
                </a:lnTo>
                <a:lnTo>
                  <a:pt x="7190" y="3010"/>
                </a:lnTo>
                <a:lnTo>
                  <a:pt x="7199" y="3018"/>
                </a:lnTo>
                <a:lnTo>
                  <a:pt x="7208" y="3018"/>
                </a:lnTo>
                <a:lnTo>
                  <a:pt x="7217" y="3018"/>
                </a:lnTo>
                <a:lnTo>
                  <a:pt x="7226" y="3010"/>
                </a:lnTo>
                <a:lnTo>
                  <a:pt x="7243" y="3018"/>
                </a:lnTo>
                <a:lnTo>
                  <a:pt x="7261" y="3036"/>
                </a:lnTo>
                <a:lnTo>
                  <a:pt x="7278" y="3054"/>
                </a:lnTo>
                <a:lnTo>
                  <a:pt x="7278" y="3063"/>
                </a:lnTo>
                <a:lnTo>
                  <a:pt x="7305" y="3071"/>
                </a:lnTo>
                <a:lnTo>
                  <a:pt x="7314" y="3071"/>
                </a:lnTo>
                <a:lnTo>
                  <a:pt x="7323" y="3071"/>
                </a:lnTo>
                <a:lnTo>
                  <a:pt x="7331" y="3080"/>
                </a:lnTo>
                <a:lnTo>
                  <a:pt x="7402" y="3089"/>
                </a:lnTo>
                <a:lnTo>
                  <a:pt x="7411" y="3089"/>
                </a:lnTo>
                <a:lnTo>
                  <a:pt x="7420" y="3098"/>
                </a:lnTo>
                <a:lnTo>
                  <a:pt x="7446" y="3107"/>
                </a:lnTo>
                <a:lnTo>
                  <a:pt x="7464" y="3115"/>
                </a:lnTo>
                <a:lnTo>
                  <a:pt x="7473" y="3115"/>
                </a:lnTo>
                <a:lnTo>
                  <a:pt x="7481" y="3115"/>
                </a:lnTo>
                <a:lnTo>
                  <a:pt x="7490" y="3115"/>
                </a:lnTo>
                <a:lnTo>
                  <a:pt x="7499" y="3115"/>
                </a:lnTo>
                <a:lnTo>
                  <a:pt x="7499" y="3107"/>
                </a:lnTo>
                <a:lnTo>
                  <a:pt x="7499" y="3098"/>
                </a:lnTo>
                <a:lnTo>
                  <a:pt x="7499" y="3089"/>
                </a:lnTo>
                <a:lnTo>
                  <a:pt x="7508" y="3089"/>
                </a:lnTo>
                <a:lnTo>
                  <a:pt x="7508" y="3080"/>
                </a:lnTo>
                <a:lnTo>
                  <a:pt x="7499" y="3080"/>
                </a:lnTo>
                <a:lnTo>
                  <a:pt x="7481" y="3071"/>
                </a:lnTo>
                <a:lnTo>
                  <a:pt x="7481" y="3063"/>
                </a:lnTo>
                <a:lnTo>
                  <a:pt x="7473" y="3054"/>
                </a:lnTo>
                <a:lnTo>
                  <a:pt x="7464" y="3045"/>
                </a:lnTo>
                <a:lnTo>
                  <a:pt x="7455" y="3036"/>
                </a:lnTo>
                <a:lnTo>
                  <a:pt x="7437" y="3027"/>
                </a:lnTo>
                <a:lnTo>
                  <a:pt x="7420" y="3010"/>
                </a:lnTo>
                <a:lnTo>
                  <a:pt x="7411" y="3010"/>
                </a:lnTo>
                <a:lnTo>
                  <a:pt x="7402" y="3001"/>
                </a:lnTo>
                <a:lnTo>
                  <a:pt x="7402" y="2992"/>
                </a:lnTo>
                <a:lnTo>
                  <a:pt x="7376" y="2992"/>
                </a:lnTo>
                <a:lnTo>
                  <a:pt x="7376" y="2983"/>
                </a:lnTo>
                <a:lnTo>
                  <a:pt x="7384" y="2983"/>
                </a:lnTo>
                <a:lnTo>
                  <a:pt x="7376" y="2974"/>
                </a:lnTo>
                <a:lnTo>
                  <a:pt x="7367" y="2974"/>
                </a:lnTo>
                <a:lnTo>
                  <a:pt x="7349" y="2965"/>
                </a:lnTo>
                <a:lnTo>
                  <a:pt x="7340" y="2965"/>
                </a:lnTo>
                <a:lnTo>
                  <a:pt x="7331" y="2948"/>
                </a:lnTo>
                <a:lnTo>
                  <a:pt x="7323" y="2939"/>
                </a:lnTo>
                <a:lnTo>
                  <a:pt x="7314" y="2930"/>
                </a:lnTo>
                <a:lnTo>
                  <a:pt x="7305" y="2921"/>
                </a:lnTo>
                <a:lnTo>
                  <a:pt x="7296" y="2904"/>
                </a:lnTo>
                <a:lnTo>
                  <a:pt x="7314" y="2904"/>
                </a:lnTo>
                <a:lnTo>
                  <a:pt x="7323" y="2904"/>
                </a:lnTo>
                <a:lnTo>
                  <a:pt x="7340" y="2912"/>
                </a:lnTo>
                <a:lnTo>
                  <a:pt x="7367" y="2939"/>
                </a:lnTo>
                <a:lnTo>
                  <a:pt x="7376" y="2939"/>
                </a:lnTo>
                <a:lnTo>
                  <a:pt x="7376" y="2930"/>
                </a:lnTo>
                <a:lnTo>
                  <a:pt x="7376" y="2912"/>
                </a:lnTo>
                <a:lnTo>
                  <a:pt x="7367" y="2904"/>
                </a:lnTo>
                <a:lnTo>
                  <a:pt x="7384" y="2912"/>
                </a:lnTo>
                <a:lnTo>
                  <a:pt x="7393" y="2930"/>
                </a:lnTo>
                <a:lnTo>
                  <a:pt x="7411" y="2948"/>
                </a:lnTo>
                <a:lnTo>
                  <a:pt x="7420" y="2957"/>
                </a:lnTo>
                <a:lnTo>
                  <a:pt x="7428" y="2957"/>
                </a:lnTo>
                <a:lnTo>
                  <a:pt x="7437" y="2957"/>
                </a:lnTo>
                <a:lnTo>
                  <a:pt x="7437" y="2965"/>
                </a:lnTo>
                <a:lnTo>
                  <a:pt x="7446" y="2965"/>
                </a:lnTo>
                <a:lnTo>
                  <a:pt x="7446" y="2974"/>
                </a:lnTo>
                <a:lnTo>
                  <a:pt x="7455" y="2974"/>
                </a:lnTo>
                <a:lnTo>
                  <a:pt x="7455" y="2983"/>
                </a:lnTo>
                <a:lnTo>
                  <a:pt x="7464" y="2983"/>
                </a:lnTo>
                <a:lnTo>
                  <a:pt x="7464" y="2974"/>
                </a:lnTo>
                <a:lnTo>
                  <a:pt x="7455" y="2965"/>
                </a:lnTo>
                <a:lnTo>
                  <a:pt x="7455" y="2957"/>
                </a:lnTo>
                <a:lnTo>
                  <a:pt x="7464" y="2965"/>
                </a:lnTo>
                <a:lnTo>
                  <a:pt x="7473" y="2974"/>
                </a:lnTo>
                <a:lnTo>
                  <a:pt x="7473" y="2983"/>
                </a:lnTo>
                <a:lnTo>
                  <a:pt x="7481" y="2992"/>
                </a:lnTo>
                <a:lnTo>
                  <a:pt x="7490" y="2992"/>
                </a:lnTo>
                <a:lnTo>
                  <a:pt x="7490" y="2983"/>
                </a:lnTo>
                <a:lnTo>
                  <a:pt x="7490" y="2974"/>
                </a:lnTo>
                <a:lnTo>
                  <a:pt x="7508" y="2992"/>
                </a:lnTo>
                <a:lnTo>
                  <a:pt x="7517" y="3001"/>
                </a:lnTo>
                <a:lnTo>
                  <a:pt x="7525" y="3001"/>
                </a:lnTo>
                <a:lnTo>
                  <a:pt x="7534" y="3001"/>
                </a:lnTo>
                <a:lnTo>
                  <a:pt x="7552" y="3018"/>
                </a:lnTo>
                <a:lnTo>
                  <a:pt x="7561" y="3018"/>
                </a:lnTo>
                <a:lnTo>
                  <a:pt x="7570" y="3027"/>
                </a:lnTo>
                <a:lnTo>
                  <a:pt x="7570" y="3036"/>
                </a:lnTo>
                <a:lnTo>
                  <a:pt x="7578" y="3027"/>
                </a:lnTo>
                <a:lnTo>
                  <a:pt x="7570" y="3001"/>
                </a:lnTo>
                <a:lnTo>
                  <a:pt x="7570" y="2992"/>
                </a:lnTo>
                <a:lnTo>
                  <a:pt x="7587" y="3001"/>
                </a:lnTo>
                <a:lnTo>
                  <a:pt x="7596" y="3001"/>
                </a:lnTo>
                <a:lnTo>
                  <a:pt x="7605" y="3001"/>
                </a:lnTo>
                <a:lnTo>
                  <a:pt x="7596" y="2992"/>
                </a:lnTo>
                <a:lnTo>
                  <a:pt x="7596" y="2983"/>
                </a:lnTo>
                <a:lnTo>
                  <a:pt x="7587" y="2974"/>
                </a:lnTo>
                <a:lnTo>
                  <a:pt x="7578" y="2965"/>
                </a:lnTo>
                <a:lnTo>
                  <a:pt x="7578" y="2957"/>
                </a:lnTo>
                <a:lnTo>
                  <a:pt x="7578" y="2948"/>
                </a:lnTo>
                <a:lnTo>
                  <a:pt x="7578" y="2939"/>
                </a:lnTo>
                <a:lnTo>
                  <a:pt x="7570" y="2921"/>
                </a:lnTo>
                <a:lnTo>
                  <a:pt x="7570" y="2912"/>
                </a:lnTo>
                <a:lnTo>
                  <a:pt x="7570" y="2904"/>
                </a:lnTo>
                <a:lnTo>
                  <a:pt x="7578" y="2912"/>
                </a:lnTo>
                <a:lnTo>
                  <a:pt x="7587" y="2921"/>
                </a:lnTo>
                <a:lnTo>
                  <a:pt x="7587" y="2930"/>
                </a:lnTo>
                <a:lnTo>
                  <a:pt x="7605" y="2957"/>
                </a:lnTo>
                <a:lnTo>
                  <a:pt x="7605" y="2965"/>
                </a:lnTo>
                <a:lnTo>
                  <a:pt x="7614" y="2965"/>
                </a:lnTo>
                <a:lnTo>
                  <a:pt x="7614" y="2957"/>
                </a:lnTo>
                <a:lnTo>
                  <a:pt x="7614" y="2948"/>
                </a:lnTo>
                <a:lnTo>
                  <a:pt x="7614" y="2939"/>
                </a:lnTo>
                <a:lnTo>
                  <a:pt x="7614" y="2921"/>
                </a:lnTo>
                <a:lnTo>
                  <a:pt x="7614" y="2912"/>
                </a:lnTo>
                <a:lnTo>
                  <a:pt x="7623" y="2904"/>
                </a:lnTo>
                <a:lnTo>
                  <a:pt x="7614" y="2895"/>
                </a:lnTo>
                <a:lnTo>
                  <a:pt x="7614" y="2886"/>
                </a:lnTo>
                <a:lnTo>
                  <a:pt x="7605" y="2886"/>
                </a:lnTo>
                <a:lnTo>
                  <a:pt x="7596" y="2886"/>
                </a:lnTo>
                <a:lnTo>
                  <a:pt x="7605" y="2877"/>
                </a:lnTo>
                <a:lnTo>
                  <a:pt x="7605" y="2868"/>
                </a:lnTo>
                <a:lnTo>
                  <a:pt x="7596" y="2868"/>
                </a:lnTo>
                <a:lnTo>
                  <a:pt x="7587" y="2868"/>
                </a:lnTo>
                <a:lnTo>
                  <a:pt x="7578" y="2868"/>
                </a:lnTo>
                <a:lnTo>
                  <a:pt x="7570" y="2868"/>
                </a:lnTo>
                <a:lnTo>
                  <a:pt x="7570" y="2860"/>
                </a:lnTo>
                <a:lnTo>
                  <a:pt x="7561" y="2851"/>
                </a:lnTo>
                <a:lnTo>
                  <a:pt x="7552" y="2842"/>
                </a:lnTo>
                <a:lnTo>
                  <a:pt x="7534" y="2842"/>
                </a:lnTo>
                <a:lnTo>
                  <a:pt x="7534" y="2833"/>
                </a:lnTo>
                <a:lnTo>
                  <a:pt x="7543" y="2833"/>
                </a:lnTo>
                <a:lnTo>
                  <a:pt x="7552" y="2833"/>
                </a:lnTo>
                <a:lnTo>
                  <a:pt x="7561" y="2842"/>
                </a:lnTo>
                <a:lnTo>
                  <a:pt x="7578" y="2824"/>
                </a:lnTo>
                <a:lnTo>
                  <a:pt x="7570" y="2815"/>
                </a:lnTo>
                <a:lnTo>
                  <a:pt x="7543" y="2815"/>
                </a:lnTo>
                <a:lnTo>
                  <a:pt x="7552" y="2807"/>
                </a:lnTo>
                <a:lnTo>
                  <a:pt x="7561" y="2798"/>
                </a:lnTo>
                <a:lnTo>
                  <a:pt x="7552" y="2789"/>
                </a:lnTo>
                <a:lnTo>
                  <a:pt x="7543" y="2789"/>
                </a:lnTo>
                <a:lnTo>
                  <a:pt x="7534" y="2789"/>
                </a:lnTo>
                <a:lnTo>
                  <a:pt x="7534" y="2780"/>
                </a:lnTo>
                <a:lnTo>
                  <a:pt x="7525" y="2771"/>
                </a:lnTo>
                <a:lnTo>
                  <a:pt x="7508" y="2771"/>
                </a:lnTo>
                <a:lnTo>
                  <a:pt x="7499" y="2780"/>
                </a:lnTo>
                <a:lnTo>
                  <a:pt x="7499" y="2789"/>
                </a:lnTo>
                <a:lnTo>
                  <a:pt x="7490" y="2789"/>
                </a:lnTo>
                <a:lnTo>
                  <a:pt x="7481" y="2780"/>
                </a:lnTo>
                <a:lnTo>
                  <a:pt x="7490" y="2771"/>
                </a:lnTo>
                <a:lnTo>
                  <a:pt x="7481" y="2762"/>
                </a:lnTo>
                <a:lnTo>
                  <a:pt x="7464" y="2762"/>
                </a:lnTo>
                <a:lnTo>
                  <a:pt x="7464" y="2754"/>
                </a:lnTo>
                <a:lnTo>
                  <a:pt x="7455" y="2754"/>
                </a:lnTo>
                <a:lnTo>
                  <a:pt x="7455" y="2780"/>
                </a:lnTo>
                <a:lnTo>
                  <a:pt x="7455" y="2771"/>
                </a:lnTo>
                <a:lnTo>
                  <a:pt x="7446" y="2754"/>
                </a:lnTo>
                <a:lnTo>
                  <a:pt x="7446" y="2745"/>
                </a:lnTo>
                <a:lnTo>
                  <a:pt x="7437" y="2745"/>
                </a:lnTo>
                <a:lnTo>
                  <a:pt x="7437" y="2736"/>
                </a:lnTo>
                <a:lnTo>
                  <a:pt x="7428" y="2736"/>
                </a:lnTo>
                <a:lnTo>
                  <a:pt x="7428" y="2727"/>
                </a:lnTo>
                <a:lnTo>
                  <a:pt x="7420" y="2718"/>
                </a:lnTo>
                <a:lnTo>
                  <a:pt x="7411" y="2709"/>
                </a:lnTo>
                <a:lnTo>
                  <a:pt x="7420" y="2701"/>
                </a:lnTo>
                <a:lnTo>
                  <a:pt x="7411" y="2701"/>
                </a:lnTo>
                <a:lnTo>
                  <a:pt x="7411" y="2692"/>
                </a:lnTo>
                <a:lnTo>
                  <a:pt x="7402" y="2683"/>
                </a:lnTo>
                <a:lnTo>
                  <a:pt x="7393" y="2683"/>
                </a:lnTo>
                <a:lnTo>
                  <a:pt x="7393" y="2674"/>
                </a:lnTo>
                <a:lnTo>
                  <a:pt x="7384" y="2674"/>
                </a:lnTo>
                <a:lnTo>
                  <a:pt x="7384" y="2683"/>
                </a:lnTo>
                <a:lnTo>
                  <a:pt x="7367" y="2683"/>
                </a:lnTo>
                <a:lnTo>
                  <a:pt x="7358" y="2683"/>
                </a:lnTo>
                <a:lnTo>
                  <a:pt x="7367" y="2683"/>
                </a:lnTo>
                <a:lnTo>
                  <a:pt x="7367" y="2665"/>
                </a:lnTo>
                <a:lnTo>
                  <a:pt x="7367" y="2657"/>
                </a:lnTo>
                <a:lnTo>
                  <a:pt x="7358" y="2657"/>
                </a:lnTo>
                <a:lnTo>
                  <a:pt x="7349" y="2657"/>
                </a:lnTo>
                <a:lnTo>
                  <a:pt x="7349" y="2648"/>
                </a:lnTo>
                <a:lnTo>
                  <a:pt x="7340" y="2639"/>
                </a:lnTo>
                <a:lnTo>
                  <a:pt x="7340" y="2630"/>
                </a:lnTo>
                <a:lnTo>
                  <a:pt x="7340" y="2621"/>
                </a:lnTo>
                <a:lnTo>
                  <a:pt x="7323" y="2612"/>
                </a:lnTo>
                <a:lnTo>
                  <a:pt x="7314" y="2612"/>
                </a:lnTo>
                <a:lnTo>
                  <a:pt x="7305" y="2612"/>
                </a:lnTo>
                <a:lnTo>
                  <a:pt x="7323" y="2604"/>
                </a:lnTo>
                <a:lnTo>
                  <a:pt x="7349" y="2621"/>
                </a:lnTo>
                <a:lnTo>
                  <a:pt x="7358" y="2630"/>
                </a:lnTo>
                <a:lnTo>
                  <a:pt x="7376" y="2639"/>
                </a:lnTo>
                <a:lnTo>
                  <a:pt x="7393" y="2648"/>
                </a:lnTo>
                <a:lnTo>
                  <a:pt x="7402" y="2648"/>
                </a:lnTo>
                <a:lnTo>
                  <a:pt x="7411" y="2639"/>
                </a:lnTo>
                <a:lnTo>
                  <a:pt x="7420" y="2630"/>
                </a:lnTo>
                <a:lnTo>
                  <a:pt x="7411" y="2621"/>
                </a:lnTo>
                <a:lnTo>
                  <a:pt x="7393" y="2612"/>
                </a:lnTo>
                <a:lnTo>
                  <a:pt x="7384" y="2604"/>
                </a:lnTo>
                <a:lnTo>
                  <a:pt x="7376" y="2586"/>
                </a:lnTo>
                <a:lnTo>
                  <a:pt x="7367" y="2577"/>
                </a:lnTo>
                <a:lnTo>
                  <a:pt x="7376" y="2577"/>
                </a:lnTo>
                <a:lnTo>
                  <a:pt x="7393" y="2586"/>
                </a:lnTo>
                <a:lnTo>
                  <a:pt x="7402" y="2595"/>
                </a:lnTo>
                <a:lnTo>
                  <a:pt x="7411" y="2595"/>
                </a:lnTo>
                <a:lnTo>
                  <a:pt x="7420" y="2595"/>
                </a:lnTo>
                <a:lnTo>
                  <a:pt x="7420" y="2577"/>
                </a:lnTo>
                <a:lnTo>
                  <a:pt x="7411" y="2568"/>
                </a:lnTo>
                <a:lnTo>
                  <a:pt x="7420" y="2568"/>
                </a:lnTo>
                <a:lnTo>
                  <a:pt x="7428" y="2568"/>
                </a:lnTo>
                <a:lnTo>
                  <a:pt x="7437" y="2568"/>
                </a:lnTo>
                <a:lnTo>
                  <a:pt x="7437" y="2559"/>
                </a:lnTo>
                <a:lnTo>
                  <a:pt x="7428" y="2559"/>
                </a:lnTo>
                <a:lnTo>
                  <a:pt x="7437" y="2559"/>
                </a:lnTo>
                <a:lnTo>
                  <a:pt x="7446" y="2559"/>
                </a:lnTo>
                <a:lnTo>
                  <a:pt x="7446" y="2568"/>
                </a:lnTo>
                <a:lnTo>
                  <a:pt x="7455" y="2577"/>
                </a:lnTo>
                <a:lnTo>
                  <a:pt x="7473" y="2604"/>
                </a:lnTo>
                <a:lnTo>
                  <a:pt x="7481" y="2604"/>
                </a:lnTo>
                <a:lnTo>
                  <a:pt x="7490" y="2612"/>
                </a:lnTo>
                <a:lnTo>
                  <a:pt x="7499" y="2621"/>
                </a:lnTo>
                <a:lnTo>
                  <a:pt x="7508" y="2621"/>
                </a:lnTo>
                <a:lnTo>
                  <a:pt x="7517" y="2612"/>
                </a:lnTo>
                <a:lnTo>
                  <a:pt x="7525" y="2612"/>
                </a:lnTo>
                <a:lnTo>
                  <a:pt x="7525" y="2604"/>
                </a:lnTo>
                <a:lnTo>
                  <a:pt x="7534" y="2612"/>
                </a:lnTo>
                <a:lnTo>
                  <a:pt x="7517" y="2621"/>
                </a:lnTo>
                <a:lnTo>
                  <a:pt x="7517" y="2630"/>
                </a:lnTo>
                <a:lnTo>
                  <a:pt x="7543" y="2639"/>
                </a:lnTo>
                <a:lnTo>
                  <a:pt x="7552" y="2639"/>
                </a:lnTo>
                <a:lnTo>
                  <a:pt x="7561" y="2630"/>
                </a:lnTo>
                <a:lnTo>
                  <a:pt x="7578" y="2621"/>
                </a:lnTo>
                <a:lnTo>
                  <a:pt x="7587" y="2621"/>
                </a:lnTo>
                <a:lnTo>
                  <a:pt x="7596" y="2604"/>
                </a:lnTo>
                <a:lnTo>
                  <a:pt x="7605" y="2595"/>
                </a:lnTo>
                <a:lnTo>
                  <a:pt x="7614" y="2595"/>
                </a:lnTo>
                <a:lnTo>
                  <a:pt x="7623" y="2595"/>
                </a:lnTo>
                <a:lnTo>
                  <a:pt x="7614" y="2604"/>
                </a:lnTo>
                <a:lnTo>
                  <a:pt x="7605" y="2612"/>
                </a:lnTo>
                <a:lnTo>
                  <a:pt x="7596" y="2621"/>
                </a:lnTo>
                <a:lnTo>
                  <a:pt x="7587" y="2630"/>
                </a:lnTo>
                <a:lnTo>
                  <a:pt x="7578" y="2639"/>
                </a:lnTo>
                <a:lnTo>
                  <a:pt x="7570" y="2639"/>
                </a:lnTo>
                <a:lnTo>
                  <a:pt x="7561" y="2648"/>
                </a:lnTo>
                <a:lnTo>
                  <a:pt x="7552" y="2657"/>
                </a:lnTo>
                <a:lnTo>
                  <a:pt x="7552" y="2665"/>
                </a:lnTo>
                <a:lnTo>
                  <a:pt x="7561" y="2674"/>
                </a:lnTo>
                <a:lnTo>
                  <a:pt x="7561" y="2683"/>
                </a:lnTo>
                <a:lnTo>
                  <a:pt x="7570" y="2683"/>
                </a:lnTo>
                <a:lnTo>
                  <a:pt x="7570" y="2701"/>
                </a:lnTo>
                <a:lnTo>
                  <a:pt x="7578" y="2709"/>
                </a:lnTo>
                <a:lnTo>
                  <a:pt x="7587" y="2718"/>
                </a:lnTo>
                <a:lnTo>
                  <a:pt x="7596" y="2727"/>
                </a:lnTo>
                <a:lnTo>
                  <a:pt x="7605" y="2736"/>
                </a:lnTo>
                <a:lnTo>
                  <a:pt x="7614" y="2745"/>
                </a:lnTo>
                <a:lnTo>
                  <a:pt x="7623" y="2727"/>
                </a:lnTo>
                <a:lnTo>
                  <a:pt x="7631" y="2709"/>
                </a:lnTo>
                <a:lnTo>
                  <a:pt x="7631" y="2718"/>
                </a:lnTo>
                <a:lnTo>
                  <a:pt x="7631" y="2736"/>
                </a:lnTo>
                <a:lnTo>
                  <a:pt x="7631" y="2745"/>
                </a:lnTo>
                <a:lnTo>
                  <a:pt x="7640" y="2745"/>
                </a:lnTo>
                <a:lnTo>
                  <a:pt x="7649" y="2736"/>
                </a:lnTo>
                <a:lnTo>
                  <a:pt x="7658" y="2736"/>
                </a:lnTo>
                <a:lnTo>
                  <a:pt x="7658" y="2745"/>
                </a:lnTo>
                <a:lnTo>
                  <a:pt x="7667" y="2745"/>
                </a:lnTo>
                <a:lnTo>
                  <a:pt x="7675" y="2754"/>
                </a:lnTo>
                <a:lnTo>
                  <a:pt x="7684" y="2762"/>
                </a:lnTo>
                <a:lnTo>
                  <a:pt x="7693" y="2754"/>
                </a:lnTo>
                <a:lnTo>
                  <a:pt x="7693" y="2745"/>
                </a:lnTo>
                <a:lnTo>
                  <a:pt x="7702" y="2727"/>
                </a:lnTo>
                <a:lnTo>
                  <a:pt x="7702" y="2692"/>
                </a:lnTo>
                <a:lnTo>
                  <a:pt x="7702" y="2683"/>
                </a:lnTo>
                <a:lnTo>
                  <a:pt x="7693" y="2674"/>
                </a:lnTo>
                <a:lnTo>
                  <a:pt x="7675" y="2674"/>
                </a:lnTo>
                <a:lnTo>
                  <a:pt x="7693" y="2665"/>
                </a:lnTo>
                <a:lnTo>
                  <a:pt x="7693" y="2657"/>
                </a:lnTo>
                <a:lnTo>
                  <a:pt x="7693" y="2648"/>
                </a:lnTo>
                <a:lnTo>
                  <a:pt x="7711" y="2674"/>
                </a:lnTo>
                <a:lnTo>
                  <a:pt x="7728" y="2683"/>
                </a:lnTo>
                <a:lnTo>
                  <a:pt x="7737" y="2674"/>
                </a:lnTo>
                <a:lnTo>
                  <a:pt x="7746" y="2683"/>
                </a:lnTo>
                <a:lnTo>
                  <a:pt x="7755" y="2674"/>
                </a:lnTo>
                <a:lnTo>
                  <a:pt x="7755" y="2665"/>
                </a:lnTo>
                <a:lnTo>
                  <a:pt x="7764" y="2657"/>
                </a:lnTo>
                <a:lnTo>
                  <a:pt x="7773" y="2657"/>
                </a:lnTo>
                <a:lnTo>
                  <a:pt x="7773" y="2648"/>
                </a:lnTo>
                <a:lnTo>
                  <a:pt x="7764" y="2639"/>
                </a:lnTo>
                <a:lnTo>
                  <a:pt x="7755" y="2630"/>
                </a:lnTo>
                <a:lnTo>
                  <a:pt x="7764" y="2630"/>
                </a:lnTo>
                <a:lnTo>
                  <a:pt x="7781" y="2630"/>
                </a:lnTo>
                <a:lnTo>
                  <a:pt x="7790" y="2630"/>
                </a:lnTo>
                <a:lnTo>
                  <a:pt x="7799" y="2630"/>
                </a:lnTo>
                <a:lnTo>
                  <a:pt x="7781" y="2612"/>
                </a:lnTo>
                <a:lnTo>
                  <a:pt x="7764" y="2604"/>
                </a:lnTo>
                <a:lnTo>
                  <a:pt x="7773" y="2595"/>
                </a:lnTo>
                <a:lnTo>
                  <a:pt x="7764" y="2586"/>
                </a:lnTo>
                <a:lnTo>
                  <a:pt x="7773" y="2586"/>
                </a:lnTo>
                <a:lnTo>
                  <a:pt x="7781" y="2586"/>
                </a:lnTo>
                <a:lnTo>
                  <a:pt x="7790" y="2595"/>
                </a:lnTo>
                <a:lnTo>
                  <a:pt x="7808" y="2595"/>
                </a:lnTo>
                <a:lnTo>
                  <a:pt x="7834" y="2586"/>
                </a:lnTo>
                <a:lnTo>
                  <a:pt x="7825" y="2568"/>
                </a:lnTo>
                <a:lnTo>
                  <a:pt x="7790" y="2559"/>
                </a:lnTo>
                <a:lnTo>
                  <a:pt x="7799" y="2551"/>
                </a:lnTo>
                <a:lnTo>
                  <a:pt x="7808" y="2551"/>
                </a:lnTo>
                <a:lnTo>
                  <a:pt x="7817" y="2559"/>
                </a:lnTo>
                <a:lnTo>
                  <a:pt x="7834" y="2568"/>
                </a:lnTo>
                <a:lnTo>
                  <a:pt x="7843" y="2568"/>
                </a:lnTo>
                <a:lnTo>
                  <a:pt x="7852" y="2559"/>
                </a:lnTo>
                <a:lnTo>
                  <a:pt x="7852" y="2551"/>
                </a:lnTo>
                <a:lnTo>
                  <a:pt x="7834" y="2542"/>
                </a:lnTo>
                <a:lnTo>
                  <a:pt x="7817" y="2515"/>
                </a:lnTo>
                <a:lnTo>
                  <a:pt x="7799" y="2506"/>
                </a:lnTo>
                <a:lnTo>
                  <a:pt x="7790" y="2506"/>
                </a:lnTo>
                <a:lnTo>
                  <a:pt x="7773" y="2524"/>
                </a:lnTo>
                <a:lnTo>
                  <a:pt x="7755" y="2524"/>
                </a:lnTo>
                <a:lnTo>
                  <a:pt x="7746" y="2515"/>
                </a:lnTo>
                <a:lnTo>
                  <a:pt x="7737" y="2515"/>
                </a:lnTo>
                <a:lnTo>
                  <a:pt x="7728" y="2515"/>
                </a:lnTo>
                <a:lnTo>
                  <a:pt x="7720" y="2524"/>
                </a:lnTo>
                <a:lnTo>
                  <a:pt x="7693" y="2524"/>
                </a:lnTo>
                <a:lnTo>
                  <a:pt x="7684" y="2533"/>
                </a:lnTo>
                <a:lnTo>
                  <a:pt x="7675" y="2533"/>
                </a:lnTo>
                <a:lnTo>
                  <a:pt x="7702" y="2515"/>
                </a:lnTo>
                <a:lnTo>
                  <a:pt x="7711" y="2506"/>
                </a:lnTo>
                <a:lnTo>
                  <a:pt x="7711" y="2498"/>
                </a:lnTo>
                <a:lnTo>
                  <a:pt x="7711" y="2489"/>
                </a:lnTo>
                <a:lnTo>
                  <a:pt x="7720" y="2480"/>
                </a:lnTo>
                <a:lnTo>
                  <a:pt x="7702" y="2471"/>
                </a:lnTo>
                <a:lnTo>
                  <a:pt x="7684" y="2462"/>
                </a:lnTo>
                <a:lnTo>
                  <a:pt x="7675" y="2471"/>
                </a:lnTo>
                <a:lnTo>
                  <a:pt x="7667" y="2471"/>
                </a:lnTo>
                <a:lnTo>
                  <a:pt x="7667" y="2480"/>
                </a:lnTo>
                <a:lnTo>
                  <a:pt x="7649" y="2480"/>
                </a:lnTo>
                <a:lnTo>
                  <a:pt x="7640" y="2480"/>
                </a:lnTo>
                <a:lnTo>
                  <a:pt x="7631" y="2480"/>
                </a:lnTo>
                <a:lnTo>
                  <a:pt x="7623" y="2471"/>
                </a:lnTo>
                <a:lnTo>
                  <a:pt x="7614" y="2471"/>
                </a:lnTo>
                <a:lnTo>
                  <a:pt x="7605" y="2471"/>
                </a:lnTo>
                <a:lnTo>
                  <a:pt x="7614" y="2462"/>
                </a:lnTo>
                <a:lnTo>
                  <a:pt x="7623" y="2471"/>
                </a:lnTo>
                <a:lnTo>
                  <a:pt x="7631" y="2471"/>
                </a:lnTo>
                <a:lnTo>
                  <a:pt x="7649" y="2471"/>
                </a:lnTo>
                <a:lnTo>
                  <a:pt x="7649" y="2445"/>
                </a:lnTo>
                <a:lnTo>
                  <a:pt x="7667" y="2436"/>
                </a:lnTo>
                <a:lnTo>
                  <a:pt x="7649" y="2427"/>
                </a:lnTo>
                <a:lnTo>
                  <a:pt x="7640" y="2436"/>
                </a:lnTo>
                <a:lnTo>
                  <a:pt x="7623" y="2418"/>
                </a:lnTo>
                <a:lnTo>
                  <a:pt x="7614" y="2409"/>
                </a:lnTo>
                <a:lnTo>
                  <a:pt x="7605" y="2409"/>
                </a:lnTo>
                <a:lnTo>
                  <a:pt x="7596" y="2409"/>
                </a:lnTo>
                <a:lnTo>
                  <a:pt x="7578" y="2409"/>
                </a:lnTo>
                <a:lnTo>
                  <a:pt x="7578" y="2401"/>
                </a:lnTo>
                <a:lnTo>
                  <a:pt x="7587" y="2392"/>
                </a:lnTo>
                <a:lnTo>
                  <a:pt x="7596" y="2383"/>
                </a:lnTo>
                <a:lnTo>
                  <a:pt x="7587" y="2383"/>
                </a:lnTo>
                <a:lnTo>
                  <a:pt x="7578" y="2383"/>
                </a:lnTo>
                <a:lnTo>
                  <a:pt x="7561" y="2392"/>
                </a:lnTo>
                <a:lnTo>
                  <a:pt x="7552" y="2401"/>
                </a:lnTo>
                <a:lnTo>
                  <a:pt x="7543" y="2409"/>
                </a:lnTo>
                <a:lnTo>
                  <a:pt x="7552" y="2418"/>
                </a:lnTo>
                <a:lnTo>
                  <a:pt x="7552" y="2427"/>
                </a:lnTo>
                <a:lnTo>
                  <a:pt x="7543" y="2418"/>
                </a:lnTo>
                <a:lnTo>
                  <a:pt x="7543" y="2409"/>
                </a:lnTo>
                <a:lnTo>
                  <a:pt x="7543" y="2392"/>
                </a:lnTo>
                <a:lnTo>
                  <a:pt x="7534" y="2392"/>
                </a:lnTo>
                <a:lnTo>
                  <a:pt x="7525" y="2383"/>
                </a:lnTo>
                <a:lnTo>
                  <a:pt x="7525" y="2392"/>
                </a:lnTo>
                <a:lnTo>
                  <a:pt x="7517" y="2392"/>
                </a:lnTo>
                <a:lnTo>
                  <a:pt x="7508" y="2392"/>
                </a:lnTo>
                <a:lnTo>
                  <a:pt x="7508" y="2383"/>
                </a:lnTo>
                <a:lnTo>
                  <a:pt x="7508" y="2374"/>
                </a:lnTo>
                <a:lnTo>
                  <a:pt x="7490" y="2392"/>
                </a:lnTo>
                <a:lnTo>
                  <a:pt x="7481" y="2401"/>
                </a:lnTo>
                <a:lnTo>
                  <a:pt x="7481" y="2409"/>
                </a:lnTo>
                <a:lnTo>
                  <a:pt x="7473" y="2409"/>
                </a:lnTo>
                <a:lnTo>
                  <a:pt x="7464" y="2401"/>
                </a:lnTo>
                <a:lnTo>
                  <a:pt x="7473" y="2401"/>
                </a:lnTo>
                <a:lnTo>
                  <a:pt x="7490" y="2383"/>
                </a:lnTo>
                <a:lnTo>
                  <a:pt x="7490" y="2374"/>
                </a:lnTo>
                <a:lnTo>
                  <a:pt x="7490" y="2348"/>
                </a:lnTo>
                <a:lnTo>
                  <a:pt x="7464" y="2356"/>
                </a:lnTo>
                <a:lnTo>
                  <a:pt x="7464" y="2374"/>
                </a:lnTo>
                <a:lnTo>
                  <a:pt x="7455" y="2383"/>
                </a:lnTo>
                <a:lnTo>
                  <a:pt x="7455" y="2374"/>
                </a:lnTo>
                <a:lnTo>
                  <a:pt x="7455" y="2365"/>
                </a:lnTo>
                <a:lnTo>
                  <a:pt x="7437" y="2374"/>
                </a:lnTo>
                <a:lnTo>
                  <a:pt x="7446" y="2365"/>
                </a:lnTo>
                <a:lnTo>
                  <a:pt x="7446" y="2356"/>
                </a:lnTo>
                <a:lnTo>
                  <a:pt x="7437" y="2356"/>
                </a:lnTo>
                <a:lnTo>
                  <a:pt x="7428" y="2348"/>
                </a:lnTo>
                <a:lnTo>
                  <a:pt x="7437" y="2339"/>
                </a:lnTo>
                <a:lnTo>
                  <a:pt x="7446" y="2330"/>
                </a:lnTo>
                <a:lnTo>
                  <a:pt x="7455" y="2330"/>
                </a:lnTo>
                <a:lnTo>
                  <a:pt x="7446" y="2321"/>
                </a:lnTo>
                <a:lnTo>
                  <a:pt x="7428" y="2330"/>
                </a:lnTo>
                <a:lnTo>
                  <a:pt x="7420" y="2330"/>
                </a:lnTo>
                <a:lnTo>
                  <a:pt x="7411" y="2321"/>
                </a:lnTo>
                <a:lnTo>
                  <a:pt x="7402" y="2321"/>
                </a:lnTo>
                <a:lnTo>
                  <a:pt x="7393" y="2321"/>
                </a:lnTo>
                <a:lnTo>
                  <a:pt x="7384" y="2312"/>
                </a:lnTo>
                <a:lnTo>
                  <a:pt x="7376" y="2312"/>
                </a:lnTo>
                <a:lnTo>
                  <a:pt x="7367" y="2321"/>
                </a:lnTo>
                <a:lnTo>
                  <a:pt x="7358" y="2312"/>
                </a:lnTo>
                <a:lnTo>
                  <a:pt x="7349" y="2303"/>
                </a:lnTo>
                <a:lnTo>
                  <a:pt x="7349" y="2295"/>
                </a:lnTo>
                <a:lnTo>
                  <a:pt x="7340" y="2295"/>
                </a:lnTo>
                <a:lnTo>
                  <a:pt x="7331" y="2295"/>
                </a:lnTo>
                <a:lnTo>
                  <a:pt x="7323" y="2286"/>
                </a:lnTo>
                <a:lnTo>
                  <a:pt x="7296" y="2286"/>
                </a:lnTo>
                <a:lnTo>
                  <a:pt x="7261" y="2277"/>
                </a:lnTo>
                <a:lnTo>
                  <a:pt x="7270" y="2277"/>
                </a:lnTo>
                <a:lnTo>
                  <a:pt x="7305" y="2286"/>
                </a:lnTo>
                <a:lnTo>
                  <a:pt x="7314" y="2286"/>
                </a:lnTo>
                <a:lnTo>
                  <a:pt x="7323" y="2277"/>
                </a:lnTo>
                <a:lnTo>
                  <a:pt x="7331" y="2277"/>
                </a:lnTo>
                <a:lnTo>
                  <a:pt x="7358" y="2286"/>
                </a:lnTo>
                <a:lnTo>
                  <a:pt x="7367" y="2286"/>
                </a:lnTo>
                <a:lnTo>
                  <a:pt x="7376" y="2277"/>
                </a:lnTo>
                <a:lnTo>
                  <a:pt x="7376" y="2268"/>
                </a:lnTo>
                <a:lnTo>
                  <a:pt x="7376" y="2251"/>
                </a:lnTo>
                <a:lnTo>
                  <a:pt x="7349" y="2242"/>
                </a:lnTo>
                <a:lnTo>
                  <a:pt x="7340" y="2233"/>
                </a:lnTo>
                <a:lnTo>
                  <a:pt x="7331" y="2233"/>
                </a:lnTo>
                <a:lnTo>
                  <a:pt x="7287" y="2251"/>
                </a:lnTo>
                <a:lnTo>
                  <a:pt x="7278" y="2242"/>
                </a:lnTo>
                <a:lnTo>
                  <a:pt x="7314" y="2233"/>
                </a:lnTo>
                <a:lnTo>
                  <a:pt x="7331" y="2224"/>
                </a:lnTo>
                <a:lnTo>
                  <a:pt x="7340" y="2233"/>
                </a:lnTo>
                <a:lnTo>
                  <a:pt x="7367" y="2224"/>
                </a:lnTo>
                <a:lnTo>
                  <a:pt x="7376" y="2233"/>
                </a:lnTo>
                <a:lnTo>
                  <a:pt x="7384" y="2233"/>
                </a:lnTo>
                <a:lnTo>
                  <a:pt x="7393" y="2233"/>
                </a:lnTo>
                <a:lnTo>
                  <a:pt x="7411" y="2233"/>
                </a:lnTo>
                <a:lnTo>
                  <a:pt x="7420" y="2233"/>
                </a:lnTo>
                <a:lnTo>
                  <a:pt x="7446" y="2242"/>
                </a:lnTo>
                <a:lnTo>
                  <a:pt x="7455" y="2233"/>
                </a:lnTo>
                <a:lnTo>
                  <a:pt x="7455" y="2224"/>
                </a:lnTo>
                <a:lnTo>
                  <a:pt x="7455" y="2215"/>
                </a:lnTo>
                <a:lnTo>
                  <a:pt x="7446" y="2215"/>
                </a:lnTo>
                <a:lnTo>
                  <a:pt x="7428" y="2206"/>
                </a:lnTo>
                <a:lnTo>
                  <a:pt x="7420" y="2198"/>
                </a:lnTo>
                <a:lnTo>
                  <a:pt x="7402" y="2198"/>
                </a:lnTo>
                <a:lnTo>
                  <a:pt x="7376" y="2198"/>
                </a:lnTo>
                <a:lnTo>
                  <a:pt x="7367" y="2198"/>
                </a:lnTo>
                <a:lnTo>
                  <a:pt x="7358" y="2198"/>
                </a:lnTo>
                <a:lnTo>
                  <a:pt x="7323" y="2180"/>
                </a:lnTo>
                <a:lnTo>
                  <a:pt x="7305" y="2189"/>
                </a:lnTo>
                <a:lnTo>
                  <a:pt x="7278" y="2189"/>
                </a:lnTo>
                <a:lnTo>
                  <a:pt x="7270" y="2189"/>
                </a:lnTo>
                <a:lnTo>
                  <a:pt x="7278" y="2180"/>
                </a:lnTo>
                <a:lnTo>
                  <a:pt x="7296" y="2180"/>
                </a:lnTo>
                <a:lnTo>
                  <a:pt x="7314" y="2171"/>
                </a:lnTo>
                <a:lnTo>
                  <a:pt x="7331" y="2171"/>
                </a:lnTo>
                <a:lnTo>
                  <a:pt x="7340" y="2171"/>
                </a:lnTo>
                <a:lnTo>
                  <a:pt x="7340" y="2162"/>
                </a:lnTo>
                <a:lnTo>
                  <a:pt x="7349" y="2162"/>
                </a:lnTo>
                <a:lnTo>
                  <a:pt x="7358" y="2153"/>
                </a:lnTo>
                <a:lnTo>
                  <a:pt x="7376" y="2153"/>
                </a:lnTo>
                <a:lnTo>
                  <a:pt x="7411" y="2162"/>
                </a:lnTo>
                <a:lnTo>
                  <a:pt x="7420" y="2162"/>
                </a:lnTo>
                <a:lnTo>
                  <a:pt x="7420" y="2153"/>
                </a:lnTo>
                <a:lnTo>
                  <a:pt x="7420" y="2145"/>
                </a:lnTo>
                <a:lnTo>
                  <a:pt x="7411" y="2127"/>
                </a:lnTo>
                <a:lnTo>
                  <a:pt x="7402" y="2127"/>
                </a:lnTo>
                <a:lnTo>
                  <a:pt x="7384" y="2101"/>
                </a:lnTo>
                <a:lnTo>
                  <a:pt x="7367" y="2092"/>
                </a:lnTo>
                <a:lnTo>
                  <a:pt x="7358" y="2083"/>
                </a:lnTo>
                <a:lnTo>
                  <a:pt x="7349" y="2083"/>
                </a:lnTo>
                <a:lnTo>
                  <a:pt x="7340" y="2092"/>
                </a:lnTo>
                <a:lnTo>
                  <a:pt x="7340" y="2101"/>
                </a:lnTo>
                <a:lnTo>
                  <a:pt x="7331" y="2101"/>
                </a:lnTo>
                <a:lnTo>
                  <a:pt x="7331" y="2109"/>
                </a:lnTo>
                <a:lnTo>
                  <a:pt x="7340" y="2109"/>
                </a:lnTo>
                <a:lnTo>
                  <a:pt x="7340" y="2118"/>
                </a:lnTo>
                <a:lnTo>
                  <a:pt x="7331" y="2118"/>
                </a:lnTo>
                <a:lnTo>
                  <a:pt x="7323" y="2118"/>
                </a:lnTo>
                <a:lnTo>
                  <a:pt x="7314" y="2127"/>
                </a:lnTo>
                <a:lnTo>
                  <a:pt x="7305" y="2136"/>
                </a:lnTo>
                <a:lnTo>
                  <a:pt x="7296" y="2136"/>
                </a:lnTo>
                <a:lnTo>
                  <a:pt x="7287" y="2127"/>
                </a:lnTo>
                <a:lnTo>
                  <a:pt x="7296" y="2118"/>
                </a:lnTo>
                <a:lnTo>
                  <a:pt x="7305" y="2118"/>
                </a:lnTo>
                <a:lnTo>
                  <a:pt x="7305" y="2109"/>
                </a:lnTo>
                <a:lnTo>
                  <a:pt x="7305" y="2101"/>
                </a:lnTo>
                <a:lnTo>
                  <a:pt x="7287" y="2101"/>
                </a:lnTo>
                <a:lnTo>
                  <a:pt x="7270" y="2101"/>
                </a:lnTo>
                <a:lnTo>
                  <a:pt x="7252" y="2109"/>
                </a:lnTo>
                <a:lnTo>
                  <a:pt x="7243" y="2109"/>
                </a:lnTo>
                <a:lnTo>
                  <a:pt x="7226" y="2118"/>
                </a:lnTo>
                <a:lnTo>
                  <a:pt x="7217" y="2127"/>
                </a:lnTo>
                <a:lnTo>
                  <a:pt x="7208" y="2118"/>
                </a:lnTo>
                <a:lnTo>
                  <a:pt x="7234" y="2101"/>
                </a:lnTo>
                <a:lnTo>
                  <a:pt x="7252" y="2092"/>
                </a:lnTo>
                <a:lnTo>
                  <a:pt x="7261" y="2092"/>
                </a:lnTo>
                <a:lnTo>
                  <a:pt x="7278" y="2092"/>
                </a:lnTo>
                <a:lnTo>
                  <a:pt x="7296" y="2083"/>
                </a:lnTo>
                <a:lnTo>
                  <a:pt x="7305" y="2083"/>
                </a:lnTo>
                <a:lnTo>
                  <a:pt x="7314" y="2074"/>
                </a:lnTo>
                <a:lnTo>
                  <a:pt x="7323" y="2074"/>
                </a:lnTo>
                <a:lnTo>
                  <a:pt x="7331" y="2065"/>
                </a:lnTo>
                <a:lnTo>
                  <a:pt x="7331" y="2056"/>
                </a:lnTo>
                <a:lnTo>
                  <a:pt x="7323" y="2048"/>
                </a:lnTo>
                <a:lnTo>
                  <a:pt x="7296" y="2039"/>
                </a:lnTo>
                <a:lnTo>
                  <a:pt x="7278" y="2030"/>
                </a:lnTo>
                <a:lnTo>
                  <a:pt x="7270" y="2030"/>
                </a:lnTo>
                <a:lnTo>
                  <a:pt x="7261" y="2021"/>
                </a:lnTo>
                <a:lnTo>
                  <a:pt x="7243" y="2021"/>
                </a:lnTo>
                <a:lnTo>
                  <a:pt x="7234" y="2021"/>
                </a:lnTo>
                <a:lnTo>
                  <a:pt x="7226" y="2012"/>
                </a:lnTo>
                <a:lnTo>
                  <a:pt x="7217" y="2012"/>
                </a:lnTo>
                <a:lnTo>
                  <a:pt x="7208" y="2021"/>
                </a:lnTo>
                <a:lnTo>
                  <a:pt x="7190" y="2021"/>
                </a:lnTo>
                <a:lnTo>
                  <a:pt x="7173" y="2030"/>
                </a:lnTo>
                <a:lnTo>
                  <a:pt x="7146" y="2039"/>
                </a:lnTo>
                <a:lnTo>
                  <a:pt x="7137" y="2048"/>
                </a:lnTo>
                <a:lnTo>
                  <a:pt x="7137" y="2056"/>
                </a:lnTo>
                <a:lnTo>
                  <a:pt x="7120" y="2101"/>
                </a:lnTo>
                <a:lnTo>
                  <a:pt x="7111" y="2109"/>
                </a:lnTo>
                <a:lnTo>
                  <a:pt x="7120" y="2074"/>
                </a:lnTo>
                <a:lnTo>
                  <a:pt x="7120" y="2065"/>
                </a:lnTo>
                <a:lnTo>
                  <a:pt x="7111" y="2056"/>
                </a:lnTo>
                <a:lnTo>
                  <a:pt x="7102" y="2056"/>
                </a:lnTo>
                <a:lnTo>
                  <a:pt x="7093" y="2056"/>
                </a:lnTo>
                <a:lnTo>
                  <a:pt x="7084" y="2074"/>
                </a:lnTo>
                <a:lnTo>
                  <a:pt x="7076" y="2074"/>
                </a:lnTo>
                <a:lnTo>
                  <a:pt x="7076" y="2065"/>
                </a:lnTo>
                <a:lnTo>
                  <a:pt x="7084" y="2065"/>
                </a:lnTo>
                <a:lnTo>
                  <a:pt x="7093" y="2056"/>
                </a:lnTo>
                <a:lnTo>
                  <a:pt x="7111" y="2048"/>
                </a:lnTo>
                <a:lnTo>
                  <a:pt x="7128" y="2048"/>
                </a:lnTo>
                <a:lnTo>
                  <a:pt x="7137" y="2039"/>
                </a:lnTo>
                <a:lnTo>
                  <a:pt x="7155" y="2021"/>
                </a:lnTo>
                <a:lnTo>
                  <a:pt x="7164" y="2012"/>
                </a:lnTo>
                <a:lnTo>
                  <a:pt x="7164" y="2003"/>
                </a:lnTo>
                <a:lnTo>
                  <a:pt x="7164" y="1995"/>
                </a:lnTo>
                <a:lnTo>
                  <a:pt x="7164" y="1986"/>
                </a:lnTo>
                <a:lnTo>
                  <a:pt x="7155" y="1977"/>
                </a:lnTo>
                <a:lnTo>
                  <a:pt x="7146" y="1977"/>
                </a:lnTo>
                <a:lnTo>
                  <a:pt x="7137" y="1986"/>
                </a:lnTo>
                <a:lnTo>
                  <a:pt x="7128" y="1995"/>
                </a:lnTo>
                <a:lnTo>
                  <a:pt x="7111" y="1995"/>
                </a:lnTo>
                <a:lnTo>
                  <a:pt x="7084" y="1986"/>
                </a:lnTo>
                <a:lnTo>
                  <a:pt x="7067" y="1995"/>
                </a:lnTo>
                <a:lnTo>
                  <a:pt x="7058" y="2003"/>
                </a:lnTo>
                <a:lnTo>
                  <a:pt x="7049" y="2012"/>
                </a:lnTo>
                <a:lnTo>
                  <a:pt x="7040" y="2012"/>
                </a:lnTo>
                <a:lnTo>
                  <a:pt x="7023" y="2021"/>
                </a:lnTo>
                <a:lnTo>
                  <a:pt x="7023" y="2012"/>
                </a:lnTo>
                <a:lnTo>
                  <a:pt x="7031" y="2012"/>
                </a:lnTo>
                <a:lnTo>
                  <a:pt x="7040" y="2003"/>
                </a:lnTo>
                <a:lnTo>
                  <a:pt x="7067" y="1986"/>
                </a:lnTo>
                <a:lnTo>
                  <a:pt x="7067" y="1977"/>
                </a:lnTo>
                <a:lnTo>
                  <a:pt x="7076" y="1977"/>
                </a:lnTo>
                <a:lnTo>
                  <a:pt x="7093" y="1986"/>
                </a:lnTo>
                <a:lnTo>
                  <a:pt x="7102" y="1977"/>
                </a:lnTo>
                <a:lnTo>
                  <a:pt x="7111" y="1977"/>
                </a:lnTo>
                <a:lnTo>
                  <a:pt x="7120" y="1959"/>
                </a:lnTo>
                <a:lnTo>
                  <a:pt x="7128" y="1959"/>
                </a:lnTo>
                <a:lnTo>
                  <a:pt x="7120" y="1950"/>
                </a:lnTo>
                <a:lnTo>
                  <a:pt x="7120" y="1942"/>
                </a:lnTo>
                <a:lnTo>
                  <a:pt x="7111" y="1942"/>
                </a:lnTo>
                <a:lnTo>
                  <a:pt x="7102" y="1933"/>
                </a:lnTo>
                <a:lnTo>
                  <a:pt x="7093" y="1924"/>
                </a:lnTo>
                <a:lnTo>
                  <a:pt x="7076" y="1915"/>
                </a:lnTo>
                <a:lnTo>
                  <a:pt x="7058" y="1915"/>
                </a:lnTo>
                <a:lnTo>
                  <a:pt x="7040" y="1915"/>
                </a:lnTo>
                <a:lnTo>
                  <a:pt x="7023" y="1906"/>
                </a:lnTo>
                <a:lnTo>
                  <a:pt x="7023" y="1915"/>
                </a:lnTo>
                <a:lnTo>
                  <a:pt x="7014" y="1906"/>
                </a:lnTo>
                <a:lnTo>
                  <a:pt x="6996" y="1906"/>
                </a:lnTo>
                <a:lnTo>
                  <a:pt x="6978" y="1915"/>
                </a:lnTo>
                <a:lnTo>
                  <a:pt x="6970" y="1924"/>
                </a:lnTo>
                <a:lnTo>
                  <a:pt x="6978" y="1950"/>
                </a:lnTo>
                <a:lnTo>
                  <a:pt x="6978" y="1959"/>
                </a:lnTo>
                <a:lnTo>
                  <a:pt x="6970" y="1950"/>
                </a:lnTo>
                <a:lnTo>
                  <a:pt x="6961" y="1942"/>
                </a:lnTo>
                <a:lnTo>
                  <a:pt x="6952" y="1933"/>
                </a:lnTo>
                <a:lnTo>
                  <a:pt x="6943" y="1924"/>
                </a:lnTo>
                <a:lnTo>
                  <a:pt x="6943" y="1915"/>
                </a:lnTo>
                <a:lnTo>
                  <a:pt x="6926" y="1924"/>
                </a:lnTo>
                <a:lnTo>
                  <a:pt x="6917" y="1933"/>
                </a:lnTo>
                <a:lnTo>
                  <a:pt x="6908" y="1942"/>
                </a:lnTo>
                <a:lnTo>
                  <a:pt x="6926" y="1915"/>
                </a:lnTo>
                <a:lnTo>
                  <a:pt x="6943" y="1898"/>
                </a:lnTo>
                <a:lnTo>
                  <a:pt x="6943" y="1889"/>
                </a:lnTo>
                <a:lnTo>
                  <a:pt x="6934" y="1889"/>
                </a:lnTo>
                <a:lnTo>
                  <a:pt x="6926" y="1889"/>
                </a:lnTo>
                <a:lnTo>
                  <a:pt x="6917" y="1889"/>
                </a:lnTo>
                <a:lnTo>
                  <a:pt x="6908" y="1898"/>
                </a:lnTo>
                <a:lnTo>
                  <a:pt x="6890" y="1906"/>
                </a:lnTo>
                <a:lnTo>
                  <a:pt x="6881" y="1906"/>
                </a:lnTo>
                <a:lnTo>
                  <a:pt x="6873" y="1915"/>
                </a:lnTo>
                <a:lnTo>
                  <a:pt x="6864" y="1933"/>
                </a:lnTo>
                <a:lnTo>
                  <a:pt x="6864" y="1950"/>
                </a:lnTo>
                <a:lnTo>
                  <a:pt x="6846" y="1968"/>
                </a:lnTo>
                <a:lnTo>
                  <a:pt x="6846" y="1959"/>
                </a:lnTo>
                <a:lnTo>
                  <a:pt x="6846" y="1950"/>
                </a:lnTo>
                <a:lnTo>
                  <a:pt x="6855" y="1942"/>
                </a:lnTo>
                <a:lnTo>
                  <a:pt x="6855" y="1933"/>
                </a:lnTo>
                <a:lnTo>
                  <a:pt x="6855" y="1924"/>
                </a:lnTo>
                <a:lnTo>
                  <a:pt x="6855" y="1915"/>
                </a:lnTo>
                <a:lnTo>
                  <a:pt x="6864" y="1906"/>
                </a:lnTo>
                <a:lnTo>
                  <a:pt x="6846" y="1906"/>
                </a:lnTo>
                <a:lnTo>
                  <a:pt x="6829" y="1898"/>
                </a:lnTo>
                <a:lnTo>
                  <a:pt x="6855" y="1898"/>
                </a:lnTo>
                <a:lnTo>
                  <a:pt x="6864" y="1898"/>
                </a:lnTo>
                <a:lnTo>
                  <a:pt x="6873" y="1889"/>
                </a:lnTo>
                <a:lnTo>
                  <a:pt x="6899" y="1880"/>
                </a:lnTo>
                <a:lnTo>
                  <a:pt x="6899" y="1871"/>
                </a:lnTo>
                <a:lnTo>
                  <a:pt x="6899" y="1862"/>
                </a:lnTo>
                <a:lnTo>
                  <a:pt x="6899" y="1853"/>
                </a:lnTo>
                <a:lnTo>
                  <a:pt x="6890" y="1845"/>
                </a:lnTo>
                <a:lnTo>
                  <a:pt x="6881" y="1845"/>
                </a:lnTo>
                <a:lnTo>
                  <a:pt x="6864" y="1845"/>
                </a:lnTo>
                <a:lnTo>
                  <a:pt x="6855" y="1845"/>
                </a:lnTo>
                <a:lnTo>
                  <a:pt x="6837" y="1853"/>
                </a:lnTo>
                <a:lnTo>
                  <a:pt x="6811" y="1862"/>
                </a:lnTo>
                <a:lnTo>
                  <a:pt x="6802" y="1871"/>
                </a:lnTo>
                <a:lnTo>
                  <a:pt x="6793" y="1880"/>
                </a:lnTo>
                <a:lnTo>
                  <a:pt x="6784" y="1889"/>
                </a:lnTo>
                <a:lnTo>
                  <a:pt x="6776" y="1898"/>
                </a:lnTo>
                <a:lnTo>
                  <a:pt x="6784" y="1889"/>
                </a:lnTo>
                <a:lnTo>
                  <a:pt x="6793" y="1862"/>
                </a:lnTo>
                <a:lnTo>
                  <a:pt x="6802" y="1853"/>
                </a:lnTo>
                <a:lnTo>
                  <a:pt x="6820" y="1853"/>
                </a:lnTo>
                <a:lnTo>
                  <a:pt x="6837" y="1827"/>
                </a:lnTo>
                <a:lnTo>
                  <a:pt x="6837" y="1818"/>
                </a:lnTo>
                <a:lnTo>
                  <a:pt x="6837" y="1809"/>
                </a:lnTo>
                <a:lnTo>
                  <a:pt x="6829" y="1800"/>
                </a:lnTo>
                <a:lnTo>
                  <a:pt x="6820" y="1792"/>
                </a:lnTo>
                <a:lnTo>
                  <a:pt x="6793" y="1783"/>
                </a:lnTo>
                <a:lnTo>
                  <a:pt x="6784" y="1774"/>
                </a:lnTo>
                <a:lnTo>
                  <a:pt x="6776" y="1783"/>
                </a:lnTo>
                <a:lnTo>
                  <a:pt x="6767" y="1783"/>
                </a:lnTo>
                <a:lnTo>
                  <a:pt x="6758" y="1783"/>
                </a:lnTo>
                <a:lnTo>
                  <a:pt x="6740" y="1774"/>
                </a:lnTo>
                <a:lnTo>
                  <a:pt x="6723" y="1765"/>
                </a:lnTo>
                <a:lnTo>
                  <a:pt x="6705" y="1756"/>
                </a:lnTo>
                <a:lnTo>
                  <a:pt x="6679" y="1756"/>
                </a:lnTo>
                <a:lnTo>
                  <a:pt x="6652" y="1756"/>
                </a:lnTo>
                <a:lnTo>
                  <a:pt x="6643" y="1756"/>
                </a:lnTo>
                <a:lnTo>
                  <a:pt x="6626" y="1765"/>
                </a:lnTo>
                <a:lnTo>
                  <a:pt x="6599" y="1774"/>
                </a:lnTo>
                <a:lnTo>
                  <a:pt x="6590" y="1783"/>
                </a:lnTo>
                <a:lnTo>
                  <a:pt x="6590" y="1792"/>
                </a:lnTo>
                <a:lnTo>
                  <a:pt x="6590" y="1800"/>
                </a:lnTo>
                <a:lnTo>
                  <a:pt x="6599" y="1809"/>
                </a:lnTo>
                <a:lnTo>
                  <a:pt x="6626" y="1818"/>
                </a:lnTo>
                <a:lnTo>
                  <a:pt x="6643" y="1827"/>
                </a:lnTo>
                <a:lnTo>
                  <a:pt x="6661" y="1827"/>
                </a:lnTo>
                <a:lnTo>
                  <a:pt x="6661" y="1836"/>
                </a:lnTo>
                <a:lnTo>
                  <a:pt x="6643" y="1836"/>
                </a:lnTo>
                <a:lnTo>
                  <a:pt x="6617" y="1818"/>
                </a:lnTo>
                <a:lnTo>
                  <a:pt x="6599" y="1818"/>
                </a:lnTo>
                <a:lnTo>
                  <a:pt x="6590" y="1818"/>
                </a:lnTo>
                <a:lnTo>
                  <a:pt x="6581" y="1809"/>
                </a:lnTo>
                <a:lnTo>
                  <a:pt x="6573" y="1809"/>
                </a:lnTo>
                <a:lnTo>
                  <a:pt x="6564" y="1818"/>
                </a:lnTo>
                <a:lnTo>
                  <a:pt x="6564" y="1845"/>
                </a:lnTo>
                <a:lnTo>
                  <a:pt x="6564" y="1853"/>
                </a:lnTo>
                <a:lnTo>
                  <a:pt x="6573" y="1862"/>
                </a:lnTo>
                <a:lnTo>
                  <a:pt x="6581" y="1871"/>
                </a:lnTo>
                <a:lnTo>
                  <a:pt x="6564" y="1871"/>
                </a:lnTo>
                <a:lnTo>
                  <a:pt x="6546" y="1853"/>
                </a:lnTo>
                <a:lnTo>
                  <a:pt x="6546" y="1845"/>
                </a:lnTo>
                <a:lnTo>
                  <a:pt x="6546" y="1836"/>
                </a:lnTo>
                <a:lnTo>
                  <a:pt x="6546" y="1818"/>
                </a:lnTo>
                <a:lnTo>
                  <a:pt x="6537" y="1809"/>
                </a:lnTo>
                <a:lnTo>
                  <a:pt x="6529" y="1800"/>
                </a:lnTo>
                <a:lnTo>
                  <a:pt x="6520" y="1809"/>
                </a:lnTo>
                <a:lnTo>
                  <a:pt x="6511" y="1818"/>
                </a:lnTo>
                <a:lnTo>
                  <a:pt x="6502" y="1809"/>
                </a:lnTo>
                <a:lnTo>
                  <a:pt x="6493" y="1800"/>
                </a:lnTo>
                <a:lnTo>
                  <a:pt x="6484" y="1800"/>
                </a:lnTo>
                <a:lnTo>
                  <a:pt x="6476" y="1800"/>
                </a:lnTo>
                <a:lnTo>
                  <a:pt x="6476" y="1809"/>
                </a:lnTo>
                <a:lnTo>
                  <a:pt x="6467" y="1809"/>
                </a:lnTo>
                <a:lnTo>
                  <a:pt x="6467" y="1818"/>
                </a:lnTo>
                <a:lnTo>
                  <a:pt x="6484" y="1836"/>
                </a:lnTo>
                <a:lnTo>
                  <a:pt x="6467" y="1827"/>
                </a:lnTo>
                <a:lnTo>
                  <a:pt x="6449" y="1836"/>
                </a:lnTo>
                <a:lnTo>
                  <a:pt x="6423" y="1862"/>
                </a:lnTo>
                <a:lnTo>
                  <a:pt x="6414" y="1871"/>
                </a:lnTo>
                <a:lnTo>
                  <a:pt x="6405" y="1871"/>
                </a:lnTo>
                <a:lnTo>
                  <a:pt x="6405" y="1862"/>
                </a:lnTo>
                <a:lnTo>
                  <a:pt x="6405" y="1853"/>
                </a:lnTo>
                <a:lnTo>
                  <a:pt x="6405" y="1845"/>
                </a:lnTo>
                <a:lnTo>
                  <a:pt x="6414" y="1845"/>
                </a:lnTo>
                <a:lnTo>
                  <a:pt x="6423" y="1845"/>
                </a:lnTo>
                <a:lnTo>
                  <a:pt x="6405" y="1836"/>
                </a:lnTo>
                <a:lnTo>
                  <a:pt x="6405" y="1827"/>
                </a:lnTo>
                <a:lnTo>
                  <a:pt x="6414" y="1818"/>
                </a:lnTo>
                <a:lnTo>
                  <a:pt x="6423" y="1809"/>
                </a:lnTo>
                <a:lnTo>
                  <a:pt x="6432" y="1800"/>
                </a:lnTo>
                <a:lnTo>
                  <a:pt x="6432" y="1792"/>
                </a:lnTo>
                <a:lnTo>
                  <a:pt x="6423" y="1792"/>
                </a:lnTo>
                <a:lnTo>
                  <a:pt x="6387" y="1818"/>
                </a:lnTo>
                <a:lnTo>
                  <a:pt x="6405" y="1800"/>
                </a:lnTo>
                <a:lnTo>
                  <a:pt x="6432" y="1783"/>
                </a:lnTo>
                <a:lnTo>
                  <a:pt x="6449" y="1765"/>
                </a:lnTo>
                <a:lnTo>
                  <a:pt x="6449" y="1756"/>
                </a:lnTo>
                <a:lnTo>
                  <a:pt x="6458" y="1756"/>
                </a:lnTo>
                <a:lnTo>
                  <a:pt x="6458" y="1747"/>
                </a:lnTo>
                <a:lnTo>
                  <a:pt x="6449" y="1747"/>
                </a:lnTo>
                <a:lnTo>
                  <a:pt x="6440" y="1739"/>
                </a:lnTo>
                <a:lnTo>
                  <a:pt x="6432" y="1730"/>
                </a:lnTo>
                <a:lnTo>
                  <a:pt x="6432" y="1721"/>
                </a:lnTo>
                <a:lnTo>
                  <a:pt x="6432" y="1712"/>
                </a:lnTo>
                <a:lnTo>
                  <a:pt x="6432" y="1703"/>
                </a:lnTo>
                <a:lnTo>
                  <a:pt x="6423" y="1695"/>
                </a:lnTo>
                <a:lnTo>
                  <a:pt x="6414" y="1686"/>
                </a:lnTo>
                <a:lnTo>
                  <a:pt x="6405" y="1686"/>
                </a:lnTo>
                <a:lnTo>
                  <a:pt x="6396" y="1677"/>
                </a:lnTo>
                <a:lnTo>
                  <a:pt x="6387" y="1650"/>
                </a:lnTo>
                <a:lnTo>
                  <a:pt x="6379" y="1633"/>
                </a:lnTo>
                <a:lnTo>
                  <a:pt x="6370" y="1633"/>
                </a:lnTo>
                <a:lnTo>
                  <a:pt x="6361" y="1624"/>
                </a:lnTo>
                <a:lnTo>
                  <a:pt x="6334" y="1615"/>
                </a:lnTo>
                <a:lnTo>
                  <a:pt x="6317" y="1615"/>
                </a:lnTo>
                <a:lnTo>
                  <a:pt x="6282" y="1615"/>
                </a:lnTo>
                <a:lnTo>
                  <a:pt x="6264" y="1615"/>
                </a:lnTo>
                <a:lnTo>
                  <a:pt x="6255" y="1624"/>
                </a:lnTo>
                <a:lnTo>
                  <a:pt x="6229" y="1633"/>
                </a:lnTo>
                <a:lnTo>
                  <a:pt x="6202" y="1633"/>
                </a:lnTo>
                <a:lnTo>
                  <a:pt x="6193" y="1642"/>
                </a:lnTo>
                <a:lnTo>
                  <a:pt x="6193" y="1650"/>
                </a:lnTo>
                <a:lnTo>
                  <a:pt x="6202" y="1659"/>
                </a:lnTo>
                <a:lnTo>
                  <a:pt x="6176" y="1650"/>
                </a:lnTo>
                <a:lnTo>
                  <a:pt x="6149" y="1650"/>
                </a:lnTo>
                <a:lnTo>
                  <a:pt x="6140" y="1659"/>
                </a:lnTo>
                <a:lnTo>
                  <a:pt x="6105" y="1668"/>
                </a:lnTo>
                <a:lnTo>
                  <a:pt x="6079" y="1703"/>
                </a:lnTo>
                <a:lnTo>
                  <a:pt x="6079" y="1712"/>
                </a:lnTo>
                <a:lnTo>
                  <a:pt x="6105" y="1721"/>
                </a:lnTo>
                <a:lnTo>
                  <a:pt x="6167" y="1739"/>
                </a:lnTo>
                <a:lnTo>
                  <a:pt x="6167" y="1747"/>
                </a:lnTo>
                <a:lnTo>
                  <a:pt x="6114" y="1730"/>
                </a:lnTo>
                <a:lnTo>
                  <a:pt x="6087" y="1721"/>
                </a:lnTo>
                <a:lnTo>
                  <a:pt x="6079" y="1730"/>
                </a:lnTo>
                <a:lnTo>
                  <a:pt x="6070" y="1739"/>
                </a:lnTo>
                <a:lnTo>
                  <a:pt x="6061" y="1747"/>
                </a:lnTo>
                <a:lnTo>
                  <a:pt x="6061" y="1756"/>
                </a:lnTo>
                <a:lnTo>
                  <a:pt x="6061" y="1774"/>
                </a:lnTo>
                <a:lnTo>
                  <a:pt x="6070" y="1783"/>
                </a:lnTo>
                <a:lnTo>
                  <a:pt x="6079" y="1800"/>
                </a:lnTo>
                <a:lnTo>
                  <a:pt x="6087" y="1800"/>
                </a:lnTo>
                <a:lnTo>
                  <a:pt x="6096" y="1809"/>
                </a:lnTo>
                <a:lnTo>
                  <a:pt x="6105" y="1800"/>
                </a:lnTo>
                <a:lnTo>
                  <a:pt x="6114" y="1800"/>
                </a:lnTo>
                <a:lnTo>
                  <a:pt x="6123" y="1800"/>
                </a:lnTo>
                <a:lnTo>
                  <a:pt x="6140" y="1809"/>
                </a:lnTo>
                <a:lnTo>
                  <a:pt x="6132" y="1809"/>
                </a:lnTo>
                <a:lnTo>
                  <a:pt x="6123" y="1809"/>
                </a:lnTo>
                <a:lnTo>
                  <a:pt x="6123" y="1818"/>
                </a:lnTo>
                <a:lnTo>
                  <a:pt x="6132" y="1836"/>
                </a:lnTo>
                <a:lnTo>
                  <a:pt x="6158" y="1845"/>
                </a:lnTo>
                <a:lnTo>
                  <a:pt x="6158" y="1853"/>
                </a:lnTo>
                <a:lnTo>
                  <a:pt x="6140" y="1836"/>
                </a:lnTo>
                <a:lnTo>
                  <a:pt x="6105" y="1827"/>
                </a:lnTo>
                <a:lnTo>
                  <a:pt x="6087" y="1827"/>
                </a:lnTo>
                <a:lnTo>
                  <a:pt x="6079" y="1827"/>
                </a:lnTo>
                <a:lnTo>
                  <a:pt x="6070" y="1845"/>
                </a:lnTo>
                <a:lnTo>
                  <a:pt x="6061" y="1853"/>
                </a:lnTo>
                <a:lnTo>
                  <a:pt x="6043" y="1853"/>
                </a:lnTo>
                <a:lnTo>
                  <a:pt x="6043" y="1862"/>
                </a:lnTo>
                <a:lnTo>
                  <a:pt x="6052" y="1862"/>
                </a:lnTo>
                <a:lnTo>
                  <a:pt x="6070" y="1880"/>
                </a:lnTo>
                <a:lnTo>
                  <a:pt x="6079" y="1898"/>
                </a:lnTo>
                <a:lnTo>
                  <a:pt x="6087" y="1898"/>
                </a:lnTo>
                <a:lnTo>
                  <a:pt x="6087" y="1906"/>
                </a:lnTo>
                <a:lnTo>
                  <a:pt x="6096" y="1906"/>
                </a:lnTo>
                <a:lnTo>
                  <a:pt x="6105" y="1906"/>
                </a:lnTo>
                <a:lnTo>
                  <a:pt x="6123" y="1906"/>
                </a:lnTo>
                <a:lnTo>
                  <a:pt x="6132" y="1906"/>
                </a:lnTo>
                <a:lnTo>
                  <a:pt x="6132" y="1915"/>
                </a:lnTo>
                <a:lnTo>
                  <a:pt x="6132" y="1924"/>
                </a:lnTo>
                <a:lnTo>
                  <a:pt x="6132" y="1933"/>
                </a:lnTo>
                <a:lnTo>
                  <a:pt x="6132" y="1942"/>
                </a:lnTo>
                <a:lnTo>
                  <a:pt x="6123" y="1986"/>
                </a:lnTo>
                <a:lnTo>
                  <a:pt x="6123" y="1995"/>
                </a:lnTo>
                <a:lnTo>
                  <a:pt x="6114" y="1986"/>
                </a:lnTo>
                <a:lnTo>
                  <a:pt x="6105" y="1986"/>
                </a:lnTo>
                <a:lnTo>
                  <a:pt x="6105" y="1977"/>
                </a:lnTo>
                <a:lnTo>
                  <a:pt x="6061" y="1977"/>
                </a:lnTo>
                <a:lnTo>
                  <a:pt x="6052" y="1977"/>
                </a:lnTo>
                <a:lnTo>
                  <a:pt x="6026" y="1986"/>
                </a:lnTo>
                <a:lnTo>
                  <a:pt x="6008" y="1995"/>
                </a:lnTo>
                <a:lnTo>
                  <a:pt x="5999" y="1995"/>
                </a:lnTo>
                <a:lnTo>
                  <a:pt x="5990" y="1995"/>
                </a:lnTo>
                <a:lnTo>
                  <a:pt x="5999" y="1986"/>
                </a:lnTo>
                <a:lnTo>
                  <a:pt x="6026" y="1977"/>
                </a:lnTo>
                <a:lnTo>
                  <a:pt x="6043" y="1968"/>
                </a:lnTo>
                <a:lnTo>
                  <a:pt x="6052" y="1968"/>
                </a:lnTo>
                <a:lnTo>
                  <a:pt x="6079" y="1959"/>
                </a:lnTo>
                <a:lnTo>
                  <a:pt x="6096" y="1950"/>
                </a:lnTo>
                <a:lnTo>
                  <a:pt x="6105" y="1950"/>
                </a:lnTo>
                <a:lnTo>
                  <a:pt x="6105" y="1942"/>
                </a:lnTo>
                <a:lnTo>
                  <a:pt x="6087" y="1924"/>
                </a:lnTo>
                <a:lnTo>
                  <a:pt x="6070" y="1915"/>
                </a:lnTo>
                <a:lnTo>
                  <a:pt x="6052" y="1906"/>
                </a:lnTo>
                <a:lnTo>
                  <a:pt x="6035" y="1889"/>
                </a:lnTo>
                <a:lnTo>
                  <a:pt x="6017" y="1871"/>
                </a:lnTo>
                <a:lnTo>
                  <a:pt x="6017" y="1853"/>
                </a:lnTo>
                <a:lnTo>
                  <a:pt x="6008" y="1845"/>
                </a:lnTo>
                <a:lnTo>
                  <a:pt x="6008" y="1836"/>
                </a:lnTo>
                <a:lnTo>
                  <a:pt x="6008" y="1818"/>
                </a:lnTo>
                <a:lnTo>
                  <a:pt x="6008" y="1800"/>
                </a:lnTo>
                <a:lnTo>
                  <a:pt x="6008" y="1792"/>
                </a:lnTo>
                <a:lnTo>
                  <a:pt x="6008" y="1783"/>
                </a:lnTo>
                <a:lnTo>
                  <a:pt x="5990" y="1765"/>
                </a:lnTo>
                <a:lnTo>
                  <a:pt x="5990" y="1756"/>
                </a:lnTo>
                <a:lnTo>
                  <a:pt x="5990" y="1739"/>
                </a:lnTo>
                <a:lnTo>
                  <a:pt x="5990" y="1730"/>
                </a:lnTo>
                <a:lnTo>
                  <a:pt x="5999" y="1721"/>
                </a:lnTo>
                <a:lnTo>
                  <a:pt x="6026" y="1686"/>
                </a:lnTo>
                <a:lnTo>
                  <a:pt x="6035" y="1677"/>
                </a:lnTo>
                <a:lnTo>
                  <a:pt x="6061" y="1650"/>
                </a:lnTo>
                <a:lnTo>
                  <a:pt x="6070" y="1642"/>
                </a:lnTo>
                <a:lnTo>
                  <a:pt x="6096" y="1633"/>
                </a:lnTo>
                <a:lnTo>
                  <a:pt x="6114" y="1624"/>
                </a:lnTo>
                <a:lnTo>
                  <a:pt x="6114" y="1615"/>
                </a:lnTo>
                <a:lnTo>
                  <a:pt x="6114" y="1606"/>
                </a:lnTo>
                <a:lnTo>
                  <a:pt x="6105" y="1606"/>
                </a:lnTo>
                <a:lnTo>
                  <a:pt x="6043" y="1597"/>
                </a:lnTo>
                <a:lnTo>
                  <a:pt x="6008" y="1597"/>
                </a:lnTo>
                <a:lnTo>
                  <a:pt x="5982" y="1597"/>
                </a:lnTo>
                <a:lnTo>
                  <a:pt x="5929" y="1615"/>
                </a:lnTo>
                <a:lnTo>
                  <a:pt x="5911" y="1615"/>
                </a:lnTo>
                <a:lnTo>
                  <a:pt x="5893" y="1624"/>
                </a:lnTo>
                <a:lnTo>
                  <a:pt x="5876" y="1633"/>
                </a:lnTo>
                <a:lnTo>
                  <a:pt x="5840" y="1659"/>
                </a:lnTo>
                <a:lnTo>
                  <a:pt x="5832" y="1668"/>
                </a:lnTo>
                <a:lnTo>
                  <a:pt x="5832" y="1677"/>
                </a:lnTo>
                <a:lnTo>
                  <a:pt x="5814" y="1686"/>
                </a:lnTo>
                <a:lnTo>
                  <a:pt x="5805" y="1695"/>
                </a:lnTo>
                <a:lnTo>
                  <a:pt x="5796" y="1703"/>
                </a:lnTo>
                <a:lnTo>
                  <a:pt x="5796" y="1712"/>
                </a:lnTo>
                <a:lnTo>
                  <a:pt x="5796" y="1730"/>
                </a:lnTo>
                <a:lnTo>
                  <a:pt x="5787" y="1739"/>
                </a:lnTo>
                <a:lnTo>
                  <a:pt x="5787" y="1747"/>
                </a:lnTo>
                <a:lnTo>
                  <a:pt x="5779" y="1765"/>
                </a:lnTo>
                <a:lnTo>
                  <a:pt x="5761" y="1783"/>
                </a:lnTo>
                <a:lnTo>
                  <a:pt x="5752" y="1792"/>
                </a:lnTo>
                <a:lnTo>
                  <a:pt x="5752" y="1800"/>
                </a:lnTo>
                <a:lnTo>
                  <a:pt x="5752" y="1809"/>
                </a:lnTo>
                <a:lnTo>
                  <a:pt x="5752" y="1818"/>
                </a:lnTo>
                <a:lnTo>
                  <a:pt x="5752" y="1827"/>
                </a:lnTo>
                <a:lnTo>
                  <a:pt x="5761" y="1836"/>
                </a:lnTo>
                <a:lnTo>
                  <a:pt x="5770" y="1836"/>
                </a:lnTo>
                <a:lnTo>
                  <a:pt x="5743" y="1853"/>
                </a:lnTo>
                <a:lnTo>
                  <a:pt x="5743" y="1862"/>
                </a:lnTo>
                <a:lnTo>
                  <a:pt x="5743" y="1871"/>
                </a:lnTo>
                <a:close/>
                <a:moveTo>
                  <a:pt x="7596" y="3283"/>
                </a:moveTo>
                <a:lnTo>
                  <a:pt x="7614" y="3292"/>
                </a:lnTo>
                <a:lnTo>
                  <a:pt x="7623" y="3292"/>
                </a:lnTo>
                <a:lnTo>
                  <a:pt x="7623" y="3283"/>
                </a:lnTo>
                <a:lnTo>
                  <a:pt x="7614" y="3283"/>
                </a:lnTo>
                <a:lnTo>
                  <a:pt x="7605" y="3274"/>
                </a:lnTo>
                <a:lnTo>
                  <a:pt x="7596" y="3274"/>
                </a:lnTo>
                <a:close/>
                <a:moveTo>
                  <a:pt x="12025" y="4024"/>
                </a:moveTo>
                <a:lnTo>
                  <a:pt x="12025" y="4033"/>
                </a:lnTo>
                <a:lnTo>
                  <a:pt x="12025" y="4042"/>
                </a:lnTo>
                <a:lnTo>
                  <a:pt x="12034" y="4042"/>
                </a:lnTo>
                <a:lnTo>
                  <a:pt x="12043" y="4042"/>
                </a:lnTo>
                <a:lnTo>
                  <a:pt x="12051" y="4033"/>
                </a:lnTo>
                <a:lnTo>
                  <a:pt x="12060" y="4033"/>
                </a:lnTo>
                <a:lnTo>
                  <a:pt x="12060" y="4024"/>
                </a:lnTo>
                <a:lnTo>
                  <a:pt x="12051" y="4033"/>
                </a:lnTo>
                <a:lnTo>
                  <a:pt x="12051" y="4024"/>
                </a:lnTo>
                <a:lnTo>
                  <a:pt x="12043" y="4016"/>
                </a:lnTo>
                <a:lnTo>
                  <a:pt x="12034" y="4016"/>
                </a:lnTo>
                <a:close/>
                <a:moveTo>
                  <a:pt x="6687" y="2912"/>
                </a:moveTo>
                <a:lnTo>
                  <a:pt x="6670" y="2921"/>
                </a:lnTo>
                <a:lnTo>
                  <a:pt x="6696" y="2939"/>
                </a:lnTo>
                <a:lnTo>
                  <a:pt x="6705" y="2939"/>
                </a:lnTo>
                <a:lnTo>
                  <a:pt x="6714" y="2948"/>
                </a:lnTo>
                <a:lnTo>
                  <a:pt x="6723" y="2948"/>
                </a:lnTo>
                <a:lnTo>
                  <a:pt x="6723" y="2930"/>
                </a:lnTo>
                <a:lnTo>
                  <a:pt x="6714" y="2921"/>
                </a:lnTo>
                <a:close/>
                <a:moveTo>
                  <a:pt x="6529" y="3760"/>
                </a:moveTo>
                <a:lnTo>
                  <a:pt x="6537" y="3769"/>
                </a:lnTo>
                <a:lnTo>
                  <a:pt x="6546" y="3751"/>
                </a:lnTo>
                <a:lnTo>
                  <a:pt x="6546" y="3733"/>
                </a:lnTo>
                <a:lnTo>
                  <a:pt x="6555" y="3724"/>
                </a:lnTo>
                <a:lnTo>
                  <a:pt x="6555" y="3716"/>
                </a:lnTo>
                <a:lnTo>
                  <a:pt x="6555" y="3707"/>
                </a:lnTo>
                <a:lnTo>
                  <a:pt x="6546" y="3707"/>
                </a:lnTo>
                <a:lnTo>
                  <a:pt x="6537" y="3698"/>
                </a:lnTo>
                <a:lnTo>
                  <a:pt x="6529" y="3698"/>
                </a:lnTo>
                <a:lnTo>
                  <a:pt x="6529" y="3689"/>
                </a:lnTo>
                <a:lnTo>
                  <a:pt x="6529" y="3707"/>
                </a:lnTo>
                <a:lnTo>
                  <a:pt x="6529" y="3716"/>
                </a:lnTo>
                <a:lnTo>
                  <a:pt x="6520" y="3724"/>
                </a:lnTo>
                <a:lnTo>
                  <a:pt x="6520" y="3733"/>
                </a:lnTo>
                <a:lnTo>
                  <a:pt x="6511" y="3733"/>
                </a:lnTo>
                <a:lnTo>
                  <a:pt x="6520" y="3724"/>
                </a:lnTo>
                <a:lnTo>
                  <a:pt x="6520" y="3707"/>
                </a:lnTo>
                <a:lnTo>
                  <a:pt x="6520" y="3698"/>
                </a:lnTo>
                <a:lnTo>
                  <a:pt x="6520" y="3707"/>
                </a:lnTo>
                <a:lnTo>
                  <a:pt x="6511" y="3716"/>
                </a:lnTo>
                <a:lnTo>
                  <a:pt x="6511" y="3724"/>
                </a:lnTo>
                <a:lnTo>
                  <a:pt x="6511" y="3733"/>
                </a:lnTo>
                <a:lnTo>
                  <a:pt x="6493" y="3742"/>
                </a:lnTo>
                <a:lnTo>
                  <a:pt x="6476" y="3760"/>
                </a:lnTo>
                <a:lnTo>
                  <a:pt x="6476" y="3769"/>
                </a:lnTo>
                <a:lnTo>
                  <a:pt x="6484" y="3769"/>
                </a:lnTo>
                <a:lnTo>
                  <a:pt x="6493" y="3760"/>
                </a:lnTo>
                <a:lnTo>
                  <a:pt x="6511" y="3742"/>
                </a:lnTo>
                <a:lnTo>
                  <a:pt x="6493" y="3777"/>
                </a:lnTo>
                <a:lnTo>
                  <a:pt x="6502" y="3769"/>
                </a:lnTo>
                <a:lnTo>
                  <a:pt x="6511" y="3769"/>
                </a:lnTo>
                <a:lnTo>
                  <a:pt x="6520" y="3769"/>
                </a:lnTo>
                <a:lnTo>
                  <a:pt x="6520" y="3760"/>
                </a:lnTo>
                <a:lnTo>
                  <a:pt x="6537" y="3733"/>
                </a:lnTo>
                <a:lnTo>
                  <a:pt x="6537" y="3742"/>
                </a:lnTo>
                <a:close/>
                <a:moveTo>
                  <a:pt x="6343" y="4060"/>
                </a:moveTo>
                <a:lnTo>
                  <a:pt x="6379" y="4077"/>
                </a:lnTo>
                <a:lnTo>
                  <a:pt x="6396" y="4077"/>
                </a:lnTo>
                <a:lnTo>
                  <a:pt x="6405" y="4086"/>
                </a:lnTo>
                <a:lnTo>
                  <a:pt x="6414" y="4086"/>
                </a:lnTo>
                <a:lnTo>
                  <a:pt x="6423" y="4086"/>
                </a:lnTo>
                <a:lnTo>
                  <a:pt x="6423" y="4077"/>
                </a:lnTo>
                <a:lnTo>
                  <a:pt x="6423" y="4069"/>
                </a:lnTo>
                <a:lnTo>
                  <a:pt x="6414" y="4060"/>
                </a:lnTo>
                <a:lnTo>
                  <a:pt x="6396" y="4042"/>
                </a:lnTo>
                <a:lnTo>
                  <a:pt x="6379" y="4033"/>
                </a:lnTo>
                <a:lnTo>
                  <a:pt x="6343" y="4042"/>
                </a:lnTo>
                <a:lnTo>
                  <a:pt x="6334" y="4042"/>
                </a:lnTo>
                <a:lnTo>
                  <a:pt x="6326" y="4051"/>
                </a:lnTo>
                <a:lnTo>
                  <a:pt x="6326" y="4060"/>
                </a:lnTo>
                <a:close/>
                <a:moveTo>
                  <a:pt x="7358" y="3265"/>
                </a:moveTo>
                <a:lnTo>
                  <a:pt x="7349" y="3265"/>
                </a:lnTo>
                <a:lnTo>
                  <a:pt x="7340" y="3274"/>
                </a:lnTo>
                <a:lnTo>
                  <a:pt x="7331" y="3292"/>
                </a:lnTo>
                <a:lnTo>
                  <a:pt x="7331" y="3301"/>
                </a:lnTo>
                <a:lnTo>
                  <a:pt x="7340" y="3301"/>
                </a:lnTo>
                <a:lnTo>
                  <a:pt x="7358" y="3292"/>
                </a:lnTo>
                <a:lnTo>
                  <a:pt x="7367" y="3292"/>
                </a:lnTo>
                <a:lnTo>
                  <a:pt x="7367" y="3283"/>
                </a:lnTo>
                <a:lnTo>
                  <a:pt x="7376" y="3274"/>
                </a:lnTo>
                <a:lnTo>
                  <a:pt x="7367" y="3274"/>
                </a:lnTo>
                <a:lnTo>
                  <a:pt x="7367" y="3265"/>
                </a:lnTo>
                <a:close/>
                <a:moveTo>
                  <a:pt x="6334" y="3010"/>
                </a:moveTo>
                <a:lnTo>
                  <a:pt x="6334" y="3001"/>
                </a:lnTo>
                <a:lnTo>
                  <a:pt x="6326" y="2992"/>
                </a:lnTo>
                <a:lnTo>
                  <a:pt x="6317" y="2992"/>
                </a:lnTo>
                <a:lnTo>
                  <a:pt x="6299" y="3001"/>
                </a:lnTo>
                <a:lnTo>
                  <a:pt x="6282" y="2992"/>
                </a:lnTo>
                <a:lnTo>
                  <a:pt x="6255" y="3001"/>
                </a:lnTo>
                <a:lnTo>
                  <a:pt x="6246" y="3001"/>
                </a:lnTo>
                <a:lnTo>
                  <a:pt x="6237" y="3001"/>
                </a:lnTo>
                <a:lnTo>
                  <a:pt x="6229" y="3001"/>
                </a:lnTo>
                <a:lnTo>
                  <a:pt x="6202" y="3036"/>
                </a:lnTo>
                <a:lnTo>
                  <a:pt x="6193" y="3054"/>
                </a:lnTo>
                <a:lnTo>
                  <a:pt x="6193" y="3063"/>
                </a:lnTo>
                <a:lnTo>
                  <a:pt x="6202" y="3071"/>
                </a:lnTo>
                <a:lnTo>
                  <a:pt x="6202" y="3080"/>
                </a:lnTo>
                <a:lnTo>
                  <a:pt x="6202" y="3089"/>
                </a:lnTo>
                <a:lnTo>
                  <a:pt x="6229" y="3080"/>
                </a:lnTo>
                <a:lnTo>
                  <a:pt x="6237" y="3080"/>
                </a:lnTo>
                <a:lnTo>
                  <a:pt x="6246" y="3080"/>
                </a:lnTo>
                <a:lnTo>
                  <a:pt x="6255" y="3080"/>
                </a:lnTo>
                <a:lnTo>
                  <a:pt x="6290" y="3063"/>
                </a:lnTo>
                <a:lnTo>
                  <a:pt x="6290" y="3054"/>
                </a:lnTo>
                <a:lnTo>
                  <a:pt x="6299" y="3045"/>
                </a:lnTo>
                <a:lnTo>
                  <a:pt x="6326" y="3027"/>
                </a:lnTo>
                <a:lnTo>
                  <a:pt x="6326" y="3018"/>
                </a:lnTo>
                <a:lnTo>
                  <a:pt x="6334" y="3018"/>
                </a:lnTo>
                <a:close/>
                <a:moveTo>
                  <a:pt x="6890" y="3027"/>
                </a:moveTo>
                <a:lnTo>
                  <a:pt x="6881" y="3018"/>
                </a:lnTo>
                <a:lnTo>
                  <a:pt x="6873" y="3018"/>
                </a:lnTo>
                <a:lnTo>
                  <a:pt x="6873" y="3027"/>
                </a:lnTo>
                <a:lnTo>
                  <a:pt x="6881" y="3027"/>
                </a:lnTo>
                <a:lnTo>
                  <a:pt x="6899" y="3036"/>
                </a:lnTo>
                <a:lnTo>
                  <a:pt x="6917" y="3036"/>
                </a:lnTo>
                <a:lnTo>
                  <a:pt x="6917" y="3027"/>
                </a:lnTo>
                <a:lnTo>
                  <a:pt x="6908" y="3027"/>
                </a:lnTo>
                <a:close/>
                <a:moveTo>
                  <a:pt x="7261" y="3442"/>
                </a:moveTo>
                <a:lnTo>
                  <a:pt x="7270" y="3442"/>
                </a:lnTo>
                <a:lnTo>
                  <a:pt x="7270" y="3433"/>
                </a:lnTo>
                <a:lnTo>
                  <a:pt x="7278" y="3433"/>
                </a:lnTo>
                <a:lnTo>
                  <a:pt x="7270" y="3433"/>
                </a:lnTo>
                <a:lnTo>
                  <a:pt x="7270" y="3424"/>
                </a:lnTo>
                <a:lnTo>
                  <a:pt x="7261" y="3424"/>
                </a:lnTo>
                <a:lnTo>
                  <a:pt x="7261" y="3433"/>
                </a:lnTo>
                <a:close/>
                <a:moveTo>
                  <a:pt x="7181" y="3018"/>
                </a:moveTo>
                <a:lnTo>
                  <a:pt x="7164" y="3010"/>
                </a:lnTo>
                <a:lnTo>
                  <a:pt x="7155" y="3010"/>
                </a:lnTo>
                <a:lnTo>
                  <a:pt x="7137" y="3010"/>
                </a:lnTo>
                <a:lnTo>
                  <a:pt x="7128" y="3001"/>
                </a:lnTo>
                <a:lnTo>
                  <a:pt x="7120" y="3001"/>
                </a:lnTo>
                <a:lnTo>
                  <a:pt x="7128" y="3010"/>
                </a:lnTo>
                <a:lnTo>
                  <a:pt x="7137" y="3018"/>
                </a:lnTo>
                <a:lnTo>
                  <a:pt x="7146" y="3027"/>
                </a:lnTo>
                <a:lnTo>
                  <a:pt x="7155" y="3027"/>
                </a:lnTo>
                <a:lnTo>
                  <a:pt x="7155" y="3036"/>
                </a:lnTo>
                <a:lnTo>
                  <a:pt x="7164" y="3036"/>
                </a:lnTo>
                <a:lnTo>
                  <a:pt x="7173" y="3045"/>
                </a:lnTo>
                <a:lnTo>
                  <a:pt x="7181" y="3045"/>
                </a:lnTo>
                <a:lnTo>
                  <a:pt x="7190" y="3045"/>
                </a:lnTo>
                <a:lnTo>
                  <a:pt x="7190" y="3036"/>
                </a:lnTo>
                <a:lnTo>
                  <a:pt x="7181" y="3027"/>
                </a:lnTo>
                <a:close/>
                <a:moveTo>
                  <a:pt x="7746" y="2506"/>
                </a:moveTo>
                <a:lnTo>
                  <a:pt x="7764" y="2498"/>
                </a:lnTo>
                <a:lnTo>
                  <a:pt x="7773" y="2489"/>
                </a:lnTo>
                <a:lnTo>
                  <a:pt x="7764" y="2489"/>
                </a:lnTo>
                <a:lnTo>
                  <a:pt x="7755" y="2489"/>
                </a:lnTo>
                <a:lnTo>
                  <a:pt x="7746" y="2498"/>
                </a:lnTo>
                <a:lnTo>
                  <a:pt x="7737" y="2498"/>
                </a:lnTo>
                <a:lnTo>
                  <a:pt x="7737" y="2506"/>
                </a:lnTo>
                <a:close/>
                <a:moveTo>
                  <a:pt x="11919" y="3777"/>
                </a:moveTo>
                <a:lnTo>
                  <a:pt x="11928" y="3751"/>
                </a:lnTo>
                <a:lnTo>
                  <a:pt x="11937" y="3742"/>
                </a:lnTo>
                <a:lnTo>
                  <a:pt x="11928" y="3742"/>
                </a:lnTo>
                <a:lnTo>
                  <a:pt x="11919" y="3751"/>
                </a:lnTo>
                <a:lnTo>
                  <a:pt x="11919" y="3760"/>
                </a:lnTo>
                <a:lnTo>
                  <a:pt x="11910" y="3760"/>
                </a:lnTo>
                <a:lnTo>
                  <a:pt x="11910" y="3769"/>
                </a:lnTo>
                <a:lnTo>
                  <a:pt x="11910" y="3777"/>
                </a:lnTo>
                <a:close/>
                <a:moveTo>
                  <a:pt x="11893" y="3645"/>
                </a:moveTo>
                <a:lnTo>
                  <a:pt x="11884" y="3645"/>
                </a:lnTo>
                <a:lnTo>
                  <a:pt x="11893" y="3654"/>
                </a:lnTo>
                <a:lnTo>
                  <a:pt x="11901" y="3654"/>
                </a:lnTo>
                <a:lnTo>
                  <a:pt x="11901" y="3645"/>
                </a:lnTo>
                <a:close/>
                <a:moveTo>
                  <a:pt x="11893" y="3583"/>
                </a:moveTo>
                <a:lnTo>
                  <a:pt x="11875" y="3592"/>
                </a:lnTo>
                <a:lnTo>
                  <a:pt x="11875" y="3601"/>
                </a:lnTo>
                <a:lnTo>
                  <a:pt x="11866" y="3601"/>
                </a:lnTo>
                <a:lnTo>
                  <a:pt x="11857" y="3601"/>
                </a:lnTo>
                <a:lnTo>
                  <a:pt x="11866" y="3610"/>
                </a:lnTo>
                <a:lnTo>
                  <a:pt x="11884" y="3619"/>
                </a:lnTo>
                <a:lnTo>
                  <a:pt x="11893" y="3627"/>
                </a:lnTo>
                <a:lnTo>
                  <a:pt x="11901" y="3627"/>
                </a:lnTo>
                <a:lnTo>
                  <a:pt x="11910" y="3627"/>
                </a:lnTo>
                <a:lnTo>
                  <a:pt x="11919" y="3645"/>
                </a:lnTo>
                <a:lnTo>
                  <a:pt x="11928" y="3636"/>
                </a:lnTo>
                <a:lnTo>
                  <a:pt x="11937" y="3627"/>
                </a:lnTo>
                <a:lnTo>
                  <a:pt x="11945" y="3627"/>
                </a:lnTo>
                <a:lnTo>
                  <a:pt x="11937" y="3627"/>
                </a:lnTo>
                <a:lnTo>
                  <a:pt x="11937" y="3619"/>
                </a:lnTo>
                <a:lnTo>
                  <a:pt x="11928" y="3619"/>
                </a:lnTo>
                <a:lnTo>
                  <a:pt x="11910" y="3619"/>
                </a:lnTo>
                <a:lnTo>
                  <a:pt x="11910" y="3610"/>
                </a:lnTo>
                <a:lnTo>
                  <a:pt x="11901" y="3610"/>
                </a:lnTo>
                <a:lnTo>
                  <a:pt x="11910" y="3601"/>
                </a:lnTo>
                <a:lnTo>
                  <a:pt x="11901" y="3592"/>
                </a:lnTo>
                <a:lnTo>
                  <a:pt x="11901" y="3583"/>
                </a:lnTo>
                <a:close/>
                <a:moveTo>
                  <a:pt x="11866" y="3513"/>
                </a:moveTo>
                <a:lnTo>
                  <a:pt x="11857" y="3513"/>
                </a:lnTo>
                <a:lnTo>
                  <a:pt x="11866" y="3521"/>
                </a:lnTo>
                <a:lnTo>
                  <a:pt x="11857" y="3521"/>
                </a:lnTo>
                <a:lnTo>
                  <a:pt x="11848" y="3521"/>
                </a:lnTo>
                <a:lnTo>
                  <a:pt x="11840" y="3521"/>
                </a:lnTo>
                <a:lnTo>
                  <a:pt x="11840" y="3530"/>
                </a:lnTo>
                <a:lnTo>
                  <a:pt x="11840" y="3539"/>
                </a:lnTo>
                <a:lnTo>
                  <a:pt x="11848" y="3539"/>
                </a:lnTo>
                <a:lnTo>
                  <a:pt x="11840" y="3539"/>
                </a:lnTo>
                <a:lnTo>
                  <a:pt x="11840" y="3548"/>
                </a:lnTo>
                <a:lnTo>
                  <a:pt x="11857" y="3548"/>
                </a:lnTo>
                <a:lnTo>
                  <a:pt x="11857" y="3557"/>
                </a:lnTo>
                <a:lnTo>
                  <a:pt x="11848" y="3557"/>
                </a:lnTo>
                <a:lnTo>
                  <a:pt x="11840" y="3566"/>
                </a:lnTo>
                <a:lnTo>
                  <a:pt x="11848" y="3574"/>
                </a:lnTo>
                <a:lnTo>
                  <a:pt x="11848" y="3566"/>
                </a:lnTo>
                <a:lnTo>
                  <a:pt x="11857" y="3566"/>
                </a:lnTo>
                <a:lnTo>
                  <a:pt x="11866" y="3557"/>
                </a:lnTo>
                <a:lnTo>
                  <a:pt x="11875" y="3548"/>
                </a:lnTo>
                <a:lnTo>
                  <a:pt x="11884" y="3539"/>
                </a:lnTo>
                <a:lnTo>
                  <a:pt x="11884" y="3530"/>
                </a:lnTo>
                <a:lnTo>
                  <a:pt x="11875" y="3530"/>
                </a:lnTo>
                <a:lnTo>
                  <a:pt x="11884" y="3530"/>
                </a:lnTo>
                <a:lnTo>
                  <a:pt x="11893" y="3521"/>
                </a:lnTo>
                <a:lnTo>
                  <a:pt x="11901" y="3504"/>
                </a:lnTo>
                <a:lnTo>
                  <a:pt x="11901" y="3495"/>
                </a:lnTo>
                <a:lnTo>
                  <a:pt x="11893" y="3495"/>
                </a:lnTo>
                <a:lnTo>
                  <a:pt x="11875" y="3504"/>
                </a:lnTo>
                <a:close/>
                <a:moveTo>
                  <a:pt x="11875" y="3689"/>
                </a:moveTo>
                <a:lnTo>
                  <a:pt x="11866" y="3689"/>
                </a:lnTo>
                <a:lnTo>
                  <a:pt x="11866" y="3698"/>
                </a:lnTo>
                <a:lnTo>
                  <a:pt x="11875" y="3698"/>
                </a:lnTo>
                <a:lnTo>
                  <a:pt x="11875" y="3689"/>
                </a:lnTo>
                <a:lnTo>
                  <a:pt x="11884" y="3689"/>
                </a:lnTo>
                <a:lnTo>
                  <a:pt x="11884" y="3680"/>
                </a:lnTo>
                <a:close/>
                <a:moveTo>
                  <a:pt x="11893" y="3716"/>
                </a:moveTo>
                <a:lnTo>
                  <a:pt x="11893" y="3724"/>
                </a:lnTo>
                <a:lnTo>
                  <a:pt x="11901" y="3724"/>
                </a:lnTo>
                <a:lnTo>
                  <a:pt x="11937" y="3716"/>
                </a:lnTo>
                <a:lnTo>
                  <a:pt x="11937" y="3707"/>
                </a:lnTo>
                <a:lnTo>
                  <a:pt x="11928" y="3698"/>
                </a:lnTo>
                <a:lnTo>
                  <a:pt x="11919" y="3698"/>
                </a:lnTo>
                <a:lnTo>
                  <a:pt x="11910" y="3689"/>
                </a:lnTo>
                <a:lnTo>
                  <a:pt x="11901" y="3689"/>
                </a:lnTo>
                <a:lnTo>
                  <a:pt x="11893" y="3689"/>
                </a:lnTo>
                <a:lnTo>
                  <a:pt x="11893" y="3698"/>
                </a:lnTo>
                <a:lnTo>
                  <a:pt x="11910" y="3707"/>
                </a:lnTo>
                <a:lnTo>
                  <a:pt x="11901" y="3716"/>
                </a:lnTo>
                <a:close/>
                <a:moveTo>
                  <a:pt x="11893" y="3795"/>
                </a:moveTo>
                <a:lnTo>
                  <a:pt x="11901" y="3795"/>
                </a:lnTo>
                <a:lnTo>
                  <a:pt x="11910" y="3786"/>
                </a:lnTo>
                <a:lnTo>
                  <a:pt x="11910" y="3777"/>
                </a:lnTo>
                <a:lnTo>
                  <a:pt x="11910" y="3760"/>
                </a:lnTo>
                <a:lnTo>
                  <a:pt x="11901" y="3769"/>
                </a:lnTo>
                <a:lnTo>
                  <a:pt x="11893" y="3769"/>
                </a:lnTo>
                <a:lnTo>
                  <a:pt x="11884" y="3769"/>
                </a:lnTo>
                <a:lnTo>
                  <a:pt x="11884" y="3777"/>
                </a:lnTo>
                <a:lnTo>
                  <a:pt x="11884" y="3786"/>
                </a:lnTo>
                <a:lnTo>
                  <a:pt x="11893" y="3777"/>
                </a:lnTo>
                <a:lnTo>
                  <a:pt x="11893" y="3786"/>
                </a:lnTo>
                <a:close/>
                <a:moveTo>
                  <a:pt x="11857" y="3151"/>
                </a:moveTo>
                <a:lnTo>
                  <a:pt x="11848" y="3151"/>
                </a:lnTo>
                <a:lnTo>
                  <a:pt x="11848" y="3142"/>
                </a:lnTo>
                <a:lnTo>
                  <a:pt x="11848" y="3151"/>
                </a:lnTo>
                <a:lnTo>
                  <a:pt x="11848" y="3160"/>
                </a:lnTo>
                <a:lnTo>
                  <a:pt x="11857" y="3168"/>
                </a:lnTo>
                <a:lnTo>
                  <a:pt x="11866" y="3168"/>
                </a:lnTo>
                <a:lnTo>
                  <a:pt x="11866" y="3160"/>
                </a:lnTo>
                <a:lnTo>
                  <a:pt x="11866" y="3151"/>
                </a:lnTo>
                <a:close/>
                <a:moveTo>
                  <a:pt x="11857" y="3115"/>
                </a:moveTo>
                <a:lnTo>
                  <a:pt x="11848" y="3115"/>
                </a:lnTo>
                <a:lnTo>
                  <a:pt x="11857" y="3124"/>
                </a:lnTo>
                <a:lnTo>
                  <a:pt x="11866" y="3133"/>
                </a:lnTo>
                <a:lnTo>
                  <a:pt x="11875" y="3124"/>
                </a:lnTo>
                <a:lnTo>
                  <a:pt x="11866" y="3124"/>
                </a:lnTo>
                <a:close/>
                <a:moveTo>
                  <a:pt x="11875" y="3080"/>
                </a:moveTo>
                <a:lnTo>
                  <a:pt x="11884" y="3080"/>
                </a:lnTo>
                <a:lnTo>
                  <a:pt x="11884" y="3071"/>
                </a:lnTo>
                <a:lnTo>
                  <a:pt x="11875" y="3063"/>
                </a:lnTo>
                <a:lnTo>
                  <a:pt x="11875" y="3071"/>
                </a:lnTo>
                <a:close/>
                <a:moveTo>
                  <a:pt x="11822" y="3592"/>
                </a:moveTo>
                <a:lnTo>
                  <a:pt x="11831" y="3592"/>
                </a:lnTo>
                <a:lnTo>
                  <a:pt x="11840" y="3583"/>
                </a:lnTo>
                <a:lnTo>
                  <a:pt x="11831" y="3574"/>
                </a:lnTo>
                <a:lnTo>
                  <a:pt x="11822" y="3583"/>
                </a:lnTo>
                <a:lnTo>
                  <a:pt x="11813" y="3583"/>
                </a:lnTo>
                <a:lnTo>
                  <a:pt x="11804" y="3583"/>
                </a:lnTo>
                <a:close/>
                <a:moveTo>
                  <a:pt x="11804" y="3654"/>
                </a:moveTo>
                <a:lnTo>
                  <a:pt x="11813" y="3654"/>
                </a:lnTo>
                <a:lnTo>
                  <a:pt x="11813" y="3645"/>
                </a:lnTo>
                <a:close/>
                <a:moveTo>
                  <a:pt x="1182" y="3283"/>
                </a:moveTo>
                <a:lnTo>
                  <a:pt x="1191" y="3274"/>
                </a:lnTo>
                <a:lnTo>
                  <a:pt x="1182" y="3283"/>
                </a:lnTo>
                <a:lnTo>
                  <a:pt x="1182" y="3292"/>
                </a:lnTo>
                <a:close/>
                <a:moveTo>
                  <a:pt x="11619" y="3972"/>
                </a:moveTo>
                <a:lnTo>
                  <a:pt x="11628" y="3972"/>
                </a:lnTo>
                <a:lnTo>
                  <a:pt x="11628" y="3963"/>
                </a:lnTo>
                <a:lnTo>
                  <a:pt x="11619" y="3963"/>
                </a:lnTo>
                <a:lnTo>
                  <a:pt x="11610" y="3963"/>
                </a:lnTo>
                <a:lnTo>
                  <a:pt x="11610" y="3954"/>
                </a:lnTo>
                <a:lnTo>
                  <a:pt x="11601" y="3963"/>
                </a:lnTo>
                <a:lnTo>
                  <a:pt x="11619" y="3963"/>
                </a:lnTo>
                <a:close/>
                <a:moveTo>
                  <a:pt x="11857" y="3107"/>
                </a:moveTo>
                <a:lnTo>
                  <a:pt x="11866" y="3107"/>
                </a:lnTo>
                <a:lnTo>
                  <a:pt x="11857" y="3098"/>
                </a:lnTo>
                <a:lnTo>
                  <a:pt x="11857" y="3089"/>
                </a:lnTo>
                <a:lnTo>
                  <a:pt x="11866" y="3098"/>
                </a:lnTo>
                <a:lnTo>
                  <a:pt x="11866" y="3080"/>
                </a:lnTo>
                <a:lnTo>
                  <a:pt x="11857" y="3071"/>
                </a:lnTo>
                <a:lnTo>
                  <a:pt x="11848" y="3071"/>
                </a:lnTo>
                <a:lnTo>
                  <a:pt x="11831" y="3071"/>
                </a:lnTo>
                <a:lnTo>
                  <a:pt x="11840" y="3098"/>
                </a:lnTo>
                <a:close/>
                <a:moveTo>
                  <a:pt x="11822" y="3098"/>
                </a:moveTo>
                <a:lnTo>
                  <a:pt x="11831" y="3098"/>
                </a:lnTo>
                <a:lnTo>
                  <a:pt x="11840" y="3098"/>
                </a:lnTo>
                <a:lnTo>
                  <a:pt x="11840" y="3089"/>
                </a:lnTo>
                <a:lnTo>
                  <a:pt x="11831" y="3089"/>
                </a:lnTo>
                <a:lnTo>
                  <a:pt x="11822" y="3089"/>
                </a:lnTo>
                <a:lnTo>
                  <a:pt x="11813" y="3089"/>
                </a:lnTo>
                <a:lnTo>
                  <a:pt x="11813" y="3098"/>
                </a:lnTo>
                <a:close/>
                <a:moveTo>
                  <a:pt x="3617" y="1898"/>
                </a:moveTo>
                <a:lnTo>
                  <a:pt x="3644" y="1906"/>
                </a:lnTo>
                <a:lnTo>
                  <a:pt x="3652" y="1906"/>
                </a:lnTo>
                <a:lnTo>
                  <a:pt x="3688" y="1906"/>
                </a:lnTo>
                <a:lnTo>
                  <a:pt x="3705" y="1906"/>
                </a:lnTo>
                <a:lnTo>
                  <a:pt x="3697" y="1915"/>
                </a:lnTo>
                <a:lnTo>
                  <a:pt x="3670" y="1924"/>
                </a:lnTo>
                <a:lnTo>
                  <a:pt x="3670" y="1933"/>
                </a:lnTo>
                <a:lnTo>
                  <a:pt x="3688" y="1942"/>
                </a:lnTo>
                <a:lnTo>
                  <a:pt x="3705" y="1942"/>
                </a:lnTo>
                <a:lnTo>
                  <a:pt x="3732" y="1933"/>
                </a:lnTo>
                <a:lnTo>
                  <a:pt x="3776" y="1933"/>
                </a:lnTo>
                <a:lnTo>
                  <a:pt x="3864" y="1924"/>
                </a:lnTo>
                <a:lnTo>
                  <a:pt x="3882" y="1924"/>
                </a:lnTo>
                <a:lnTo>
                  <a:pt x="3882" y="1933"/>
                </a:lnTo>
                <a:lnTo>
                  <a:pt x="3873" y="1933"/>
                </a:lnTo>
                <a:lnTo>
                  <a:pt x="3847" y="1924"/>
                </a:lnTo>
                <a:lnTo>
                  <a:pt x="3829" y="1933"/>
                </a:lnTo>
                <a:lnTo>
                  <a:pt x="3838" y="1942"/>
                </a:lnTo>
                <a:lnTo>
                  <a:pt x="3829" y="1942"/>
                </a:lnTo>
                <a:lnTo>
                  <a:pt x="3811" y="1942"/>
                </a:lnTo>
                <a:lnTo>
                  <a:pt x="3802" y="1950"/>
                </a:lnTo>
                <a:lnTo>
                  <a:pt x="3767" y="1959"/>
                </a:lnTo>
                <a:lnTo>
                  <a:pt x="3732" y="1968"/>
                </a:lnTo>
                <a:lnTo>
                  <a:pt x="3697" y="1977"/>
                </a:lnTo>
                <a:lnTo>
                  <a:pt x="3688" y="1977"/>
                </a:lnTo>
                <a:lnTo>
                  <a:pt x="3661" y="1986"/>
                </a:lnTo>
                <a:lnTo>
                  <a:pt x="3661" y="1995"/>
                </a:lnTo>
                <a:lnTo>
                  <a:pt x="3652" y="1995"/>
                </a:lnTo>
                <a:lnTo>
                  <a:pt x="3661" y="2012"/>
                </a:lnTo>
                <a:lnTo>
                  <a:pt x="3714" y="2048"/>
                </a:lnTo>
                <a:lnTo>
                  <a:pt x="3758" y="2048"/>
                </a:lnTo>
                <a:lnTo>
                  <a:pt x="3802" y="2048"/>
                </a:lnTo>
                <a:lnTo>
                  <a:pt x="3811" y="2048"/>
                </a:lnTo>
                <a:lnTo>
                  <a:pt x="3820" y="2048"/>
                </a:lnTo>
                <a:lnTo>
                  <a:pt x="3829" y="2048"/>
                </a:lnTo>
                <a:lnTo>
                  <a:pt x="3882" y="2048"/>
                </a:lnTo>
                <a:lnTo>
                  <a:pt x="3917" y="2048"/>
                </a:lnTo>
                <a:lnTo>
                  <a:pt x="3935" y="2039"/>
                </a:lnTo>
                <a:lnTo>
                  <a:pt x="3952" y="2039"/>
                </a:lnTo>
                <a:lnTo>
                  <a:pt x="3961" y="2039"/>
                </a:lnTo>
                <a:lnTo>
                  <a:pt x="3979" y="2039"/>
                </a:lnTo>
                <a:lnTo>
                  <a:pt x="3997" y="2039"/>
                </a:lnTo>
                <a:lnTo>
                  <a:pt x="4023" y="2039"/>
                </a:lnTo>
                <a:lnTo>
                  <a:pt x="4041" y="2048"/>
                </a:lnTo>
                <a:lnTo>
                  <a:pt x="4120" y="2065"/>
                </a:lnTo>
                <a:lnTo>
                  <a:pt x="4147" y="2083"/>
                </a:lnTo>
                <a:lnTo>
                  <a:pt x="4155" y="2083"/>
                </a:lnTo>
                <a:lnTo>
                  <a:pt x="4147" y="2092"/>
                </a:lnTo>
                <a:lnTo>
                  <a:pt x="4138" y="2092"/>
                </a:lnTo>
                <a:lnTo>
                  <a:pt x="4111" y="2092"/>
                </a:lnTo>
                <a:lnTo>
                  <a:pt x="4102" y="2092"/>
                </a:lnTo>
                <a:lnTo>
                  <a:pt x="4085" y="2101"/>
                </a:lnTo>
                <a:lnTo>
                  <a:pt x="4076" y="2101"/>
                </a:lnTo>
                <a:lnTo>
                  <a:pt x="4032" y="2092"/>
                </a:lnTo>
                <a:lnTo>
                  <a:pt x="4005" y="2092"/>
                </a:lnTo>
                <a:lnTo>
                  <a:pt x="3988" y="2092"/>
                </a:lnTo>
                <a:lnTo>
                  <a:pt x="3961" y="2083"/>
                </a:lnTo>
                <a:lnTo>
                  <a:pt x="3935" y="2083"/>
                </a:lnTo>
                <a:lnTo>
                  <a:pt x="3864" y="2092"/>
                </a:lnTo>
                <a:lnTo>
                  <a:pt x="3794" y="2101"/>
                </a:lnTo>
                <a:lnTo>
                  <a:pt x="3750" y="2118"/>
                </a:lnTo>
                <a:lnTo>
                  <a:pt x="3741" y="2118"/>
                </a:lnTo>
                <a:lnTo>
                  <a:pt x="3741" y="2127"/>
                </a:lnTo>
                <a:lnTo>
                  <a:pt x="3750" y="2145"/>
                </a:lnTo>
                <a:lnTo>
                  <a:pt x="3750" y="2153"/>
                </a:lnTo>
                <a:lnTo>
                  <a:pt x="3758" y="2162"/>
                </a:lnTo>
                <a:lnTo>
                  <a:pt x="3776" y="2180"/>
                </a:lnTo>
                <a:lnTo>
                  <a:pt x="3785" y="2189"/>
                </a:lnTo>
                <a:lnTo>
                  <a:pt x="3785" y="2198"/>
                </a:lnTo>
                <a:lnTo>
                  <a:pt x="3794" y="2198"/>
                </a:lnTo>
                <a:lnTo>
                  <a:pt x="3794" y="2206"/>
                </a:lnTo>
                <a:lnTo>
                  <a:pt x="3820" y="2215"/>
                </a:lnTo>
                <a:lnTo>
                  <a:pt x="3838" y="2215"/>
                </a:lnTo>
                <a:lnTo>
                  <a:pt x="3855" y="2224"/>
                </a:lnTo>
                <a:lnTo>
                  <a:pt x="3891" y="2224"/>
                </a:lnTo>
                <a:lnTo>
                  <a:pt x="3926" y="2224"/>
                </a:lnTo>
                <a:lnTo>
                  <a:pt x="3952" y="2224"/>
                </a:lnTo>
                <a:lnTo>
                  <a:pt x="3970" y="2224"/>
                </a:lnTo>
                <a:lnTo>
                  <a:pt x="3997" y="2233"/>
                </a:lnTo>
                <a:lnTo>
                  <a:pt x="4005" y="2233"/>
                </a:lnTo>
                <a:lnTo>
                  <a:pt x="4005" y="2251"/>
                </a:lnTo>
                <a:lnTo>
                  <a:pt x="4005" y="2259"/>
                </a:lnTo>
                <a:lnTo>
                  <a:pt x="4005" y="2277"/>
                </a:lnTo>
                <a:lnTo>
                  <a:pt x="4014" y="2286"/>
                </a:lnTo>
                <a:lnTo>
                  <a:pt x="4023" y="2312"/>
                </a:lnTo>
                <a:lnTo>
                  <a:pt x="4032" y="2321"/>
                </a:lnTo>
                <a:lnTo>
                  <a:pt x="4041" y="2321"/>
                </a:lnTo>
                <a:lnTo>
                  <a:pt x="4049" y="2321"/>
                </a:lnTo>
                <a:lnTo>
                  <a:pt x="4058" y="2321"/>
                </a:lnTo>
                <a:lnTo>
                  <a:pt x="4076" y="2321"/>
                </a:lnTo>
                <a:lnTo>
                  <a:pt x="4102" y="2321"/>
                </a:lnTo>
                <a:lnTo>
                  <a:pt x="4164" y="2321"/>
                </a:lnTo>
                <a:lnTo>
                  <a:pt x="4173" y="2312"/>
                </a:lnTo>
                <a:lnTo>
                  <a:pt x="4191" y="2312"/>
                </a:lnTo>
                <a:lnTo>
                  <a:pt x="4199" y="2312"/>
                </a:lnTo>
                <a:lnTo>
                  <a:pt x="4208" y="2312"/>
                </a:lnTo>
                <a:lnTo>
                  <a:pt x="4235" y="2303"/>
                </a:lnTo>
                <a:lnTo>
                  <a:pt x="4279" y="2303"/>
                </a:lnTo>
                <a:lnTo>
                  <a:pt x="4314" y="2303"/>
                </a:lnTo>
                <a:lnTo>
                  <a:pt x="4349" y="2286"/>
                </a:lnTo>
                <a:lnTo>
                  <a:pt x="4367" y="2277"/>
                </a:lnTo>
                <a:lnTo>
                  <a:pt x="4376" y="2268"/>
                </a:lnTo>
                <a:lnTo>
                  <a:pt x="4394" y="2268"/>
                </a:lnTo>
                <a:lnTo>
                  <a:pt x="4429" y="2259"/>
                </a:lnTo>
                <a:lnTo>
                  <a:pt x="4464" y="2259"/>
                </a:lnTo>
                <a:lnTo>
                  <a:pt x="4464" y="2251"/>
                </a:lnTo>
                <a:lnTo>
                  <a:pt x="4482" y="2242"/>
                </a:lnTo>
                <a:lnTo>
                  <a:pt x="4491" y="2233"/>
                </a:lnTo>
                <a:lnTo>
                  <a:pt x="4499" y="2215"/>
                </a:lnTo>
                <a:lnTo>
                  <a:pt x="4508" y="2206"/>
                </a:lnTo>
                <a:lnTo>
                  <a:pt x="4517" y="2198"/>
                </a:lnTo>
                <a:lnTo>
                  <a:pt x="4526" y="2198"/>
                </a:lnTo>
                <a:lnTo>
                  <a:pt x="4535" y="2206"/>
                </a:lnTo>
                <a:lnTo>
                  <a:pt x="4544" y="2206"/>
                </a:lnTo>
                <a:lnTo>
                  <a:pt x="4544" y="2215"/>
                </a:lnTo>
                <a:lnTo>
                  <a:pt x="4544" y="2224"/>
                </a:lnTo>
                <a:lnTo>
                  <a:pt x="4544" y="2233"/>
                </a:lnTo>
                <a:lnTo>
                  <a:pt x="4552" y="2233"/>
                </a:lnTo>
                <a:lnTo>
                  <a:pt x="4561" y="2242"/>
                </a:lnTo>
                <a:lnTo>
                  <a:pt x="4579" y="2242"/>
                </a:lnTo>
                <a:lnTo>
                  <a:pt x="4596" y="2242"/>
                </a:lnTo>
                <a:lnTo>
                  <a:pt x="4623" y="2242"/>
                </a:lnTo>
                <a:lnTo>
                  <a:pt x="4641" y="2251"/>
                </a:lnTo>
                <a:lnTo>
                  <a:pt x="4632" y="2259"/>
                </a:lnTo>
                <a:lnTo>
                  <a:pt x="4623" y="2259"/>
                </a:lnTo>
                <a:lnTo>
                  <a:pt x="4632" y="2268"/>
                </a:lnTo>
                <a:lnTo>
                  <a:pt x="4667" y="2277"/>
                </a:lnTo>
                <a:lnTo>
                  <a:pt x="4676" y="2268"/>
                </a:lnTo>
                <a:lnTo>
                  <a:pt x="4685" y="2268"/>
                </a:lnTo>
                <a:lnTo>
                  <a:pt x="4711" y="2277"/>
                </a:lnTo>
                <a:lnTo>
                  <a:pt x="4729" y="2277"/>
                </a:lnTo>
                <a:lnTo>
                  <a:pt x="4755" y="2286"/>
                </a:lnTo>
                <a:lnTo>
                  <a:pt x="4773" y="2277"/>
                </a:lnTo>
                <a:lnTo>
                  <a:pt x="4791" y="2277"/>
                </a:lnTo>
                <a:lnTo>
                  <a:pt x="4799" y="2277"/>
                </a:lnTo>
                <a:lnTo>
                  <a:pt x="4808" y="2277"/>
                </a:lnTo>
                <a:lnTo>
                  <a:pt x="4826" y="2268"/>
                </a:lnTo>
                <a:lnTo>
                  <a:pt x="4835" y="2268"/>
                </a:lnTo>
                <a:lnTo>
                  <a:pt x="4861" y="2259"/>
                </a:lnTo>
                <a:lnTo>
                  <a:pt x="4870" y="2251"/>
                </a:lnTo>
                <a:lnTo>
                  <a:pt x="4879" y="2242"/>
                </a:lnTo>
                <a:lnTo>
                  <a:pt x="4879" y="2233"/>
                </a:lnTo>
                <a:lnTo>
                  <a:pt x="4870" y="2233"/>
                </a:lnTo>
                <a:lnTo>
                  <a:pt x="4870" y="2224"/>
                </a:lnTo>
                <a:lnTo>
                  <a:pt x="4861" y="2224"/>
                </a:lnTo>
                <a:lnTo>
                  <a:pt x="4852" y="2224"/>
                </a:lnTo>
                <a:lnTo>
                  <a:pt x="4852" y="2215"/>
                </a:lnTo>
                <a:lnTo>
                  <a:pt x="4861" y="2206"/>
                </a:lnTo>
                <a:lnTo>
                  <a:pt x="4852" y="2198"/>
                </a:lnTo>
                <a:lnTo>
                  <a:pt x="4826" y="2198"/>
                </a:lnTo>
                <a:lnTo>
                  <a:pt x="4817" y="2198"/>
                </a:lnTo>
                <a:lnTo>
                  <a:pt x="4799" y="2206"/>
                </a:lnTo>
                <a:lnTo>
                  <a:pt x="4791" y="2215"/>
                </a:lnTo>
                <a:lnTo>
                  <a:pt x="4782" y="2233"/>
                </a:lnTo>
                <a:lnTo>
                  <a:pt x="4782" y="2224"/>
                </a:lnTo>
                <a:lnTo>
                  <a:pt x="4782" y="2206"/>
                </a:lnTo>
                <a:lnTo>
                  <a:pt x="4782" y="2198"/>
                </a:lnTo>
                <a:lnTo>
                  <a:pt x="4773" y="2189"/>
                </a:lnTo>
                <a:lnTo>
                  <a:pt x="4764" y="2180"/>
                </a:lnTo>
                <a:lnTo>
                  <a:pt x="4755" y="2180"/>
                </a:lnTo>
                <a:lnTo>
                  <a:pt x="4755" y="2171"/>
                </a:lnTo>
                <a:lnTo>
                  <a:pt x="4764" y="2171"/>
                </a:lnTo>
                <a:lnTo>
                  <a:pt x="4782" y="2180"/>
                </a:lnTo>
                <a:lnTo>
                  <a:pt x="4791" y="2180"/>
                </a:lnTo>
                <a:lnTo>
                  <a:pt x="4808" y="2189"/>
                </a:lnTo>
                <a:lnTo>
                  <a:pt x="4817" y="2189"/>
                </a:lnTo>
                <a:lnTo>
                  <a:pt x="4817" y="2180"/>
                </a:lnTo>
                <a:lnTo>
                  <a:pt x="4817" y="2171"/>
                </a:lnTo>
                <a:lnTo>
                  <a:pt x="4817" y="2162"/>
                </a:lnTo>
                <a:lnTo>
                  <a:pt x="4835" y="2153"/>
                </a:lnTo>
                <a:lnTo>
                  <a:pt x="4843" y="2145"/>
                </a:lnTo>
                <a:lnTo>
                  <a:pt x="4852" y="2153"/>
                </a:lnTo>
                <a:lnTo>
                  <a:pt x="4870" y="2162"/>
                </a:lnTo>
                <a:lnTo>
                  <a:pt x="4879" y="2162"/>
                </a:lnTo>
                <a:lnTo>
                  <a:pt x="4888" y="2171"/>
                </a:lnTo>
                <a:lnTo>
                  <a:pt x="4888" y="2162"/>
                </a:lnTo>
                <a:lnTo>
                  <a:pt x="4896" y="2153"/>
                </a:lnTo>
                <a:lnTo>
                  <a:pt x="4896" y="2145"/>
                </a:lnTo>
                <a:lnTo>
                  <a:pt x="4905" y="2162"/>
                </a:lnTo>
                <a:lnTo>
                  <a:pt x="4914" y="2171"/>
                </a:lnTo>
                <a:lnTo>
                  <a:pt x="4932" y="2171"/>
                </a:lnTo>
                <a:lnTo>
                  <a:pt x="4941" y="2162"/>
                </a:lnTo>
                <a:lnTo>
                  <a:pt x="4941" y="2153"/>
                </a:lnTo>
                <a:lnTo>
                  <a:pt x="4941" y="2145"/>
                </a:lnTo>
                <a:lnTo>
                  <a:pt x="4932" y="2127"/>
                </a:lnTo>
                <a:lnTo>
                  <a:pt x="4932" y="2109"/>
                </a:lnTo>
                <a:lnTo>
                  <a:pt x="4923" y="2109"/>
                </a:lnTo>
                <a:lnTo>
                  <a:pt x="4914" y="2109"/>
                </a:lnTo>
                <a:lnTo>
                  <a:pt x="4888" y="2109"/>
                </a:lnTo>
                <a:lnTo>
                  <a:pt x="4888" y="2101"/>
                </a:lnTo>
                <a:lnTo>
                  <a:pt x="4888" y="2092"/>
                </a:lnTo>
                <a:lnTo>
                  <a:pt x="4879" y="2092"/>
                </a:lnTo>
                <a:lnTo>
                  <a:pt x="4861" y="2092"/>
                </a:lnTo>
                <a:lnTo>
                  <a:pt x="4835" y="2074"/>
                </a:lnTo>
                <a:lnTo>
                  <a:pt x="4817" y="2065"/>
                </a:lnTo>
                <a:lnTo>
                  <a:pt x="4808" y="2056"/>
                </a:lnTo>
                <a:lnTo>
                  <a:pt x="4782" y="2039"/>
                </a:lnTo>
                <a:lnTo>
                  <a:pt x="4782" y="2048"/>
                </a:lnTo>
                <a:lnTo>
                  <a:pt x="4791" y="2056"/>
                </a:lnTo>
                <a:lnTo>
                  <a:pt x="4782" y="2056"/>
                </a:lnTo>
                <a:lnTo>
                  <a:pt x="4773" y="2056"/>
                </a:lnTo>
                <a:lnTo>
                  <a:pt x="4764" y="2048"/>
                </a:lnTo>
                <a:lnTo>
                  <a:pt x="4746" y="2048"/>
                </a:lnTo>
                <a:lnTo>
                  <a:pt x="4720" y="2030"/>
                </a:lnTo>
                <a:lnTo>
                  <a:pt x="4702" y="2003"/>
                </a:lnTo>
                <a:lnTo>
                  <a:pt x="4676" y="1986"/>
                </a:lnTo>
                <a:lnTo>
                  <a:pt x="4667" y="1977"/>
                </a:lnTo>
                <a:lnTo>
                  <a:pt x="4676" y="1959"/>
                </a:lnTo>
                <a:lnTo>
                  <a:pt x="4685" y="1950"/>
                </a:lnTo>
                <a:lnTo>
                  <a:pt x="4685" y="1942"/>
                </a:lnTo>
                <a:lnTo>
                  <a:pt x="4685" y="1933"/>
                </a:lnTo>
                <a:lnTo>
                  <a:pt x="4685" y="1924"/>
                </a:lnTo>
                <a:lnTo>
                  <a:pt x="4685" y="1915"/>
                </a:lnTo>
                <a:lnTo>
                  <a:pt x="4676" y="1898"/>
                </a:lnTo>
                <a:lnTo>
                  <a:pt x="4658" y="1880"/>
                </a:lnTo>
                <a:lnTo>
                  <a:pt x="4649" y="1871"/>
                </a:lnTo>
                <a:lnTo>
                  <a:pt x="4649" y="1862"/>
                </a:lnTo>
                <a:lnTo>
                  <a:pt x="4623" y="1800"/>
                </a:lnTo>
                <a:lnTo>
                  <a:pt x="4623" y="1792"/>
                </a:lnTo>
                <a:lnTo>
                  <a:pt x="4614" y="1783"/>
                </a:lnTo>
                <a:lnTo>
                  <a:pt x="4614" y="1774"/>
                </a:lnTo>
                <a:lnTo>
                  <a:pt x="4614" y="1765"/>
                </a:lnTo>
                <a:lnTo>
                  <a:pt x="4605" y="1756"/>
                </a:lnTo>
                <a:lnTo>
                  <a:pt x="4605" y="1747"/>
                </a:lnTo>
                <a:lnTo>
                  <a:pt x="4605" y="1739"/>
                </a:lnTo>
                <a:lnTo>
                  <a:pt x="4596" y="1730"/>
                </a:lnTo>
                <a:lnTo>
                  <a:pt x="4579" y="1721"/>
                </a:lnTo>
                <a:lnTo>
                  <a:pt x="4561" y="1712"/>
                </a:lnTo>
                <a:lnTo>
                  <a:pt x="4535" y="1695"/>
                </a:lnTo>
                <a:lnTo>
                  <a:pt x="4508" y="1677"/>
                </a:lnTo>
                <a:lnTo>
                  <a:pt x="4499" y="1677"/>
                </a:lnTo>
                <a:lnTo>
                  <a:pt x="4491" y="1686"/>
                </a:lnTo>
                <a:lnTo>
                  <a:pt x="4491" y="1695"/>
                </a:lnTo>
                <a:lnTo>
                  <a:pt x="4482" y="1695"/>
                </a:lnTo>
                <a:lnTo>
                  <a:pt x="4455" y="1677"/>
                </a:lnTo>
                <a:lnTo>
                  <a:pt x="4438" y="1668"/>
                </a:lnTo>
                <a:lnTo>
                  <a:pt x="4420" y="1668"/>
                </a:lnTo>
                <a:lnTo>
                  <a:pt x="4411" y="1677"/>
                </a:lnTo>
                <a:lnTo>
                  <a:pt x="4420" y="1686"/>
                </a:lnTo>
                <a:lnTo>
                  <a:pt x="4411" y="1686"/>
                </a:lnTo>
                <a:lnTo>
                  <a:pt x="4402" y="1695"/>
                </a:lnTo>
                <a:lnTo>
                  <a:pt x="4402" y="1703"/>
                </a:lnTo>
                <a:lnTo>
                  <a:pt x="4420" y="1765"/>
                </a:lnTo>
                <a:lnTo>
                  <a:pt x="4420" y="1774"/>
                </a:lnTo>
                <a:lnTo>
                  <a:pt x="4420" y="1783"/>
                </a:lnTo>
                <a:lnTo>
                  <a:pt x="4429" y="1792"/>
                </a:lnTo>
                <a:lnTo>
                  <a:pt x="4429" y="1800"/>
                </a:lnTo>
                <a:lnTo>
                  <a:pt x="4429" y="1809"/>
                </a:lnTo>
                <a:lnTo>
                  <a:pt x="4438" y="1818"/>
                </a:lnTo>
                <a:lnTo>
                  <a:pt x="4438" y="1836"/>
                </a:lnTo>
                <a:lnTo>
                  <a:pt x="4455" y="1853"/>
                </a:lnTo>
                <a:lnTo>
                  <a:pt x="4473" y="1871"/>
                </a:lnTo>
                <a:lnTo>
                  <a:pt x="4464" y="1871"/>
                </a:lnTo>
                <a:lnTo>
                  <a:pt x="4464" y="1880"/>
                </a:lnTo>
                <a:lnTo>
                  <a:pt x="4438" y="1898"/>
                </a:lnTo>
                <a:lnTo>
                  <a:pt x="4438" y="1906"/>
                </a:lnTo>
                <a:lnTo>
                  <a:pt x="4429" y="1906"/>
                </a:lnTo>
                <a:lnTo>
                  <a:pt x="4420" y="1906"/>
                </a:lnTo>
                <a:lnTo>
                  <a:pt x="4411" y="1898"/>
                </a:lnTo>
                <a:lnTo>
                  <a:pt x="4402" y="1898"/>
                </a:lnTo>
                <a:lnTo>
                  <a:pt x="4402" y="1889"/>
                </a:lnTo>
                <a:lnTo>
                  <a:pt x="4402" y="1871"/>
                </a:lnTo>
                <a:lnTo>
                  <a:pt x="4385" y="1836"/>
                </a:lnTo>
                <a:lnTo>
                  <a:pt x="4376" y="1818"/>
                </a:lnTo>
                <a:lnTo>
                  <a:pt x="4376" y="1800"/>
                </a:lnTo>
                <a:lnTo>
                  <a:pt x="4367" y="1792"/>
                </a:lnTo>
                <a:lnTo>
                  <a:pt x="4367" y="1783"/>
                </a:lnTo>
                <a:lnTo>
                  <a:pt x="4358" y="1783"/>
                </a:lnTo>
                <a:lnTo>
                  <a:pt x="4349" y="1774"/>
                </a:lnTo>
                <a:lnTo>
                  <a:pt x="4349" y="1765"/>
                </a:lnTo>
                <a:lnTo>
                  <a:pt x="4341" y="1765"/>
                </a:lnTo>
                <a:lnTo>
                  <a:pt x="4341" y="1756"/>
                </a:lnTo>
                <a:lnTo>
                  <a:pt x="4323" y="1747"/>
                </a:lnTo>
                <a:lnTo>
                  <a:pt x="4314" y="1747"/>
                </a:lnTo>
                <a:lnTo>
                  <a:pt x="4296" y="1739"/>
                </a:lnTo>
                <a:lnTo>
                  <a:pt x="4270" y="1721"/>
                </a:lnTo>
                <a:lnTo>
                  <a:pt x="4261" y="1721"/>
                </a:lnTo>
                <a:lnTo>
                  <a:pt x="4235" y="1721"/>
                </a:lnTo>
                <a:lnTo>
                  <a:pt x="4226" y="1721"/>
                </a:lnTo>
                <a:lnTo>
                  <a:pt x="4217" y="1730"/>
                </a:lnTo>
                <a:lnTo>
                  <a:pt x="4235" y="1739"/>
                </a:lnTo>
                <a:lnTo>
                  <a:pt x="4252" y="1747"/>
                </a:lnTo>
                <a:lnTo>
                  <a:pt x="4261" y="1756"/>
                </a:lnTo>
                <a:lnTo>
                  <a:pt x="4252" y="1765"/>
                </a:lnTo>
                <a:lnTo>
                  <a:pt x="4244" y="1774"/>
                </a:lnTo>
                <a:lnTo>
                  <a:pt x="4235" y="1774"/>
                </a:lnTo>
                <a:lnTo>
                  <a:pt x="4217" y="1783"/>
                </a:lnTo>
                <a:lnTo>
                  <a:pt x="4199" y="1800"/>
                </a:lnTo>
                <a:lnTo>
                  <a:pt x="4191" y="1809"/>
                </a:lnTo>
                <a:lnTo>
                  <a:pt x="4182" y="1809"/>
                </a:lnTo>
                <a:lnTo>
                  <a:pt x="4173" y="1809"/>
                </a:lnTo>
                <a:lnTo>
                  <a:pt x="4173" y="1800"/>
                </a:lnTo>
                <a:lnTo>
                  <a:pt x="4182" y="1800"/>
                </a:lnTo>
                <a:lnTo>
                  <a:pt x="4182" y="1792"/>
                </a:lnTo>
                <a:lnTo>
                  <a:pt x="4173" y="1792"/>
                </a:lnTo>
                <a:lnTo>
                  <a:pt x="4164" y="1800"/>
                </a:lnTo>
                <a:lnTo>
                  <a:pt x="4155" y="1809"/>
                </a:lnTo>
                <a:lnTo>
                  <a:pt x="4147" y="1818"/>
                </a:lnTo>
                <a:lnTo>
                  <a:pt x="4147" y="1809"/>
                </a:lnTo>
                <a:lnTo>
                  <a:pt x="4129" y="1809"/>
                </a:lnTo>
                <a:lnTo>
                  <a:pt x="4138" y="1800"/>
                </a:lnTo>
                <a:lnTo>
                  <a:pt x="4155" y="1800"/>
                </a:lnTo>
                <a:lnTo>
                  <a:pt x="4173" y="1783"/>
                </a:lnTo>
                <a:lnTo>
                  <a:pt x="4182" y="1765"/>
                </a:lnTo>
                <a:lnTo>
                  <a:pt x="4182" y="1756"/>
                </a:lnTo>
                <a:lnTo>
                  <a:pt x="4164" y="1747"/>
                </a:lnTo>
                <a:lnTo>
                  <a:pt x="4120" y="1739"/>
                </a:lnTo>
                <a:lnTo>
                  <a:pt x="4094" y="1730"/>
                </a:lnTo>
                <a:lnTo>
                  <a:pt x="4067" y="1721"/>
                </a:lnTo>
                <a:lnTo>
                  <a:pt x="4049" y="1721"/>
                </a:lnTo>
                <a:lnTo>
                  <a:pt x="4032" y="1721"/>
                </a:lnTo>
                <a:lnTo>
                  <a:pt x="4032" y="1730"/>
                </a:lnTo>
                <a:lnTo>
                  <a:pt x="4014" y="1739"/>
                </a:lnTo>
                <a:lnTo>
                  <a:pt x="4014" y="1747"/>
                </a:lnTo>
                <a:lnTo>
                  <a:pt x="4014" y="1756"/>
                </a:lnTo>
                <a:lnTo>
                  <a:pt x="4014" y="1765"/>
                </a:lnTo>
                <a:lnTo>
                  <a:pt x="4005" y="1765"/>
                </a:lnTo>
                <a:lnTo>
                  <a:pt x="3997" y="1765"/>
                </a:lnTo>
                <a:lnTo>
                  <a:pt x="3979" y="1765"/>
                </a:lnTo>
                <a:lnTo>
                  <a:pt x="3961" y="1774"/>
                </a:lnTo>
                <a:lnTo>
                  <a:pt x="3952" y="1774"/>
                </a:lnTo>
                <a:lnTo>
                  <a:pt x="3944" y="1774"/>
                </a:lnTo>
                <a:lnTo>
                  <a:pt x="3961" y="1756"/>
                </a:lnTo>
                <a:lnTo>
                  <a:pt x="3961" y="1747"/>
                </a:lnTo>
                <a:lnTo>
                  <a:pt x="3970" y="1739"/>
                </a:lnTo>
                <a:lnTo>
                  <a:pt x="3970" y="1730"/>
                </a:lnTo>
                <a:lnTo>
                  <a:pt x="3970" y="1721"/>
                </a:lnTo>
                <a:lnTo>
                  <a:pt x="3970" y="1712"/>
                </a:lnTo>
                <a:lnTo>
                  <a:pt x="3970" y="1695"/>
                </a:lnTo>
                <a:lnTo>
                  <a:pt x="3970" y="1686"/>
                </a:lnTo>
                <a:lnTo>
                  <a:pt x="3961" y="1677"/>
                </a:lnTo>
                <a:lnTo>
                  <a:pt x="3952" y="1668"/>
                </a:lnTo>
                <a:lnTo>
                  <a:pt x="3935" y="1668"/>
                </a:lnTo>
                <a:lnTo>
                  <a:pt x="3864" y="1686"/>
                </a:lnTo>
                <a:lnTo>
                  <a:pt x="3785" y="1712"/>
                </a:lnTo>
                <a:lnTo>
                  <a:pt x="3758" y="1721"/>
                </a:lnTo>
                <a:lnTo>
                  <a:pt x="3741" y="1730"/>
                </a:lnTo>
                <a:lnTo>
                  <a:pt x="3714" y="1739"/>
                </a:lnTo>
                <a:lnTo>
                  <a:pt x="3670" y="1774"/>
                </a:lnTo>
                <a:lnTo>
                  <a:pt x="3652" y="1783"/>
                </a:lnTo>
                <a:lnTo>
                  <a:pt x="3652" y="1792"/>
                </a:lnTo>
                <a:lnTo>
                  <a:pt x="3652" y="1800"/>
                </a:lnTo>
                <a:lnTo>
                  <a:pt x="3652" y="1809"/>
                </a:lnTo>
                <a:lnTo>
                  <a:pt x="3661" y="1818"/>
                </a:lnTo>
                <a:lnTo>
                  <a:pt x="3670" y="1818"/>
                </a:lnTo>
                <a:lnTo>
                  <a:pt x="3652" y="1827"/>
                </a:lnTo>
                <a:lnTo>
                  <a:pt x="3644" y="1836"/>
                </a:lnTo>
                <a:lnTo>
                  <a:pt x="3617" y="1862"/>
                </a:lnTo>
                <a:lnTo>
                  <a:pt x="3608" y="1871"/>
                </a:lnTo>
                <a:lnTo>
                  <a:pt x="3608" y="1889"/>
                </a:lnTo>
                <a:close/>
                <a:moveTo>
                  <a:pt x="6943" y="12664"/>
                </a:moveTo>
                <a:lnTo>
                  <a:pt x="6952" y="12673"/>
                </a:lnTo>
                <a:lnTo>
                  <a:pt x="6961" y="12673"/>
                </a:lnTo>
                <a:lnTo>
                  <a:pt x="6978" y="12681"/>
                </a:lnTo>
                <a:lnTo>
                  <a:pt x="6970" y="12673"/>
                </a:lnTo>
                <a:lnTo>
                  <a:pt x="6961" y="12655"/>
                </a:lnTo>
                <a:lnTo>
                  <a:pt x="6952" y="12655"/>
                </a:lnTo>
                <a:lnTo>
                  <a:pt x="6943" y="12655"/>
                </a:lnTo>
                <a:lnTo>
                  <a:pt x="6934" y="12646"/>
                </a:lnTo>
                <a:lnTo>
                  <a:pt x="6926" y="12646"/>
                </a:lnTo>
                <a:lnTo>
                  <a:pt x="6917" y="12637"/>
                </a:lnTo>
                <a:lnTo>
                  <a:pt x="6899" y="12637"/>
                </a:lnTo>
                <a:lnTo>
                  <a:pt x="6890" y="12637"/>
                </a:lnTo>
                <a:lnTo>
                  <a:pt x="6890" y="12629"/>
                </a:lnTo>
                <a:lnTo>
                  <a:pt x="6881" y="12629"/>
                </a:lnTo>
                <a:lnTo>
                  <a:pt x="6873" y="12620"/>
                </a:lnTo>
                <a:lnTo>
                  <a:pt x="6864" y="12620"/>
                </a:lnTo>
                <a:lnTo>
                  <a:pt x="6873" y="12629"/>
                </a:lnTo>
                <a:lnTo>
                  <a:pt x="6881" y="12637"/>
                </a:lnTo>
                <a:lnTo>
                  <a:pt x="6890" y="12646"/>
                </a:lnTo>
                <a:lnTo>
                  <a:pt x="6899" y="12655"/>
                </a:lnTo>
                <a:lnTo>
                  <a:pt x="6908" y="12655"/>
                </a:lnTo>
                <a:lnTo>
                  <a:pt x="6917" y="12655"/>
                </a:lnTo>
                <a:lnTo>
                  <a:pt x="6926" y="12655"/>
                </a:lnTo>
                <a:lnTo>
                  <a:pt x="6934" y="12655"/>
                </a:lnTo>
                <a:close/>
                <a:moveTo>
                  <a:pt x="7040" y="12717"/>
                </a:moveTo>
                <a:lnTo>
                  <a:pt x="7031" y="12708"/>
                </a:lnTo>
                <a:lnTo>
                  <a:pt x="7031" y="12699"/>
                </a:lnTo>
                <a:lnTo>
                  <a:pt x="7014" y="12699"/>
                </a:lnTo>
                <a:lnTo>
                  <a:pt x="7005" y="12699"/>
                </a:lnTo>
                <a:lnTo>
                  <a:pt x="6996" y="12699"/>
                </a:lnTo>
                <a:lnTo>
                  <a:pt x="6996" y="12690"/>
                </a:lnTo>
                <a:lnTo>
                  <a:pt x="6987" y="12681"/>
                </a:lnTo>
                <a:lnTo>
                  <a:pt x="6987" y="12690"/>
                </a:lnTo>
                <a:lnTo>
                  <a:pt x="6987" y="12699"/>
                </a:lnTo>
                <a:lnTo>
                  <a:pt x="6961" y="12690"/>
                </a:lnTo>
                <a:lnTo>
                  <a:pt x="6961" y="12681"/>
                </a:lnTo>
                <a:lnTo>
                  <a:pt x="6943" y="12690"/>
                </a:lnTo>
                <a:lnTo>
                  <a:pt x="6926" y="12699"/>
                </a:lnTo>
                <a:lnTo>
                  <a:pt x="6943" y="12699"/>
                </a:lnTo>
                <a:lnTo>
                  <a:pt x="6952" y="12708"/>
                </a:lnTo>
                <a:lnTo>
                  <a:pt x="6961" y="12717"/>
                </a:lnTo>
                <a:lnTo>
                  <a:pt x="6970" y="12717"/>
                </a:lnTo>
                <a:lnTo>
                  <a:pt x="6970" y="12726"/>
                </a:lnTo>
                <a:lnTo>
                  <a:pt x="6970" y="12734"/>
                </a:lnTo>
                <a:lnTo>
                  <a:pt x="6978" y="12743"/>
                </a:lnTo>
                <a:lnTo>
                  <a:pt x="6987" y="12743"/>
                </a:lnTo>
                <a:lnTo>
                  <a:pt x="6987" y="12734"/>
                </a:lnTo>
                <a:lnTo>
                  <a:pt x="6987" y="12726"/>
                </a:lnTo>
                <a:lnTo>
                  <a:pt x="6996" y="12734"/>
                </a:lnTo>
                <a:lnTo>
                  <a:pt x="7005" y="12726"/>
                </a:lnTo>
                <a:lnTo>
                  <a:pt x="7005" y="12734"/>
                </a:lnTo>
                <a:lnTo>
                  <a:pt x="7005" y="12743"/>
                </a:lnTo>
                <a:lnTo>
                  <a:pt x="6996" y="12752"/>
                </a:lnTo>
                <a:lnTo>
                  <a:pt x="7005" y="12761"/>
                </a:lnTo>
                <a:lnTo>
                  <a:pt x="7005" y="12752"/>
                </a:lnTo>
                <a:lnTo>
                  <a:pt x="7014" y="12752"/>
                </a:lnTo>
                <a:lnTo>
                  <a:pt x="7023" y="12752"/>
                </a:lnTo>
                <a:lnTo>
                  <a:pt x="7031" y="12743"/>
                </a:lnTo>
                <a:lnTo>
                  <a:pt x="7040" y="12743"/>
                </a:lnTo>
                <a:lnTo>
                  <a:pt x="7040" y="12734"/>
                </a:lnTo>
                <a:lnTo>
                  <a:pt x="7049" y="12726"/>
                </a:lnTo>
                <a:close/>
                <a:moveTo>
                  <a:pt x="6873" y="12558"/>
                </a:moveTo>
                <a:lnTo>
                  <a:pt x="6881" y="12540"/>
                </a:lnTo>
                <a:lnTo>
                  <a:pt x="6873" y="12531"/>
                </a:lnTo>
                <a:lnTo>
                  <a:pt x="6864" y="12531"/>
                </a:lnTo>
                <a:lnTo>
                  <a:pt x="6855" y="12505"/>
                </a:lnTo>
                <a:lnTo>
                  <a:pt x="6855" y="12514"/>
                </a:lnTo>
                <a:lnTo>
                  <a:pt x="6855" y="12523"/>
                </a:lnTo>
                <a:lnTo>
                  <a:pt x="6846" y="12514"/>
                </a:lnTo>
                <a:lnTo>
                  <a:pt x="6837" y="12523"/>
                </a:lnTo>
                <a:lnTo>
                  <a:pt x="6837" y="12531"/>
                </a:lnTo>
                <a:lnTo>
                  <a:pt x="6846" y="12549"/>
                </a:lnTo>
                <a:lnTo>
                  <a:pt x="6855" y="12558"/>
                </a:lnTo>
                <a:lnTo>
                  <a:pt x="6855" y="12576"/>
                </a:lnTo>
                <a:lnTo>
                  <a:pt x="6864" y="12576"/>
                </a:lnTo>
                <a:close/>
                <a:moveTo>
                  <a:pt x="6820" y="12267"/>
                </a:moveTo>
                <a:lnTo>
                  <a:pt x="6829" y="12258"/>
                </a:lnTo>
                <a:lnTo>
                  <a:pt x="6837" y="12249"/>
                </a:lnTo>
                <a:lnTo>
                  <a:pt x="6837" y="12240"/>
                </a:lnTo>
                <a:lnTo>
                  <a:pt x="6837" y="12231"/>
                </a:lnTo>
                <a:lnTo>
                  <a:pt x="6829" y="12231"/>
                </a:lnTo>
                <a:lnTo>
                  <a:pt x="6820" y="12240"/>
                </a:lnTo>
                <a:lnTo>
                  <a:pt x="6811" y="12240"/>
                </a:lnTo>
                <a:lnTo>
                  <a:pt x="6802" y="12240"/>
                </a:lnTo>
                <a:lnTo>
                  <a:pt x="6802" y="12249"/>
                </a:lnTo>
                <a:lnTo>
                  <a:pt x="6802" y="12258"/>
                </a:lnTo>
                <a:lnTo>
                  <a:pt x="6811" y="12258"/>
                </a:lnTo>
                <a:lnTo>
                  <a:pt x="6811" y="12267"/>
                </a:lnTo>
                <a:lnTo>
                  <a:pt x="6802" y="12267"/>
                </a:lnTo>
                <a:lnTo>
                  <a:pt x="6793" y="12275"/>
                </a:lnTo>
                <a:lnTo>
                  <a:pt x="6802" y="12275"/>
                </a:lnTo>
                <a:lnTo>
                  <a:pt x="6811" y="12275"/>
                </a:lnTo>
                <a:close/>
                <a:moveTo>
                  <a:pt x="6846" y="12487"/>
                </a:moveTo>
                <a:lnTo>
                  <a:pt x="6855" y="12487"/>
                </a:lnTo>
                <a:lnTo>
                  <a:pt x="6864" y="12487"/>
                </a:lnTo>
                <a:lnTo>
                  <a:pt x="6873" y="12487"/>
                </a:lnTo>
                <a:lnTo>
                  <a:pt x="6873" y="12478"/>
                </a:lnTo>
                <a:lnTo>
                  <a:pt x="6873" y="12470"/>
                </a:lnTo>
                <a:lnTo>
                  <a:pt x="6864" y="12470"/>
                </a:lnTo>
                <a:lnTo>
                  <a:pt x="6855" y="12478"/>
                </a:lnTo>
                <a:lnTo>
                  <a:pt x="6837" y="12478"/>
                </a:lnTo>
                <a:lnTo>
                  <a:pt x="6829" y="12487"/>
                </a:lnTo>
                <a:lnTo>
                  <a:pt x="6820" y="12505"/>
                </a:lnTo>
                <a:lnTo>
                  <a:pt x="6829" y="12505"/>
                </a:lnTo>
                <a:lnTo>
                  <a:pt x="6837" y="12496"/>
                </a:lnTo>
                <a:lnTo>
                  <a:pt x="6837" y="12487"/>
                </a:lnTo>
                <a:close/>
                <a:moveTo>
                  <a:pt x="6829" y="12408"/>
                </a:moveTo>
                <a:lnTo>
                  <a:pt x="6837" y="12399"/>
                </a:lnTo>
                <a:lnTo>
                  <a:pt x="6820" y="12399"/>
                </a:lnTo>
                <a:lnTo>
                  <a:pt x="6811" y="12399"/>
                </a:lnTo>
                <a:lnTo>
                  <a:pt x="6811" y="12408"/>
                </a:lnTo>
                <a:lnTo>
                  <a:pt x="6811" y="12417"/>
                </a:lnTo>
                <a:lnTo>
                  <a:pt x="6811" y="12426"/>
                </a:lnTo>
                <a:lnTo>
                  <a:pt x="6820" y="12426"/>
                </a:lnTo>
                <a:lnTo>
                  <a:pt x="6820" y="12417"/>
                </a:lnTo>
                <a:lnTo>
                  <a:pt x="6820" y="12408"/>
                </a:lnTo>
                <a:close/>
                <a:moveTo>
                  <a:pt x="6820" y="12337"/>
                </a:moveTo>
                <a:lnTo>
                  <a:pt x="6829" y="12337"/>
                </a:lnTo>
                <a:lnTo>
                  <a:pt x="6837" y="12337"/>
                </a:lnTo>
                <a:lnTo>
                  <a:pt x="6846" y="12337"/>
                </a:lnTo>
                <a:lnTo>
                  <a:pt x="6846" y="12328"/>
                </a:lnTo>
                <a:lnTo>
                  <a:pt x="6846" y="12311"/>
                </a:lnTo>
                <a:lnTo>
                  <a:pt x="6846" y="12302"/>
                </a:lnTo>
                <a:lnTo>
                  <a:pt x="6864" y="12293"/>
                </a:lnTo>
                <a:lnTo>
                  <a:pt x="6864" y="12302"/>
                </a:lnTo>
                <a:lnTo>
                  <a:pt x="6855" y="12302"/>
                </a:lnTo>
                <a:lnTo>
                  <a:pt x="6855" y="12311"/>
                </a:lnTo>
                <a:lnTo>
                  <a:pt x="6855" y="12320"/>
                </a:lnTo>
                <a:lnTo>
                  <a:pt x="6855" y="12328"/>
                </a:lnTo>
                <a:lnTo>
                  <a:pt x="6855" y="12337"/>
                </a:lnTo>
                <a:lnTo>
                  <a:pt x="6855" y="12346"/>
                </a:lnTo>
                <a:lnTo>
                  <a:pt x="6864" y="12355"/>
                </a:lnTo>
                <a:lnTo>
                  <a:pt x="6873" y="12355"/>
                </a:lnTo>
                <a:lnTo>
                  <a:pt x="6873" y="12346"/>
                </a:lnTo>
                <a:lnTo>
                  <a:pt x="6881" y="12346"/>
                </a:lnTo>
                <a:lnTo>
                  <a:pt x="6881" y="12337"/>
                </a:lnTo>
                <a:lnTo>
                  <a:pt x="6881" y="12328"/>
                </a:lnTo>
                <a:lnTo>
                  <a:pt x="6881" y="12320"/>
                </a:lnTo>
                <a:lnTo>
                  <a:pt x="6881" y="12311"/>
                </a:lnTo>
                <a:lnTo>
                  <a:pt x="6881" y="12302"/>
                </a:lnTo>
                <a:lnTo>
                  <a:pt x="6881" y="12284"/>
                </a:lnTo>
                <a:lnTo>
                  <a:pt x="6881" y="12267"/>
                </a:lnTo>
                <a:lnTo>
                  <a:pt x="6881" y="12240"/>
                </a:lnTo>
                <a:lnTo>
                  <a:pt x="6881" y="12231"/>
                </a:lnTo>
                <a:lnTo>
                  <a:pt x="6873" y="12231"/>
                </a:lnTo>
                <a:lnTo>
                  <a:pt x="6864" y="12231"/>
                </a:lnTo>
                <a:lnTo>
                  <a:pt x="6855" y="12231"/>
                </a:lnTo>
                <a:lnTo>
                  <a:pt x="6846" y="12240"/>
                </a:lnTo>
                <a:lnTo>
                  <a:pt x="6846" y="12249"/>
                </a:lnTo>
                <a:lnTo>
                  <a:pt x="6846" y="12258"/>
                </a:lnTo>
                <a:lnTo>
                  <a:pt x="6829" y="12267"/>
                </a:lnTo>
                <a:lnTo>
                  <a:pt x="6837" y="12275"/>
                </a:lnTo>
                <a:lnTo>
                  <a:pt x="6837" y="12284"/>
                </a:lnTo>
                <a:lnTo>
                  <a:pt x="6829" y="12284"/>
                </a:lnTo>
                <a:lnTo>
                  <a:pt x="6820" y="12284"/>
                </a:lnTo>
                <a:lnTo>
                  <a:pt x="6811" y="12284"/>
                </a:lnTo>
                <a:lnTo>
                  <a:pt x="6811" y="12293"/>
                </a:lnTo>
                <a:lnTo>
                  <a:pt x="6820" y="12302"/>
                </a:lnTo>
                <a:lnTo>
                  <a:pt x="6820" y="12320"/>
                </a:lnTo>
                <a:lnTo>
                  <a:pt x="6802" y="12311"/>
                </a:lnTo>
                <a:lnTo>
                  <a:pt x="6802" y="12320"/>
                </a:lnTo>
                <a:lnTo>
                  <a:pt x="6802" y="12328"/>
                </a:lnTo>
                <a:lnTo>
                  <a:pt x="6811" y="12328"/>
                </a:lnTo>
                <a:close/>
                <a:moveTo>
                  <a:pt x="6837" y="12355"/>
                </a:moveTo>
                <a:lnTo>
                  <a:pt x="6829" y="12355"/>
                </a:lnTo>
                <a:lnTo>
                  <a:pt x="6820" y="12355"/>
                </a:lnTo>
                <a:lnTo>
                  <a:pt x="6820" y="12364"/>
                </a:lnTo>
                <a:lnTo>
                  <a:pt x="6820" y="12373"/>
                </a:lnTo>
                <a:lnTo>
                  <a:pt x="6811" y="12373"/>
                </a:lnTo>
                <a:lnTo>
                  <a:pt x="6811" y="12381"/>
                </a:lnTo>
                <a:lnTo>
                  <a:pt x="6820" y="12381"/>
                </a:lnTo>
                <a:lnTo>
                  <a:pt x="6829" y="12390"/>
                </a:lnTo>
                <a:lnTo>
                  <a:pt x="6837" y="12381"/>
                </a:lnTo>
                <a:lnTo>
                  <a:pt x="6846" y="12373"/>
                </a:lnTo>
                <a:lnTo>
                  <a:pt x="6855" y="12373"/>
                </a:lnTo>
                <a:lnTo>
                  <a:pt x="6855" y="12364"/>
                </a:lnTo>
                <a:lnTo>
                  <a:pt x="6846" y="12364"/>
                </a:lnTo>
                <a:close/>
                <a:moveTo>
                  <a:pt x="6890" y="12531"/>
                </a:moveTo>
                <a:lnTo>
                  <a:pt x="6899" y="12540"/>
                </a:lnTo>
                <a:lnTo>
                  <a:pt x="6908" y="12540"/>
                </a:lnTo>
                <a:lnTo>
                  <a:pt x="6908" y="12531"/>
                </a:lnTo>
                <a:lnTo>
                  <a:pt x="6899" y="12523"/>
                </a:lnTo>
                <a:lnTo>
                  <a:pt x="6890" y="12523"/>
                </a:lnTo>
                <a:lnTo>
                  <a:pt x="6881" y="12514"/>
                </a:lnTo>
                <a:lnTo>
                  <a:pt x="6881" y="12523"/>
                </a:lnTo>
                <a:lnTo>
                  <a:pt x="6890" y="12523"/>
                </a:lnTo>
                <a:close/>
                <a:moveTo>
                  <a:pt x="7428" y="12849"/>
                </a:moveTo>
                <a:lnTo>
                  <a:pt x="7411" y="12840"/>
                </a:lnTo>
                <a:lnTo>
                  <a:pt x="7402" y="12840"/>
                </a:lnTo>
                <a:lnTo>
                  <a:pt x="7367" y="12840"/>
                </a:lnTo>
                <a:lnTo>
                  <a:pt x="7349" y="12840"/>
                </a:lnTo>
                <a:lnTo>
                  <a:pt x="7340" y="12840"/>
                </a:lnTo>
                <a:lnTo>
                  <a:pt x="7349" y="12849"/>
                </a:lnTo>
                <a:lnTo>
                  <a:pt x="7349" y="12867"/>
                </a:lnTo>
                <a:lnTo>
                  <a:pt x="7358" y="12867"/>
                </a:lnTo>
                <a:lnTo>
                  <a:pt x="7376" y="12876"/>
                </a:lnTo>
                <a:lnTo>
                  <a:pt x="7384" y="12867"/>
                </a:lnTo>
                <a:lnTo>
                  <a:pt x="7393" y="12867"/>
                </a:lnTo>
                <a:lnTo>
                  <a:pt x="7402" y="12867"/>
                </a:lnTo>
                <a:lnTo>
                  <a:pt x="7402" y="12876"/>
                </a:lnTo>
                <a:lnTo>
                  <a:pt x="7411" y="12876"/>
                </a:lnTo>
                <a:lnTo>
                  <a:pt x="7420" y="12867"/>
                </a:lnTo>
                <a:lnTo>
                  <a:pt x="7428" y="12867"/>
                </a:lnTo>
                <a:lnTo>
                  <a:pt x="7428" y="12858"/>
                </a:lnTo>
                <a:close/>
                <a:moveTo>
                  <a:pt x="7084" y="12770"/>
                </a:moveTo>
                <a:lnTo>
                  <a:pt x="7093" y="12770"/>
                </a:lnTo>
                <a:lnTo>
                  <a:pt x="7102" y="12770"/>
                </a:lnTo>
                <a:lnTo>
                  <a:pt x="7120" y="12779"/>
                </a:lnTo>
                <a:lnTo>
                  <a:pt x="7128" y="12779"/>
                </a:lnTo>
                <a:lnTo>
                  <a:pt x="7137" y="12770"/>
                </a:lnTo>
                <a:lnTo>
                  <a:pt x="7137" y="12761"/>
                </a:lnTo>
                <a:lnTo>
                  <a:pt x="7137" y="12752"/>
                </a:lnTo>
                <a:lnTo>
                  <a:pt x="7128" y="12752"/>
                </a:lnTo>
                <a:lnTo>
                  <a:pt x="7111" y="12743"/>
                </a:lnTo>
                <a:lnTo>
                  <a:pt x="7102" y="12743"/>
                </a:lnTo>
                <a:lnTo>
                  <a:pt x="7084" y="12734"/>
                </a:lnTo>
                <a:lnTo>
                  <a:pt x="7067" y="12734"/>
                </a:lnTo>
                <a:lnTo>
                  <a:pt x="7058" y="12734"/>
                </a:lnTo>
                <a:lnTo>
                  <a:pt x="7049" y="12752"/>
                </a:lnTo>
                <a:lnTo>
                  <a:pt x="7058" y="12752"/>
                </a:lnTo>
                <a:lnTo>
                  <a:pt x="7067" y="12761"/>
                </a:lnTo>
                <a:lnTo>
                  <a:pt x="7067" y="12779"/>
                </a:lnTo>
                <a:lnTo>
                  <a:pt x="7076" y="12770"/>
                </a:lnTo>
                <a:close/>
                <a:moveTo>
                  <a:pt x="7464" y="12867"/>
                </a:moveTo>
                <a:lnTo>
                  <a:pt x="7464" y="12876"/>
                </a:lnTo>
                <a:lnTo>
                  <a:pt x="7473" y="12867"/>
                </a:lnTo>
                <a:close/>
                <a:moveTo>
                  <a:pt x="7552" y="12805"/>
                </a:moveTo>
                <a:lnTo>
                  <a:pt x="7525" y="12814"/>
                </a:lnTo>
                <a:lnTo>
                  <a:pt x="7508" y="12805"/>
                </a:lnTo>
                <a:lnTo>
                  <a:pt x="7490" y="12796"/>
                </a:lnTo>
                <a:lnTo>
                  <a:pt x="7473" y="12787"/>
                </a:lnTo>
                <a:lnTo>
                  <a:pt x="7455" y="12779"/>
                </a:lnTo>
                <a:lnTo>
                  <a:pt x="7446" y="12770"/>
                </a:lnTo>
                <a:lnTo>
                  <a:pt x="7428" y="12761"/>
                </a:lnTo>
                <a:lnTo>
                  <a:pt x="7411" y="12752"/>
                </a:lnTo>
                <a:lnTo>
                  <a:pt x="7393" y="12734"/>
                </a:lnTo>
                <a:lnTo>
                  <a:pt x="7384" y="12726"/>
                </a:lnTo>
                <a:lnTo>
                  <a:pt x="7367" y="12708"/>
                </a:lnTo>
                <a:lnTo>
                  <a:pt x="7358" y="12699"/>
                </a:lnTo>
                <a:lnTo>
                  <a:pt x="7349" y="12673"/>
                </a:lnTo>
                <a:lnTo>
                  <a:pt x="7331" y="12673"/>
                </a:lnTo>
                <a:lnTo>
                  <a:pt x="7323" y="12673"/>
                </a:lnTo>
                <a:lnTo>
                  <a:pt x="7323" y="12664"/>
                </a:lnTo>
                <a:lnTo>
                  <a:pt x="7323" y="12655"/>
                </a:lnTo>
                <a:lnTo>
                  <a:pt x="7331" y="12646"/>
                </a:lnTo>
                <a:lnTo>
                  <a:pt x="7340" y="12655"/>
                </a:lnTo>
                <a:lnTo>
                  <a:pt x="7340" y="12646"/>
                </a:lnTo>
                <a:lnTo>
                  <a:pt x="7331" y="12637"/>
                </a:lnTo>
                <a:lnTo>
                  <a:pt x="7314" y="12611"/>
                </a:lnTo>
                <a:lnTo>
                  <a:pt x="7305" y="12602"/>
                </a:lnTo>
                <a:lnTo>
                  <a:pt x="7278" y="12611"/>
                </a:lnTo>
                <a:lnTo>
                  <a:pt x="7270" y="12611"/>
                </a:lnTo>
                <a:lnTo>
                  <a:pt x="7252" y="12593"/>
                </a:lnTo>
                <a:lnTo>
                  <a:pt x="7243" y="12602"/>
                </a:lnTo>
                <a:lnTo>
                  <a:pt x="7234" y="12611"/>
                </a:lnTo>
                <a:lnTo>
                  <a:pt x="7226" y="12620"/>
                </a:lnTo>
                <a:lnTo>
                  <a:pt x="7217" y="12620"/>
                </a:lnTo>
                <a:lnTo>
                  <a:pt x="7217" y="12629"/>
                </a:lnTo>
                <a:lnTo>
                  <a:pt x="7208" y="12620"/>
                </a:lnTo>
                <a:lnTo>
                  <a:pt x="7199" y="12620"/>
                </a:lnTo>
                <a:lnTo>
                  <a:pt x="7190" y="12620"/>
                </a:lnTo>
                <a:lnTo>
                  <a:pt x="7181" y="12620"/>
                </a:lnTo>
                <a:lnTo>
                  <a:pt x="7190" y="12629"/>
                </a:lnTo>
                <a:lnTo>
                  <a:pt x="7199" y="12637"/>
                </a:lnTo>
                <a:lnTo>
                  <a:pt x="7199" y="12646"/>
                </a:lnTo>
                <a:lnTo>
                  <a:pt x="7190" y="12646"/>
                </a:lnTo>
                <a:lnTo>
                  <a:pt x="7181" y="12646"/>
                </a:lnTo>
                <a:lnTo>
                  <a:pt x="7181" y="12655"/>
                </a:lnTo>
                <a:lnTo>
                  <a:pt x="7181" y="12664"/>
                </a:lnTo>
                <a:lnTo>
                  <a:pt x="7181" y="12673"/>
                </a:lnTo>
                <a:lnTo>
                  <a:pt x="7190" y="12681"/>
                </a:lnTo>
                <a:lnTo>
                  <a:pt x="7199" y="12681"/>
                </a:lnTo>
                <a:lnTo>
                  <a:pt x="7208" y="12681"/>
                </a:lnTo>
                <a:lnTo>
                  <a:pt x="7226" y="12681"/>
                </a:lnTo>
                <a:lnTo>
                  <a:pt x="7234" y="12681"/>
                </a:lnTo>
                <a:lnTo>
                  <a:pt x="7243" y="12681"/>
                </a:lnTo>
                <a:lnTo>
                  <a:pt x="7252" y="12681"/>
                </a:lnTo>
                <a:lnTo>
                  <a:pt x="7261" y="12681"/>
                </a:lnTo>
                <a:lnTo>
                  <a:pt x="7261" y="12690"/>
                </a:lnTo>
                <a:lnTo>
                  <a:pt x="7234" y="12708"/>
                </a:lnTo>
                <a:lnTo>
                  <a:pt x="7217" y="12708"/>
                </a:lnTo>
                <a:lnTo>
                  <a:pt x="7208" y="12717"/>
                </a:lnTo>
                <a:lnTo>
                  <a:pt x="7199" y="12717"/>
                </a:lnTo>
                <a:lnTo>
                  <a:pt x="7199" y="12734"/>
                </a:lnTo>
                <a:lnTo>
                  <a:pt x="7208" y="12743"/>
                </a:lnTo>
                <a:lnTo>
                  <a:pt x="7217" y="12752"/>
                </a:lnTo>
                <a:lnTo>
                  <a:pt x="7270" y="12779"/>
                </a:lnTo>
                <a:lnTo>
                  <a:pt x="7278" y="12787"/>
                </a:lnTo>
                <a:lnTo>
                  <a:pt x="7270" y="12796"/>
                </a:lnTo>
                <a:lnTo>
                  <a:pt x="7270" y="12805"/>
                </a:lnTo>
                <a:lnTo>
                  <a:pt x="7261" y="12805"/>
                </a:lnTo>
                <a:lnTo>
                  <a:pt x="7261" y="12796"/>
                </a:lnTo>
                <a:lnTo>
                  <a:pt x="7261" y="12787"/>
                </a:lnTo>
                <a:lnTo>
                  <a:pt x="7252" y="12787"/>
                </a:lnTo>
                <a:lnTo>
                  <a:pt x="7243" y="12779"/>
                </a:lnTo>
                <a:lnTo>
                  <a:pt x="7234" y="12779"/>
                </a:lnTo>
                <a:lnTo>
                  <a:pt x="7226" y="12779"/>
                </a:lnTo>
                <a:lnTo>
                  <a:pt x="7217" y="12779"/>
                </a:lnTo>
                <a:lnTo>
                  <a:pt x="7199" y="12779"/>
                </a:lnTo>
                <a:lnTo>
                  <a:pt x="7190" y="12779"/>
                </a:lnTo>
                <a:lnTo>
                  <a:pt x="7190" y="12770"/>
                </a:lnTo>
                <a:lnTo>
                  <a:pt x="7181" y="12761"/>
                </a:lnTo>
                <a:lnTo>
                  <a:pt x="7173" y="12761"/>
                </a:lnTo>
                <a:lnTo>
                  <a:pt x="7164" y="12743"/>
                </a:lnTo>
                <a:lnTo>
                  <a:pt x="7181" y="12743"/>
                </a:lnTo>
                <a:lnTo>
                  <a:pt x="7181" y="12734"/>
                </a:lnTo>
                <a:lnTo>
                  <a:pt x="7173" y="12708"/>
                </a:lnTo>
                <a:lnTo>
                  <a:pt x="7164" y="12708"/>
                </a:lnTo>
                <a:lnTo>
                  <a:pt x="7164" y="12717"/>
                </a:lnTo>
                <a:lnTo>
                  <a:pt x="7164" y="12726"/>
                </a:lnTo>
                <a:lnTo>
                  <a:pt x="7146" y="12734"/>
                </a:lnTo>
                <a:lnTo>
                  <a:pt x="7146" y="12743"/>
                </a:lnTo>
                <a:lnTo>
                  <a:pt x="7146" y="12752"/>
                </a:lnTo>
                <a:lnTo>
                  <a:pt x="7155" y="12770"/>
                </a:lnTo>
                <a:lnTo>
                  <a:pt x="7164" y="12770"/>
                </a:lnTo>
                <a:lnTo>
                  <a:pt x="7173" y="12779"/>
                </a:lnTo>
                <a:lnTo>
                  <a:pt x="7181" y="12779"/>
                </a:lnTo>
                <a:lnTo>
                  <a:pt x="7190" y="12796"/>
                </a:lnTo>
                <a:lnTo>
                  <a:pt x="7181" y="12796"/>
                </a:lnTo>
                <a:lnTo>
                  <a:pt x="7173" y="12796"/>
                </a:lnTo>
                <a:lnTo>
                  <a:pt x="7164" y="12796"/>
                </a:lnTo>
                <a:lnTo>
                  <a:pt x="7164" y="12787"/>
                </a:lnTo>
                <a:lnTo>
                  <a:pt x="7164" y="12779"/>
                </a:lnTo>
                <a:lnTo>
                  <a:pt x="7155" y="12779"/>
                </a:lnTo>
                <a:lnTo>
                  <a:pt x="7146" y="12779"/>
                </a:lnTo>
                <a:lnTo>
                  <a:pt x="7146" y="12787"/>
                </a:lnTo>
                <a:lnTo>
                  <a:pt x="7137" y="12787"/>
                </a:lnTo>
                <a:lnTo>
                  <a:pt x="7128" y="12787"/>
                </a:lnTo>
                <a:lnTo>
                  <a:pt x="7111" y="12787"/>
                </a:lnTo>
                <a:lnTo>
                  <a:pt x="7102" y="12787"/>
                </a:lnTo>
                <a:lnTo>
                  <a:pt x="7093" y="12796"/>
                </a:lnTo>
                <a:lnTo>
                  <a:pt x="7084" y="12787"/>
                </a:lnTo>
                <a:lnTo>
                  <a:pt x="7076" y="12787"/>
                </a:lnTo>
                <a:lnTo>
                  <a:pt x="7076" y="12796"/>
                </a:lnTo>
                <a:lnTo>
                  <a:pt x="7067" y="12796"/>
                </a:lnTo>
                <a:lnTo>
                  <a:pt x="7076" y="12805"/>
                </a:lnTo>
                <a:lnTo>
                  <a:pt x="7102" y="12805"/>
                </a:lnTo>
                <a:lnTo>
                  <a:pt x="7120" y="12814"/>
                </a:lnTo>
                <a:lnTo>
                  <a:pt x="7146" y="12814"/>
                </a:lnTo>
                <a:lnTo>
                  <a:pt x="7155" y="12823"/>
                </a:lnTo>
                <a:lnTo>
                  <a:pt x="7173" y="12823"/>
                </a:lnTo>
                <a:lnTo>
                  <a:pt x="7190" y="12823"/>
                </a:lnTo>
                <a:lnTo>
                  <a:pt x="7199" y="12831"/>
                </a:lnTo>
                <a:lnTo>
                  <a:pt x="7208" y="12823"/>
                </a:lnTo>
                <a:lnTo>
                  <a:pt x="7217" y="12823"/>
                </a:lnTo>
                <a:lnTo>
                  <a:pt x="7226" y="12823"/>
                </a:lnTo>
                <a:lnTo>
                  <a:pt x="7234" y="12814"/>
                </a:lnTo>
                <a:lnTo>
                  <a:pt x="7243" y="12823"/>
                </a:lnTo>
                <a:lnTo>
                  <a:pt x="7252" y="12831"/>
                </a:lnTo>
                <a:lnTo>
                  <a:pt x="7278" y="12840"/>
                </a:lnTo>
                <a:lnTo>
                  <a:pt x="7296" y="12831"/>
                </a:lnTo>
                <a:lnTo>
                  <a:pt x="7314" y="12831"/>
                </a:lnTo>
                <a:lnTo>
                  <a:pt x="7323" y="12831"/>
                </a:lnTo>
                <a:lnTo>
                  <a:pt x="7331" y="12823"/>
                </a:lnTo>
                <a:lnTo>
                  <a:pt x="7340" y="12831"/>
                </a:lnTo>
                <a:lnTo>
                  <a:pt x="7358" y="12831"/>
                </a:lnTo>
                <a:lnTo>
                  <a:pt x="7376" y="12831"/>
                </a:lnTo>
                <a:lnTo>
                  <a:pt x="7420" y="12840"/>
                </a:lnTo>
                <a:lnTo>
                  <a:pt x="7437" y="12840"/>
                </a:lnTo>
                <a:lnTo>
                  <a:pt x="7464" y="12849"/>
                </a:lnTo>
                <a:lnTo>
                  <a:pt x="7473" y="12849"/>
                </a:lnTo>
                <a:lnTo>
                  <a:pt x="7481" y="12840"/>
                </a:lnTo>
                <a:lnTo>
                  <a:pt x="7490" y="12840"/>
                </a:lnTo>
                <a:lnTo>
                  <a:pt x="7499" y="12840"/>
                </a:lnTo>
                <a:lnTo>
                  <a:pt x="7508" y="12840"/>
                </a:lnTo>
                <a:lnTo>
                  <a:pt x="7517" y="12840"/>
                </a:lnTo>
                <a:lnTo>
                  <a:pt x="7525" y="12840"/>
                </a:lnTo>
                <a:lnTo>
                  <a:pt x="7534" y="12840"/>
                </a:lnTo>
                <a:lnTo>
                  <a:pt x="7543" y="12840"/>
                </a:lnTo>
                <a:lnTo>
                  <a:pt x="7552" y="12831"/>
                </a:lnTo>
                <a:lnTo>
                  <a:pt x="7561" y="12823"/>
                </a:lnTo>
                <a:lnTo>
                  <a:pt x="7570" y="12814"/>
                </a:lnTo>
                <a:lnTo>
                  <a:pt x="7561" y="12805"/>
                </a:lnTo>
                <a:close/>
                <a:moveTo>
                  <a:pt x="7411" y="12911"/>
                </a:moveTo>
                <a:lnTo>
                  <a:pt x="7402" y="12902"/>
                </a:lnTo>
                <a:lnTo>
                  <a:pt x="7402" y="12911"/>
                </a:lnTo>
                <a:lnTo>
                  <a:pt x="7393" y="12911"/>
                </a:lnTo>
                <a:lnTo>
                  <a:pt x="7393" y="12920"/>
                </a:lnTo>
                <a:lnTo>
                  <a:pt x="7402" y="12920"/>
                </a:lnTo>
                <a:lnTo>
                  <a:pt x="7411" y="12929"/>
                </a:lnTo>
                <a:lnTo>
                  <a:pt x="7411" y="12920"/>
                </a:lnTo>
                <a:close/>
                <a:moveTo>
                  <a:pt x="7649" y="12823"/>
                </a:moveTo>
                <a:lnTo>
                  <a:pt x="7649" y="12814"/>
                </a:lnTo>
                <a:lnTo>
                  <a:pt x="7640" y="12814"/>
                </a:lnTo>
                <a:lnTo>
                  <a:pt x="7623" y="12823"/>
                </a:lnTo>
                <a:lnTo>
                  <a:pt x="7614" y="12814"/>
                </a:lnTo>
                <a:lnTo>
                  <a:pt x="7614" y="12823"/>
                </a:lnTo>
                <a:lnTo>
                  <a:pt x="7605" y="12823"/>
                </a:lnTo>
                <a:lnTo>
                  <a:pt x="7596" y="12831"/>
                </a:lnTo>
                <a:lnTo>
                  <a:pt x="7605" y="12831"/>
                </a:lnTo>
                <a:lnTo>
                  <a:pt x="7614" y="12831"/>
                </a:lnTo>
                <a:lnTo>
                  <a:pt x="7623" y="12831"/>
                </a:lnTo>
                <a:lnTo>
                  <a:pt x="7631" y="12823"/>
                </a:lnTo>
                <a:lnTo>
                  <a:pt x="7649" y="12823"/>
                </a:lnTo>
                <a:lnTo>
                  <a:pt x="7658" y="12823"/>
                </a:lnTo>
                <a:lnTo>
                  <a:pt x="7667" y="12823"/>
                </a:lnTo>
                <a:lnTo>
                  <a:pt x="7667" y="12814"/>
                </a:lnTo>
                <a:lnTo>
                  <a:pt x="7658" y="12814"/>
                </a:lnTo>
                <a:close/>
                <a:moveTo>
                  <a:pt x="3661" y="6169"/>
                </a:moveTo>
                <a:lnTo>
                  <a:pt x="3661" y="6160"/>
                </a:lnTo>
                <a:lnTo>
                  <a:pt x="3652" y="6160"/>
                </a:lnTo>
                <a:lnTo>
                  <a:pt x="3661" y="6178"/>
                </a:lnTo>
                <a:lnTo>
                  <a:pt x="3670" y="6178"/>
                </a:lnTo>
                <a:close/>
                <a:moveTo>
                  <a:pt x="7349" y="12893"/>
                </a:moveTo>
                <a:lnTo>
                  <a:pt x="7340" y="12884"/>
                </a:lnTo>
                <a:lnTo>
                  <a:pt x="7331" y="12876"/>
                </a:lnTo>
                <a:lnTo>
                  <a:pt x="7340" y="12876"/>
                </a:lnTo>
                <a:lnTo>
                  <a:pt x="7331" y="12867"/>
                </a:lnTo>
                <a:lnTo>
                  <a:pt x="7314" y="12867"/>
                </a:lnTo>
                <a:lnTo>
                  <a:pt x="7314" y="12858"/>
                </a:lnTo>
                <a:lnTo>
                  <a:pt x="7331" y="12849"/>
                </a:lnTo>
                <a:lnTo>
                  <a:pt x="7323" y="12840"/>
                </a:lnTo>
                <a:lnTo>
                  <a:pt x="7314" y="12840"/>
                </a:lnTo>
                <a:lnTo>
                  <a:pt x="7296" y="12849"/>
                </a:lnTo>
                <a:lnTo>
                  <a:pt x="7234" y="12840"/>
                </a:lnTo>
                <a:lnTo>
                  <a:pt x="7217" y="12831"/>
                </a:lnTo>
                <a:lnTo>
                  <a:pt x="7217" y="12849"/>
                </a:lnTo>
                <a:lnTo>
                  <a:pt x="7217" y="12858"/>
                </a:lnTo>
                <a:lnTo>
                  <a:pt x="7217" y="12867"/>
                </a:lnTo>
                <a:lnTo>
                  <a:pt x="7226" y="12867"/>
                </a:lnTo>
                <a:lnTo>
                  <a:pt x="7234" y="12867"/>
                </a:lnTo>
                <a:lnTo>
                  <a:pt x="7234" y="12876"/>
                </a:lnTo>
                <a:lnTo>
                  <a:pt x="7243" y="12884"/>
                </a:lnTo>
                <a:lnTo>
                  <a:pt x="7252" y="12884"/>
                </a:lnTo>
                <a:lnTo>
                  <a:pt x="7252" y="12893"/>
                </a:lnTo>
                <a:lnTo>
                  <a:pt x="7270" y="12893"/>
                </a:lnTo>
                <a:lnTo>
                  <a:pt x="7261" y="12884"/>
                </a:lnTo>
                <a:lnTo>
                  <a:pt x="7261" y="12876"/>
                </a:lnTo>
                <a:lnTo>
                  <a:pt x="7261" y="12867"/>
                </a:lnTo>
                <a:lnTo>
                  <a:pt x="7270" y="12867"/>
                </a:lnTo>
                <a:lnTo>
                  <a:pt x="7278" y="12867"/>
                </a:lnTo>
                <a:lnTo>
                  <a:pt x="7287" y="12876"/>
                </a:lnTo>
                <a:lnTo>
                  <a:pt x="7296" y="12867"/>
                </a:lnTo>
                <a:lnTo>
                  <a:pt x="7296" y="12876"/>
                </a:lnTo>
                <a:lnTo>
                  <a:pt x="7287" y="12884"/>
                </a:lnTo>
                <a:lnTo>
                  <a:pt x="7296" y="12893"/>
                </a:lnTo>
                <a:lnTo>
                  <a:pt x="7305" y="12893"/>
                </a:lnTo>
                <a:lnTo>
                  <a:pt x="7314" y="12893"/>
                </a:lnTo>
                <a:lnTo>
                  <a:pt x="7323" y="12893"/>
                </a:lnTo>
                <a:lnTo>
                  <a:pt x="7331" y="12893"/>
                </a:lnTo>
                <a:lnTo>
                  <a:pt x="7340" y="12902"/>
                </a:lnTo>
                <a:lnTo>
                  <a:pt x="7340" y="12911"/>
                </a:lnTo>
                <a:lnTo>
                  <a:pt x="7349" y="12911"/>
                </a:lnTo>
                <a:lnTo>
                  <a:pt x="7358" y="12911"/>
                </a:lnTo>
                <a:lnTo>
                  <a:pt x="7358" y="12902"/>
                </a:lnTo>
                <a:close/>
                <a:moveTo>
                  <a:pt x="7173" y="12840"/>
                </a:moveTo>
                <a:lnTo>
                  <a:pt x="7164" y="12840"/>
                </a:lnTo>
                <a:lnTo>
                  <a:pt x="7155" y="12840"/>
                </a:lnTo>
                <a:lnTo>
                  <a:pt x="7146" y="12840"/>
                </a:lnTo>
                <a:lnTo>
                  <a:pt x="7137" y="12831"/>
                </a:lnTo>
                <a:lnTo>
                  <a:pt x="7128" y="12831"/>
                </a:lnTo>
                <a:lnTo>
                  <a:pt x="7111" y="12831"/>
                </a:lnTo>
                <a:lnTo>
                  <a:pt x="7111" y="12840"/>
                </a:lnTo>
                <a:lnTo>
                  <a:pt x="7120" y="12831"/>
                </a:lnTo>
                <a:lnTo>
                  <a:pt x="7128" y="12840"/>
                </a:lnTo>
                <a:lnTo>
                  <a:pt x="7137" y="12849"/>
                </a:lnTo>
                <a:lnTo>
                  <a:pt x="7146" y="12849"/>
                </a:lnTo>
                <a:lnTo>
                  <a:pt x="7155" y="12858"/>
                </a:lnTo>
                <a:lnTo>
                  <a:pt x="7164" y="12858"/>
                </a:lnTo>
                <a:lnTo>
                  <a:pt x="7173" y="12858"/>
                </a:lnTo>
                <a:lnTo>
                  <a:pt x="7181" y="12867"/>
                </a:lnTo>
                <a:lnTo>
                  <a:pt x="7190" y="12858"/>
                </a:lnTo>
                <a:lnTo>
                  <a:pt x="7190" y="12849"/>
                </a:lnTo>
                <a:lnTo>
                  <a:pt x="7181" y="12840"/>
                </a:lnTo>
                <a:close/>
                <a:moveTo>
                  <a:pt x="4199" y="6954"/>
                </a:moveTo>
                <a:lnTo>
                  <a:pt x="4199" y="6962"/>
                </a:lnTo>
                <a:lnTo>
                  <a:pt x="4191" y="6962"/>
                </a:lnTo>
                <a:lnTo>
                  <a:pt x="4199" y="6971"/>
                </a:lnTo>
                <a:lnTo>
                  <a:pt x="4208" y="6962"/>
                </a:lnTo>
                <a:lnTo>
                  <a:pt x="4199" y="6962"/>
                </a:lnTo>
                <a:close/>
                <a:moveTo>
                  <a:pt x="4314" y="10378"/>
                </a:moveTo>
                <a:lnTo>
                  <a:pt x="4314" y="10387"/>
                </a:lnTo>
                <a:lnTo>
                  <a:pt x="4323" y="10387"/>
                </a:lnTo>
                <a:lnTo>
                  <a:pt x="4332" y="10378"/>
                </a:lnTo>
                <a:lnTo>
                  <a:pt x="4323" y="10378"/>
                </a:lnTo>
                <a:close/>
                <a:moveTo>
                  <a:pt x="1200" y="9187"/>
                </a:moveTo>
                <a:lnTo>
                  <a:pt x="1200" y="9195"/>
                </a:lnTo>
                <a:close/>
                <a:moveTo>
                  <a:pt x="5637" y="8383"/>
                </a:moveTo>
                <a:lnTo>
                  <a:pt x="5637" y="8375"/>
                </a:lnTo>
                <a:lnTo>
                  <a:pt x="5637" y="8366"/>
                </a:lnTo>
                <a:lnTo>
                  <a:pt x="5620" y="8375"/>
                </a:lnTo>
                <a:lnTo>
                  <a:pt x="5620" y="8383"/>
                </a:lnTo>
                <a:lnTo>
                  <a:pt x="5629" y="8383"/>
                </a:lnTo>
                <a:close/>
                <a:moveTo>
                  <a:pt x="5673" y="8392"/>
                </a:moveTo>
                <a:lnTo>
                  <a:pt x="5673" y="8383"/>
                </a:lnTo>
                <a:lnTo>
                  <a:pt x="5655" y="8366"/>
                </a:lnTo>
                <a:lnTo>
                  <a:pt x="5655" y="8357"/>
                </a:lnTo>
                <a:lnTo>
                  <a:pt x="5646" y="8348"/>
                </a:lnTo>
                <a:lnTo>
                  <a:pt x="5637" y="8339"/>
                </a:lnTo>
                <a:lnTo>
                  <a:pt x="5629" y="8339"/>
                </a:lnTo>
                <a:lnTo>
                  <a:pt x="5629" y="8348"/>
                </a:lnTo>
                <a:lnTo>
                  <a:pt x="5629" y="8357"/>
                </a:lnTo>
                <a:lnTo>
                  <a:pt x="5637" y="8348"/>
                </a:lnTo>
                <a:lnTo>
                  <a:pt x="5637" y="8357"/>
                </a:lnTo>
                <a:lnTo>
                  <a:pt x="5637" y="8375"/>
                </a:lnTo>
                <a:lnTo>
                  <a:pt x="5646" y="8375"/>
                </a:lnTo>
                <a:lnTo>
                  <a:pt x="5655" y="8383"/>
                </a:lnTo>
                <a:lnTo>
                  <a:pt x="5655" y="8392"/>
                </a:lnTo>
                <a:lnTo>
                  <a:pt x="5655" y="8401"/>
                </a:lnTo>
                <a:lnTo>
                  <a:pt x="5646" y="8401"/>
                </a:lnTo>
                <a:lnTo>
                  <a:pt x="5637" y="8410"/>
                </a:lnTo>
                <a:lnTo>
                  <a:pt x="5629" y="8410"/>
                </a:lnTo>
                <a:lnTo>
                  <a:pt x="5629" y="8419"/>
                </a:lnTo>
                <a:lnTo>
                  <a:pt x="5637" y="8427"/>
                </a:lnTo>
                <a:lnTo>
                  <a:pt x="5655" y="8427"/>
                </a:lnTo>
                <a:lnTo>
                  <a:pt x="5673" y="8419"/>
                </a:lnTo>
                <a:lnTo>
                  <a:pt x="5682" y="8410"/>
                </a:lnTo>
                <a:lnTo>
                  <a:pt x="5682" y="8401"/>
                </a:lnTo>
                <a:close/>
                <a:moveTo>
                  <a:pt x="4129" y="6522"/>
                </a:moveTo>
                <a:lnTo>
                  <a:pt x="4120" y="6522"/>
                </a:lnTo>
                <a:lnTo>
                  <a:pt x="4147" y="6540"/>
                </a:lnTo>
                <a:lnTo>
                  <a:pt x="4147" y="6531"/>
                </a:lnTo>
                <a:lnTo>
                  <a:pt x="4138" y="6522"/>
                </a:lnTo>
                <a:close/>
                <a:moveTo>
                  <a:pt x="3891" y="6222"/>
                </a:moveTo>
                <a:lnTo>
                  <a:pt x="3882" y="6222"/>
                </a:lnTo>
                <a:lnTo>
                  <a:pt x="3882" y="6231"/>
                </a:lnTo>
                <a:lnTo>
                  <a:pt x="3882" y="6240"/>
                </a:lnTo>
                <a:lnTo>
                  <a:pt x="3891" y="6249"/>
                </a:lnTo>
                <a:lnTo>
                  <a:pt x="3891" y="6240"/>
                </a:lnTo>
                <a:close/>
                <a:moveTo>
                  <a:pt x="4111" y="6513"/>
                </a:moveTo>
                <a:lnTo>
                  <a:pt x="4111" y="6505"/>
                </a:lnTo>
                <a:lnTo>
                  <a:pt x="4111" y="6496"/>
                </a:lnTo>
                <a:lnTo>
                  <a:pt x="4111" y="6469"/>
                </a:lnTo>
                <a:lnTo>
                  <a:pt x="4111" y="6460"/>
                </a:lnTo>
                <a:lnTo>
                  <a:pt x="4111" y="6487"/>
                </a:lnTo>
                <a:lnTo>
                  <a:pt x="4102" y="6505"/>
                </a:lnTo>
                <a:lnTo>
                  <a:pt x="4111" y="6505"/>
                </a:lnTo>
                <a:lnTo>
                  <a:pt x="4111" y="6513"/>
                </a:lnTo>
                <a:lnTo>
                  <a:pt x="4120" y="6522"/>
                </a:lnTo>
                <a:close/>
                <a:moveTo>
                  <a:pt x="6352" y="7810"/>
                </a:moveTo>
                <a:lnTo>
                  <a:pt x="6352" y="7801"/>
                </a:lnTo>
                <a:lnTo>
                  <a:pt x="6352" y="7792"/>
                </a:lnTo>
                <a:lnTo>
                  <a:pt x="6343" y="7792"/>
                </a:lnTo>
                <a:lnTo>
                  <a:pt x="6343" y="7801"/>
                </a:lnTo>
                <a:lnTo>
                  <a:pt x="6343" y="7810"/>
                </a:lnTo>
                <a:lnTo>
                  <a:pt x="6352" y="7819"/>
                </a:lnTo>
                <a:lnTo>
                  <a:pt x="6361" y="7819"/>
                </a:lnTo>
                <a:lnTo>
                  <a:pt x="6361" y="7810"/>
                </a:lnTo>
                <a:close/>
                <a:moveTo>
                  <a:pt x="6564" y="10899"/>
                </a:moveTo>
                <a:lnTo>
                  <a:pt x="6555" y="10899"/>
                </a:lnTo>
                <a:lnTo>
                  <a:pt x="6555" y="10908"/>
                </a:lnTo>
                <a:lnTo>
                  <a:pt x="6564" y="10908"/>
                </a:lnTo>
                <a:close/>
                <a:moveTo>
                  <a:pt x="6793" y="12214"/>
                </a:moveTo>
                <a:lnTo>
                  <a:pt x="6802" y="12231"/>
                </a:lnTo>
                <a:lnTo>
                  <a:pt x="6811" y="12231"/>
                </a:lnTo>
                <a:lnTo>
                  <a:pt x="6829" y="12223"/>
                </a:lnTo>
                <a:lnTo>
                  <a:pt x="6837" y="12205"/>
                </a:lnTo>
                <a:lnTo>
                  <a:pt x="6829" y="12178"/>
                </a:lnTo>
                <a:lnTo>
                  <a:pt x="6820" y="12170"/>
                </a:lnTo>
                <a:lnTo>
                  <a:pt x="6820" y="12161"/>
                </a:lnTo>
                <a:lnTo>
                  <a:pt x="6802" y="12170"/>
                </a:lnTo>
                <a:lnTo>
                  <a:pt x="6802" y="12178"/>
                </a:lnTo>
                <a:lnTo>
                  <a:pt x="6811" y="12187"/>
                </a:lnTo>
                <a:lnTo>
                  <a:pt x="6802" y="12196"/>
                </a:lnTo>
                <a:close/>
                <a:moveTo>
                  <a:pt x="6855" y="12143"/>
                </a:moveTo>
                <a:lnTo>
                  <a:pt x="6846" y="12152"/>
                </a:lnTo>
                <a:lnTo>
                  <a:pt x="6829" y="12161"/>
                </a:lnTo>
                <a:lnTo>
                  <a:pt x="6829" y="12170"/>
                </a:lnTo>
                <a:lnTo>
                  <a:pt x="6829" y="12178"/>
                </a:lnTo>
                <a:lnTo>
                  <a:pt x="6837" y="12187"/>
                </a:lnTo>
                <a:lnTo>
                  <a:pt x="6837" y="12196"/>
                </a:lnTo>
                <a:lnTo>
                  <a:pt x="6846" y="12214"/>
                </a:lnTo>
                <a:lnTo>
                  <a:pt x="6846" y="12223"/>
                </a:lnTo>
                <a:lnTo>
                  <a:pt x="6864" y="12214"/>
                </a:lnTo>
                <a:lnTo>
                  <a:pt x="6873" y="12223"/>
                </a:lnTo>
                <a:lnTo>
                  <a:pt x="6873" y="12214"/>
                </a:lnTo>
                <a:lnTo>
                  <a:pt x="6873" y="12205"/>
                </a:lnTo>
                <a:lnTo>
                  <a:pt x="6873" y="12196"/>
                </a:lnTo>
                <a:lnTo>
                  <a:pt x="6873" y="12187"/>
                </a:lnTo>
                <a:lnTo>
                  <a:pt x="6864" y="12178"/>
                </a:lnTo>
                <a:lnTo>
                  <a:pt x="6864" y="12170"/>
                </a:lnTo>
                <a:lnTo>
                  <a:pt x="6855" y="12170"/>
                </a:lnTo>
                <a:lnTo>
                  <a:pt x="6855" y="12161"/>
                </a:lnTo>
                <a:close/>
                <a:moveTo>
                  <a:pt x="6846" y="12134"/>
                </a:moveTo>
                <a:lnTo>
                  <a:pt x="6837" y="12134"/>
                </a:lnTo>
                <a:lnTo>
                  <a:pt x="6829" y="12134"/>
                </a:lnTo>
                <a:lnTo>
                  <a:pt x="6829" y="12143"/>
                </a:lnTo>
                <a:lnTo>
                  <a:pt x="6837" y="12143"/>
                </a:lnTo>
                <a:lnTo>
                  <a:pt x="6855" y="12143"/>
                </a:lnTo>
                <a:close/>
                <a:moveTo>
                  <a:pt x="5796" y="8401"/>
                </a:moveTo>
                <a:lnTo>
                  <a:pt x="5787" y="8401"/>
                </a:lnTo>
                <a:lnTo>
                  <a:pt x="5779" y="8410"/>
                </a:lnTo>
                <a:lnTo>
                  <a:pt x="5770" y="8419"/>
                </a:lnTo>
                <a:lnTo>
                  <a:pt x="5779" y="8419"/>
                </a:lnTo>
                <a:lnTo>
                  <a:pt x="5787" y="8419"/>
                </a:lnTo>
                <a:lnTo>
                  <a:pt x="5787" y="8410"/>
                </a:lnTo>
                <a:lnTo>
                  <a:pt x="5796" y="8410"/>
                </a:lnTo>
                <a:close/>
                <a:moveTo>
                  <a:pt x="5682" y="8366"/>
                </a:moveTo>
                <a:lnTo>
                  <a:pt x="5682" y="8375"/>
                </a:lnTo>
                <a:lnTo>
                  <a:pt x="5699" y="8375"/>
                </a:lnTo>
                <a:lnTo>
                  <a:pt x="5690" y="8366"/>
                </a:lnTo>
                <a:close/>
                <a:moveTo>
                  <a:pt x="5708" y="8445"/>
                </a:moveTo>
                <a:lnTo>
                  <a:pt x="5708" y="8436"/>
                </a:lnTo>
                <a:lnTo>
                  <a:pt x="5708" y="8445"/>
                </a:lnTo>
                <a:lnTo>
                  <a:pt x="5717" y="8445"/>
                </a:lnTo>
                <a:close/>
                <a:moveTo>
                  <a:pt x="5708" y="8392"/>
                </a:moveTo>
                <a:lnTo>
                  <a:pt x="5699" y="8392"/>
                </a:lnTo>
                <a:lnTo>
                  <a:pt x="5699" y="8401"/>
                </a:lnTo>
                <a:lnTo>
                  <a:pt x="5717" y="8410"/>
                </a:lnTo>
                <a:lnTo>
                  <a:pt x="5726" y="8401"/>
                </a:lnTo>
                <a:lnTo>
                  <a:pt x="5726" y="8392"/>
                </a:lnTo>
                <a:lnTo>
                  <a:pt x="5726" y="8383"/>
                </a:lnTo>
                <a:close/>
                <a:moveTo>
                  <a:pt x="7393" y="12929"/>
                </a:moveTo>
                <a:lnTo>
                  <a:pt x="7376" y="12929"/>
                </a:lnTo>
                <a:lnTo>
                  <a:pt x="7367" y="12929"/>
                </a:lnTo>
                <a:lnTo>
                  <a:pt x="7367" y="12937"/>
                </a:lnTo>
                <a:lnTo>
                  <a:pt x="7376" y="12937"/>
                </a:lnTo>
                <a:lnTo>
                  <a:pt x="7384" y="12937"/>
                </a:lnTo>
                <a:lnTo>
                  <a:pt x="7393" y="12937"/>
                </a:lnTo>
                <a:close/>
                <a:moveTo>
                  <a:pt x="6864" y="11949"/>
                </a:moveTo>
                <a:lnTo>
                  <a:pt x="6873" y="11949"/>
                </a:lnTo>
                <a:lnTo>
                  <a:pt x="6881" y="11958"/>
                </a:lnTo>
                <a:lnTo>
                  <a:pt x="6890" y="11949"/>
                </a:lnTo>
                <a:lnTo>
                  <a:pt x="6899" y="11949"/>
                </a:lnTo>
                <a:lnTo>
                  <a:pt x="6899" y="11940"/>
                </a:lnTo>
                <a:lnTo>
                  <a:pt x="6899" y="11931"/>
                </a:lnTo>
                <a:lnTo>
                  <a:pt x="6899" y="11914"/>
                </a:lnTo>
                <a:lnTo>
                  <a:pt x="6899" y="11905"/>
                </a:lnTo>
                <a:lnTo>
                  <a:pt x="6890" y="11905"/>
                </a:lnTo>
                <a:lnTo>
                  <a:pt x="6881" y="11905"/>
                </a:lnTo>
                <a:lnTo>
                  <a:pt x="6881" y="11914"/>
                </a:lnTo>
                <a:lnTo>
                  <a:pt x="6881" y="11922"/>
                </a:lnTo>
                <a:lnTo>
                  <a:pt x="6873" y="11931"/>
                </a:lnTo>
                <a:lnTo>
                  <a:pt x="6873" y="11940"/>
                </a:lnTo>
                <a:close/>
                <a:moveTo>
                  <a:pt x="6467" y="8569"/>
                </a:moveTo>
                <a:lnTo>
                  <a:pt x="6467" y="8560"/>
                </a:lnTo>
                <a:lnTo>
                  <a:pt x="6476" y="8560"/>
                </a:lnTo>
                <a:lnTo>
                  <a:pt x="6484" y="8551"/>
                </a:lnTo>
                <a:lnTo>
                  <a:pt x="6476" y="8542"/>
                </a:lnTo>
                <a:lnTo>
                  <a:pt x="6467" y="8542"/>
                </a:lnTo>
                <a:lnTo>
                  <a:pt x="6467" y="8551"/>
                </a:lnTo>
                <a:lnTo>
                  <a:pt x="6458" y="8551"/>
                </a:lnTo>
                <a:lnTo>
                  <a:pt x="6458" y="8560"/>
                </a:lnTo>
                <a:lnTo>
                  <a:pt x="6458" y="8569"/>
                </a:lnTo>
                <a:close/>
                <a:moveTo>
                  <a:pt x="6864" y="11755"/>
                </a:moveTo>
                <a:lnTo>
                  <a:pt x="6855" y="11755"/>
                </a:lnTo>
                <a:lnTo>
                  <a:pt x="6855" y="11764"/>
                </a:lnTo>
                <a:lnTo>
                  <a:pt x="6873" y="11764"/>
                </a:lnTo>
                <a:lnTo>
                  <a:pt x="6873" y="11755"/>
                </a:lnTo>
                <a:close/>
                <a:moveTo>
                  <a:pt x="6546" y="7748"/>
                </a:moveTo>
                <a:lnTo>
                  <a:pt x="6537" y="7748"/>
                </a:lnTo>
                <a:close/>
                <a:moveTo>
                  <a:pt x="6926" y="11772"/>
                </a:moveTo>
                <a:lnTo>
                  <a:pt x="6917" y="11781"/>
                </a:lnTo>
                <a:lnTo>
                  <a:pt x="6908" y="11781"/>
                </a:lnTo>
                <a:lnTo>
                  <a:pt x="6926" y="11790"/>
                </a:lnTo>
                <a:lnTo>
                  <a:pt x="6926" y="11781"/>
                </a:lnTo>
                <a:lnTo>
                  <a:pt x="6934" y="11781"/>
                </a:lnTo>
                <a:close/>
                <a:moveTo>
                  <a:pt x="6970" y="11843"/>
                </a:moveTo>
                <a:lnTo>
                  <a:pt x="6961" y="11852"/>
                </a:lnTo>
                <a:lnTo>
                  <a:pt x="6961" y="11861"/>
                </a:lnTo>
                <a:lnTo>
                  <a:pt x="6970" y="11870"/>
                </a:lnTo>
                <a:lnTo>
                  <a:pt x="6978" y="11870"/>
                </a:lnTo>
                <a:lnTo>
                  <a:pt x="6996" y="11861"/>
                </a:lnTo>
                <a:lnTo>
                  <a:pt x="7005" y="11852"/>
                </a:lnTo>
                <a:lnTo>
                  <a:pt x="7005" y="11843"/>
                </a:lnTo>
                <a:lnTo>
                  <a:pt x="7005" y="11834"/>
                </a:lnTo>
                <a:lnTo>
                  <a:pt x="6987" y="11825"/>
                </a:lnTo>
                <a:lnTo>
                  <a:pt x="6978" y="11825"/>
                </a:lnTo>
                <a:lnTo>
                  <a:pt x="6970" y="11825"/>
                </a:lnTo>
                <a:lnTo>
                  <a:pt x="6970" y="11834"/>
                </a:lnTo>
                <a:close/>
                <a:moveTo>
                  <a:pt x="6943" y="11843"/>
                </a:moveTo>
                <a:lnTo>
                  <a:pt x="6934" y="11843"/>
                </a:lnTo>
                <a:lnTo>
                  <a:pt x="6934" y="11852"/>
                </a:lnTo>
                <a:lnTo>
                  <a:pt x="6934" y="11861"/>
                </a:lnTo>
                <a:lnTo>
                  <a:pt x="6934" y="11870"/>
                </a:lnTo>
                <a:lnTo>
                  <a:pt x="6943" y="11870"/>
                </a:lnTo>
                <a:lnTo>
                  <a:pt x="6943" y="11861"/>
                </a:lnTo>
                <a:lnTo>
                  <a:pt x="6943" y="11852"/>
                </a:lnTo>
                <a:close/>
                <a:moveTo>
                  <a:pt x="6555" y="8251"/>
                </a:moveTo>
                <a:lnTo>
                  <a:pt x="6555" y="8260"/>
                </a:lnTo>
                <a:close/>
                <a:moveTo>
                  <a:pt x="4279" y="6540"/>
                </a:moveTo>
                <a:lnTo>
                  <a:pt x="4279" y="6549"/>
                </a:lnTo>
                <a:lnTo>
                  <a:pt x="4288" y="6549"/>
                </a:lnTo>
                <a:close/>
                <a:moveTo>
                  <a:pt x="4023" y="6143"/>
                </a:moveTo>
                <a:lnTo>
                  <a:pt x="4023" y="6134"/>
                </a:lnTo>
                <a:lnTo>
                  <a:pt x="4014" y="6125"/>
                </a:lnTo>
                <a:lnTo>
                  <a:pt x="4005" y="6125"/>
                </a:lnTo>
                <a:lnTo>
                  <a:pt x="4005" y="6134"/>
                </a:lnTo>
                <a:lnTo>
                  <a:pt x="4005" y="6143"/>
                </a:lnTo>
                <a:lnTo>
                  <a:pt x="4014" y="6151"/>
                </a:lnTo>
                <a:lnTo>
                  <a:pt x="4032" y="6160"/>
                </a:lnTo>
                <a:lnTo>
                  <a:pt x="4041" y="6169"/>
                </a:lnTo>
                <a:lnTo>
                  <a:pt x="4041" y="6160"/>
                </a:lnTo>
                <a:lnTo>
                  <a:pt x="4041" y="6151"/>
                </a:lnTo>
                <a:close/>
                <a:moveTo>
                  <a:pt x="4102" y="6151"/>
                </a:moveTo>
                <a:lnTo>
                  <a:pt x="4094" y="6151"/>
                </a:lnTo>
                <a:lnTo>
                  <a:pt x="4094" y="6160"/>
                </a:lnTo>
                <a:lnTo>
                  <a:pt x="4085" y="6178"/>
                </a:lnTo>
                <a:lnTo>
                  <a:pt x="4085" y="6187"/>
                </a:lnTo>
                <a:lnTo>
                  <a:pt x="4102" y="6187"/>
                </a:lnTo>
                <a:lnTo>
                  <a:pt x="4111" y="6169"/>
                </a:lnTo>
                <a:lnTo>
                  <a:pt x="4102" y="6160"/>
                </a:lnTo>
                <a:close/>
                <a:moveTo>
                  <a:pt x="6555" y="7748"/>
                </a:moveTo>
                <a:lnTo>
                  <a:pt x="6564" y="7739"/>
                </a:lnTo>
                <a:lnTo>
                  <a:pt x="6564" y="7730"/>
                </a:lnTo>
                <a:lnTo>
                  <a:pt x="6555" y="7730"/>
                </a:lnTo>
                <a:lnTo>
                  <a:pt x="6555" y="7739"/>
                </a:lnTo>
                <a:close/>
                <a:moveTo>
                  <a:pt x="3917" y="5948"/>
                </a:moveTo>
                <a:lnTo>
                  <a:pt x="3926" y="5957"/>
                </a:lnTo>
                <a:lnTo>
                  <a:pt x="3926" y="5948"/>
                </a:lnTo>
                <a:close/>
                <a:moveTo>
                  <a:pt x="4191" y="6407"/>
                </a:moveTo>
                <a:lnTo>
                  <a:pt x="4182" y="6407"/>
                </a:lnTo>
                <a:lnTo>
                  <a:pt x="4182" y="6425"/>
                </a:lnTo>
                <a:lnTo>
                  <a:pt x="4182" y="6416"/>
                </a:lnTo>
                <a:lnTo>
                  <a:pt x="4191" y="6407"/>
                </a:lnTo>
                <a:lnTo>
                  <a:pt x="4191" y="6399"/>
                </a:lnTo>
                <a:close/>
                <a:moveTo>
                  <a:pt x="6617" y="8163"/>
                </a:moveTo>
                <a:lnTo>
                  <a:pt x="6608" y="8154"/>
                </a:lnTo>
                <a:lnTo>
                  <a:pt x="6608" y="8163"/>
                </a:lnTo>
                <a:close/>
                <a:moveTo>
                  <a:pt x="4226" y="6487"/>
                </a:moveTo>
                <a:lnTo>
                  <a:pt x="4217" y="6478"/>
                </a:lnTo>
                <a:lnTo>
                  <a:pt x="4217" y="6487"/>
                </a:lnTo>
                <a:lnTo>
                  <a:pt x="4226" y="6487"/>
                </a:lnTo>
                <a:lnTo>
                  <a:pt x="4226" y="6496"/>
                </a:lnTo>
                <a:lnTo>
                  <a:pt x="4235" y="6496"/>
                </a:lnTo>
                <a:close/>
                <a:moveTo>
                  <a:pt x="6899" y="11711"/>
                </a:moveTo>
                <a:lnTo>
                  <a:pt x="6890" y="11719"/>
                </a:lnTo>
                <a:lnTo>
                  <a:pt x="6890" y="11728"/>
                </a:lnTo>
                <a:lnTo>
                  <a:pt x="6899" y="11737"/>
                </a:lnTo>
                <a:lnTo>
                  <a:pt x="6908" y="11737"/>
                </a:lnTo>
                <a:lnTo>
                  <a:pt x="6917" y="11737"/>
                </a:lnTo>
                <a:lnTo>
                  <a:pt x="6926" y="11737"/>
                </a:lnTo>
                <a:lnTo>
                  <a:pt x="6934" y="11737"/>
                </a:lnTo>
                <a:lnTo>
                  <a:pt x="6934" y="11728"/>
                </a:lnTo>
                <a:lnTo>
                  <a:pt x="6934" y="11719"/>
                </a:lnTo>
                <a:lnTo>
                  <a:pt x="6943" y="11719"/>
                </a:lnTo>
                <a:lnTo>
                  <a:pt x="6952" y="11711"/>
                </a:lnTo>
                <a:lnTo>
                  <a:pt x="6961" y="11702"/>
                </a:lnTo>
                <a:lnTo>
                  <a:pt x="6952" y="11693"/>
                </a:lnTo>
                <a:lnTo>
                  <a:pt x="6952" y="11684"/>
                </a:lnTo>
                <a:lnTo>
                  <a:pt x="6943" y="11675"/>
                </a:lnTo>
                <a:lnTo>
                  <a:pt x="6934" y="11675"/>
                </a:lnTo>
                <a:lnTo>
                  <a:pt x="6934" y="11667"/>
                </a:lnTo>
                <a:lnTo>
                  <a:pt x="6943" y="11667"/>
                </a:lnTo>
                <a:lnTo>
                  <a:pt x="6943" y="11658"/>
                </a:lnTo>
                <a:lnTo>
                  <a:pt x="6952" y="11658"/>
                </a:lnTo>
                <a:lnTo>
                  <a:pt x="6961" y="11658"/>
                </a:lnTo>
                <a:lnTo>
                  <a:pt x="6952" y="11649"/>
                </a:lnTo>
                <a:lnTo>
                  <a:pt x="6961" y="11640"/>
                </a:lnTo>
                <a:lnTo>
                  <a:pt x="6961" y="11631"/>
                </a:lnTo>
                <a:lnTo>
                  <a:pt x="6961" y="11622"/>
                </a:lnTo>
                <a:lnTo>
                  <a:pt x="6952" y="11614"/>
                </a:lnTo>
                <a:lnTo>
                  <a:pt x="6952" y="11605"/>
                </a:lnTo>
                <a:lnTo>
                  <a:pt x="6934" y="11605"/>
                </a:lnTo>
                <a:lnTo>
                  <a:pt x="6917" y="11596"/>
                </a:lnTo>
                <a:lnTo>
                  <a:pt x="6917" y="11605"/>
                </a:lnTo>
                <a:lnTo>
                  <a:pt x="6917" y="11614"/>
                </a:lnTo>
                <a:lnTo>
                  <a:pt x="6917" y="11622"/>
                </a:lnTo>
                <a:lnTo>
                  <a:pt x="6908" y="11640"/>
                </a:lnTo>
                <a:lnTo>
                  <a:pt x="6908" y="11649"/>
                </a:lnTo>
                <a:lnTo>
                  <a:pt x="6908" y="11658"/>
                </a:lnTo>
                <a:lnTo>
                  <a:pt x="6899" y="11658"/>
                </a:lnTo>
                <a:lnTo>
                  <a:pt x="6908" y="11667"/>
                </a:lnTo>
                <a:lnTo>
                  <a:pt x="6899" y="11693"/>
                </a:lnTo>
                <a:close/>
                <a:moveTo>
                  <a:pt x="7967" y="12558"/>
                </a:moveTo>
                <a:lnTo>
                  <a:pt x="7967" y="12567"/>
                </a:lnTo>
                <a:close/>
                <a:moveTo>
                  <a:pt x="8099" y="12505"/>
                </a:moveTo>
                <a:lnTo>
                  <a:pt x="8099" y="12496"/>
                </a:lnTo>
                <a:lnTo>
                  <a:pt x="8108" y="12496"/>
                </a:lnTo>
                <a:lnTo>
                  <a:pt x="8099" y="12487"/>
                </a:lnTo>
                <a:lnTo>
                  <a:pt x="8081" y="12487"/>
                </a:lnTo>
                <a:lnTo>
                  <a:pt x="8072" y="12487"/>
                </a:lnTo>
                <a:lnTo>
                  <a:pt x="8072" y="12496"/>
                </a:lnTo>
                <a:lnTo>
                  <a:pt x="8072" y="12505"/>
                </a:lnTo>
                <a:lnTo>
                  <a:pt x="8081" y="12505"/>
                </a:lnTo>
                <a:lnTo>
                  <a:pt x="8072" y="12505"/>
                </a:lnTo>
                <a:lnTo>
                  <a:pt x="8064" y="12496"/>
                </a:lnTo>
                <a:lnTo>
                  <a:pt x="8055" y="12496"/>
                </a:lnTo>
                <a:lnTo>
                  <a:pt x="8055" y="12487"/>
                </a:lnTo>
                <a:lnTo>
                  <a:pt x="8064" y="12487"/>
                </a:lnTo>
                <a:lnTo>
                  <a:pt x="8064" y="12478"/>
                </a:lnTo>
                <a:lnTo>
                  <a:pt x="8055" y="12478"/>
                </a:lnTo>
                <a:lnTo>
                  <a:pt x="8046" y="12478"/>
                </a:lnTo>
                <a:lnTo>
                  <a:pt x="8028" y="12470"/>
                </a:lnTo>
                <a:lnTo>
                  <a:pt x="8028" y="12478"/>
                </a:lnTo>
                <a:lnTo>
                  <a:pt x="8011" y="12496"/>
                </a:lnTo>
                <a:lnTo>
                  <a:pt x="8011" y="12505"/>
                </a:lnTo>
                <a:lnTo>
                  <a:pt x="8020" y="12514"/>
                </a:lnTo>
                <a:lnTo>
                  <a:pt x="8011" y="12514"/>
                </a:lnTo>
                <a:lnTo>
                  <a:pt x="8002" y="12523"/>
                </a:lnTo>
                <a:lnTo>
                  <a:pt x="7975" y="12540"/>
                </a:lnTo>
                <a:lnTo>
                  <a:pt x="7984" y="12540"/>
                </a:lnTo>
                <a:lnTo>
                  <a:pt x="7975" y="12549"/>
                </a:lnTo>
                <a:lnTo>
                  <a:pt x="7975" y="12558"/>
                </a:lnTo>
                <a:lnTo>
                  <a:pt x="7984" y="12567"/>
                </a:lnTo>
                <a:lnTo>
                  <a:pt x="7993" y="12576"/>
                </a:lnTo>
                <a:lnTo>
                  <a:pt x="7993" y="12567"/>
                </a:lnTo>
                <a:lnTo>
                  <a:pt x="8002" y="12567"/>
                </a:lnTo>
                <a:lnTo>
                  <a:pt x="8011" y="12567"/>
                </a:lnTo>
                <a:lnTo>
                  <a:pt x="8020" y="12558"/>
                </a:lnTo>
                <a:lnTo>
                  <a:pt x="8011" y="12549"/>
                </a:lnTo>
                <a:lnTo>
                  <a:pt x="8046" y="12558"/>
                </a:lnTo>
                <a:lnTo>
                  <a:pt x="8046" y="12549"/>
                </a:lnTo>
                <a:lnTo>
                  <a:pt x="8046" y="12540"/>
                </a:lnTo>
                <a:lnTo>
                  <a:pt x="8072" y="12531"/>
                </a:lnTo>
                <a:lnTo>
                  <a:pt x="8081" y="12531"/>
                </a:lnTo>
                <a:lnTo>
                  <a:pt x="8081" y="12523"/>
                </a:lnTo>
                <a:lnTo>
                  <a:pt x="8090" y="12523"/>
                </a:lnTo>
                <a:lnTo>
                  <a:pt x="8108" y="12514"/>
                </a:lnTo>
                <a:lnTo>
                  <a:pt x="8108" y="12505"/>
                </a:lnTo>
                <a:close/>
                <a:moveTo>
                  <a:pt x="8064" y="12549"/>
                </a:moveTo>
                <a:lnTo>
                  <a:pt x="8055" y="12549"/>
                </a:lnTo>
                <a:lnTo>
                  <a:pt x="8064" y="12558"/>
                </a:lnTo>
                <a:close/>
                <a:moveTo>
                  <a:pt x="8787" y="10307"/>
                </a:moveTo>
                <a:lnTo>
                  <a:pt x="8778" y="10316"/>
                </a:lnTo>
                <a:lnTo>
                  <a:pt x="8787" y="10325"/>
                </a:lnTo>
                <a:lnTo>
                  <a:pt x="8787" y="10316"/>
                </a:lnTo>
                <a:lnTo>
                  <a:pt x="8796" y="10316"/>
                </a:lnTo>
                <a:close/>
                <a:moveTo>
                  <a:pt x="8796" y="10404"/>
                </a:moveTo>
                <a:lnTo>
                  <a:pt x="8796" y="10413"/>
                </a:lnTo>
                <a:lnTo>
                  <a:pt x="8787" y="10422"/>
                </a:lnTo>
                <a:lnTo>
                  <a:pt x="8787" y="10440"/>
                </a:lnTo>
                <a:lnTo>
                  <a:pt x="8796" y="10431"/>
                </a:lnTo>
                <a:lnTo>
                  <a:pt x="8796" y="10422"/>
                </a:lnTo>
                <a:lnTo>
                  <a:pt x="8805" y="10404"/>
                </a:lnTo>
                <a:close/>
                <a:moveTo>
                  <a:pt x="7808" y="11366"/>
                </a:moveTo>
                <a:lnTo>
                  <a:pt x="7799" y="11366"/>
                </a:lnTo>
                <a:lnTo>
                  <a:pt x="7790" y="11366"/>
                </a:lnTo>
                <a:lnTo>
                  <a:pt x="7799" y="11366"/>
                </a:lnTo>
                <a:lnTo>
                  <a:pt x="7808" y="11375"/>
                </a:lnTo>
                <a:close/>
                <a:moveTo>
                  <a:pt x="7878" y="12531"/>
                </a:moveTo>
                <a:lnTo>
                  <a:pt x="7887" y="12523"/>
                </a:lnTo>
                <a:lnTo>
                  <a:pt x="7878" y="12523"/>
                </a:lnTo>
                <a:lnTo>
                  <a:pt x="7870" y="12523"/>
                </a:lnTo>
                <a:lnTo>
                  <a:pt x="7861" y="12531"/>
                </a:lnTo>
                <a:lnTo>
                  <a:pt x="7870" y="12531"/>
                </a:lnTo>
                <a:lnTo>
                  <a:pt x="7870" y="12540"/>
                </a:lnTo>
                <a:lnTo>
                  <a:pt x="7878" y="12540"/>
                </a:lnTo>
                <a:close/>
                <a:moveTo>
                  <a:pt x="7940" y="12478"/>
                </a:moveTo>
                <a:lnTo>
                  <a:pt x="7931" y="12478"/>
                </a:lnTo>
                <a:lnTo>
                  <a:pt x="7931" y="12487"/>
                </a:lnTo>
                <a:lnTo>
                  <a:pt x="7940" y="12487"/>
                </a:lnTo>
                <a:close/>
                <a:moveTo>
                  <a:pt x="7975" y="12514"/>
                </a:moveTo>
                <a:lnTo>
                  <a:pt x="7984" y="12505"/>
                </a:lnTo>
                <a:lnTo>
                  <a:pt x="7993" y="12505"/>
                </a:lnTo>
                <a:lnTo>
                  <a:pt x="7993" y="12496"/>
                </a:lnTo>
                <a:lnTo>
                  <a:pt x="8002" y="12496"/>
                </a:lnTo>
                <a:lnTo>
                  <a:pt x="8002" y="12487"/>
                </a:lnTo>
                <a:lnTo>
                  <a:pt x="7993" y="12487"/>
                </a:lnTo>
                <a:lnTo>
                  <a:pt x="7993" y="12478"/>
                </a:lnTo>
                <a:lnTo>
                  <a:pt x="7984" y="12487"/>
                </a:lnTo>
                <a:lnTo>
                  <a:pt x="7967" y="12487"/>
                </a:lnTo>
                <a:lnTo>
                  <a:pt x="7958" y="12487"/>
                </a:lnTo>
                <a:lnTo>
                  <a:pt x="7949" y="12487"/>
                </a:lnTo>
                <a:lnTo>
                  <a:pt x="7940" y="12496"/>
                </a:lnTo>
                <a:lnTo>
                  <a:pt x="7922" y="12496"/>
                </a:lnTo>
                <a:lnTo>
                  <a:pt x="7914" y="12487"/>
                </a:lnTo>
                <a:lnTo>
                  <a:pt x="7914" y="12478"/>
                </a:lnTo>
                <a:lnTo>
                  <a:pt x="7905" y="12478"/>
                </a:lnTo>
                <a:lnTo>
                  <a:pt x="7905" y="12487"/>
                </a:lnTo>
                <a:lnTo>
                  <a:pt x="7905" y="12496"/>
                </a:lnTo>
                <a:lnTo>
                  <a:pt x="7914" y="12496"/>
                </a:lnTo>
                <a:lnTo>
                  <a:pt x="7914" y="12505"/>
                </a:lnTo>
                <a:lnTo>
                  <a:pt x="7922" y="12505"/>
                </a:lnTo>
                <a:lnTo>
                  <a:pt x="7931" y="12514"/>
                </a:lnTo>
                <a:lnTo>
                  <a:pt x="7922" y="12514"/>
                </a:lnTo>
                <a:lnTo>
                  <a:pt x="7914" y="12514"/>
                </a:lnTo>
                <a:lnTo>
                  <a:pt x="7905" y="12514"/>
                </a:lnTo>
                <a:lnTo>
                  <a:pt x="7914" y="12523"/>
                </a:lnTo>
                <a:lnTo>
                  <a:pt x="7922" y="12523"/>
                </a:lnTo>
                <a:lnTo>
                  <a:pt x="7922" y="12514"/>
                </a:lnTo>
                <a:lnTo>
                  <a:pt x="7931" y="12523"/>
                </a:lnTo>
                <a:lnTo>
                  <a:pt x="7922" y="12523"/>
                </a:lnTo>
                <a:lnTo>
                  <a:pt x="7922" y="12531"/>
                </a:lnTo>
                <a:lnTo>
                  <a:pt x="7914" y="12531"/>
                </a:lnTo>
                <a:lnTo>
                  <a:pt x="7905" y="12540"/>
                </a:lnTo>
                <a:lnTo>
                  <a:pt x="7887" y="12540"/>
                </a:lnTo>
                <a:lnTo>
                  <a:pt x="7878" y="12549"/>
                </a:lnTo>
                <a:lnTo>
                  <a:pt x="7887" y="12558"/>
                </a:lnTo>
                <a:lnTo>
                  <a:pt x="7896" y="12567"/>
                </a:lnTo>
                <a:lnTo>
                  <a:pt x="7914" y="12567"/>
                </a:lnTo>
                <a:lnTo>
                  <a:pt x="7914" y="12558"/>
                </a:lnTo>
                <a:lnTo>
                  <a:pt x="7922" y="12558"/>
                </a:lnTo>
                <a:lnTo>
                  <a:pt x="7922" y="12549"/>
                </a:lnTo>
                <a:lnTo>
                  <a:pt x="7931" y="12540"/>
                </a:lnTo>
                <a:lnTo>
                  <a:pt x="7940" y="12540"/>
                </a:lnTo>
                <a:lnTo>
                  <a:pt x="7949" y="12540"/>
                </a:lnTo>
                <a:lnTo>
                  <a:pt x="7967" y="12523"/>
                </a:lnTo>
                <a:close/>
                <a:moveTo>
                  <a:pt x="9793" y="8860"/>
                </a:moveTo>
                <a:lnTo>
                  <a:pt x="9793" y="8851"/>
                </a:lnTo>
                <a:lnTo>
                  <a:pt x="9784" y="8816"/>
                </a:lnTo>
                <a:lnTo>
                  <a:pt x="9775" y="8807"/>
                </a:lnTo>
                <a:lnTo>
                  <a:pt x="9775" y="8781"/>
                </a:lnTo>
                <a:lnTo>
                  <a:pt x="9766" y="8754"/>
                </a:lnTo>
                <a:lnTo>
                  <a:pt x="9758" y="8736"/>
                </a:lnTo>
                <a:lnTo>
                  <a:pt x="9749" y="8728"/>
                </a:lnTo>
                <a:lnTo>
                  <a:pt x="9713" y="8719"/>
                </a:lnTo>
                <a:lnTo>
                  <a:pt x="9696" y="8728"/>
                </a:lnTo>
                <a:lnTo>
                  <a:pt x="9687" y="8719"/>
                </a:lnTo>
                <a:lnTo>
                  <a:pt x="9669" y="8728"/>
                </a:lnTo>
                <a:lnTo>
                  <a:pt x="9660" y="8719"/>
                </a:lnTo>
                <a:lnTo>
                  <a:pt x="9652" y="8710"/>
                </a:lnTo>
                <a:lnTo>
                  <a:pt x="9643" y="8710"/>
                </a:lnTo>
                <a:lnTo>
                  <a:pt x="9625" y="8710"/>
                </a:lnTo>
                <a:lnTo>
                  <a:pt x="9616" y="8692"/>
                </a:lnTo>
                <a:lnTo>
                  <a:pt x="9590" y="8683"/>
                </a:lnTo>
                <a:lnTo>
                  <a:pt x="9581" y="8675"/>
                </a:lnTo>
                <a:lnTo>
                  <a:pt x="9563" y="8657"/>
                </a:lnTo>
                <a:lnTo>
                  <a:pt x="9546" y="8639"/>
                </a:lnTo>
                <a:lnTo>
                  <a:pt x="9537" y="8630"/>
                </a:lnTo>
                <a:lnTo>
                  <a:pt x="9528" y="8622"/>
                </a:lnTo>
                <a:lnTo>
                  <a:pt x="9511" y="8622"/>
                </a:lnTo>
                <a:lnTo>
                  <a:pt x="9502" y="8604"/>
                </a:lnTo>
                <a:lnTo>
                  <a:pt x="9493" y="8595"/>
                </a:lnTo>
                <a:lnTo>
                  <a:pt x="9466" y="8586"/>
                </a:lnTo>
                <a:lnTo>
                  <a:pt x="9458" y="8578"/>
                </a:lnTo>
                <a:lnTo>
                  <a:pt x="9449" y="8578"/>
                </a:lnTo>
                <a:lnTo>
                  <a:pt x="9431" y="8569"/>
                </a:lnTo>
                <a:lnTo>
                  <a:pt x="9422" y="8560"/>
                </a:lnTo>
                <a:lnTo>
                  <a:pt x="9396" y="8560"/>
                </a:lnTo>
                <a:lnTo>
                  <a:pt x="9378" y="8551"/>
                </a:lnTo>
                <a:lnTo>
                  <a:pt x="9352" y="8560"/>
                </a:lnTo>
                <a:lnTo>
                  <a:pt x="9325" y="8560"/>
                </a:lnTo>
                <a:lnTo>
                  <a:pt x="9316" y="8569"/>
                </a:lnTo>
                <a:lnTo>
                  <a:pt x="9308" y="8560"/>
                </a:lnTo>
                <a:lnTo>
                  <a:pt x="9299" y="8560"/>
                </a:lnTo>
                <a:lnTo>
                  <a:pt x="9290" y="8560"/>
                </a:lnTo>
                <a:lnTo>
                  <a:pt x="9281" y="8551"/>
                </a:lnTo>
                <a:lnTo>
                  <a:pt x="9272" y="8560"/>
                </a:lnTo>
                <a:lnTo>
                  <a:pt x="9255" y="8551"/>
                </a:lnTo>
                <a:lnTo>
                  <a:pt x="9228" y="8542"/>
                </a:lnTo>
                <a:lnTo>
                  <a:pt x="9219" y="8542"/>
                </a:lnTo>
                <a:lnTo>
                  <a:pt x="9211" y="8533"/>
                </a:lnTo>
                <a:lnTo>
                  <a:pt x="9202" y="8533"/>
                </a:lnTo>
                <a:lnTo>
                  <a:pt x="9184" y="8525"/>
                </a:lnTo>
                <a:lnTo>
                  <a:pt x="9166" y="8525"/>
                </a:lnTo>
                <a:lnTo>
                  <a:pt x="9166" y="8533"/>
                </a:lnTo>
                <a:lnTo>
                  <a:pt x="9140" y="8533"/>
                </a:lnTo>
                <a:lnTo>
                  <a:pt x="9131" y="8542"/>
                </a:lnTo>
                <a:lnTo>
                  <a:pt x="9122" y="8542"/>
                </a:lnTo>
                <a:lnTo>
                  <a:pt x="9114" y="8560"/>
                </a:lnTo>
                <a:lnTo>
                  <a:pt x="9105" y="8551"/>
                </a:lnTo>
                <a:lnTo>
                  <a:pt x="9114" y="8551"/>
                </a:lnTo>
                <a:lnTo>
                  <a:pt x="9114" y="8542"/>
                </a:lnTo>
                <a:lnTo>
                  <a:pt x="9114" y="8533"/>
                </a:lnTo>
                <a:lnTo>
                  <a:pt x="9105" y="8533"/>
                </a:lnTo>
                <a:lnTo>
                  <a:pt x="9096" y="8551"/>
                </a:lnTo>
                <a:lnTo>
                  <a:pt x="9087" y="8569"/>
                </a:lnTo>
                <a:lnTo>
                  <a:pt x="9078" y="8578"/>
                </a:lnTo>
                <a:lnTo>
                  <a:pt x="9069" y="8586"/>
                </a:lnTo>
                <a:lnTo>
                  <a:pt x="9069" y="8578"/>
                </a:lnTo>
                <a:lnTo>
                  <a:pt x="9078" y="8551"/>
                </a:lnTo>
                <a:lnTo>
                  <a:pt x="9078" y="8542"/>
                </a:lnTo>
                <a:lnTo>
                  <a:pt x="9078" y="8533"/>
                </a:lnTo>
                <a:lnTo>
                  <a:pt x="9087" y="8533"/>
                </a:lnTo>
                <a:lnTo>
                  <a:pt x="9087" y="8525"/>
                </a:lnTo>
                <a:lnTo>
                  <a:pt x="9096" y="8525"/>
                </a:lnTo>
                <a:lnTo>
                  <a:pt x="9096" y="8516"/>
                </a:lnTo>
                <a:lnTo>
                  <a:pt x="9087" y="8507"/>
                </a:lnTo>
                <a:lnTo>
                  <a:pt x="9078" y="8516"/>
                </a:lnTo>
                <a:lnTo>
                  <a:pt x="9078" y="8525"/>
                </a:lnTo>
                <a:lnTo>
                  <a:pt x="9069" y="8525"/>
                </a:lnTo>
                <a:lnTo>
                  <a:pt x="9069" y="8516"/>
                </a:lnTo>
                <a:lnTo>
                  <a:pt x="9078" y="8516"/>
                </a:lnTo>
                <a:lnTo>
                  <a:pt x="9078" y="8507"/>
                </a:lnTo>
                <a:lnTo>
                  <a:pt x="9087" y="8498"/>
                </a:lnTo>
                <a:lnTo>
                  <a:pt x="9087" y="8489"/>
                </a:lnTo>
                <a:lnTo>
                  <a:pt x="9078" y="8489"/>
                </a:lnTo>
                <a:lnTo>
                  <a:pt x="9078" y="8480"/>
                </a:lnTo>
                <a:lnTo>
                  <a:pt x="9069" y="8480"/>
                </a:lnTo>
                <a:lnTo>
                  <a:pt x="9061" y="8472"/>
                </a:lnTo>
                <a:lnTo>
                  <a:pt x="9052" y="8472"/>
                </a:lnTo>
                <a:lnTo>
                  <a:pt x="9052" y="8463"/>
                </a:lnTo>
                <a:lnTo>
                  <a:pt x="9043" y="8454"/>
                </a:lnTo>
                <a:lnTo>
                  <a:pt x="9034" y="8463"/>
                </a:lnTo>
                <a:lnTo>
                  <a:pt x="9034" y="8472"/>
                </a:lnTo>
                <a:lnTo>
                  <a:pt x="9025" y="8472"/>
                </a:lnTo>
                <a:lnTo>
                  <a:pt x="9025" y="8480"/>
                </a:lnTo>
                <a:lnTo>
                  <a:pt x="9025" y="8463"/>
                </a:lnTo>
                <a:lnTo>
                  <a:pt x="9016" y="8454"/>
                </a:lnTo>
                <a:lnTo>
                  <a:pt x="9008" y="8445"/>
                </a:lnTo>
                <a:lnTo>
                  <a:pt x="8999" y="8454"/>
                </a:lnTo>
                <a:lnTo>
                  <a:pt x="8990" y="8445"/>
                </a:lnTo>
                <a:lnTo>
                  <a:pt x="8981" y="8436"/>
                </a:lnTo>
                <a:lnTo>
                  <a:pt x="8972" y="8427"/>
                </a:lnTo>
                <a:lnTo>
                  <a:pt x="8964" y="8436"/>
                </a:lnTo>
                <a:lnTo>
                  <a:pt x="8964" y="8427"/>
                </a:lnTo>
                <a:lnTo>
                  <a:pt x="8955" y="8427"/>
                </a:lnTo>
                <a:lnTo>
                  <a:pt x="8946" y="8427"/>
                </a:lnTo>
                <a:lnTo>
                  <a:pt x="8937" y="8427"/>
                </a:lnTo>
                <a:lnTo>
                  <a:pt x="8928" y="8419"/>
                </a:lnTo>
                <a:lnTo>
                  <a:pt x="8919" y="8410"/>
                </a:lnTo>
                <a:lnTo>
                  <a:pt x="8911" y="8410"/>
                </a:lnTo>
                <a:lnTo>
                  <a:pt x="8902" y="8410"/>
                </a:lnTo>
                <a:lnTo>
                  <a:pt x="8893" y="8410"/>
                </a:lnTo>
                <a:lnTo>
                  <a:pt x="8884" y="8401"/>
                </a:lnTo>
                <a:lnTo>
                  <a:pt x="8875" y="8401"/>
                </a:lnTo>
                <a:lnTo>
                  <a:pt x="8866" y="8401"/>
                </a:lnTo>
                <a:lnTo>
                  <a:pt x="8875" y="8401"/>
                </a:lnTo>
                <a:lnTo>
                  <a:pt x="8875" y="8410"/>
                </a:lnTo>
                <a:lnTo>
                  <a:pt x="8866" y="8410"/>
                </a:lnTo>
                <a:lnTo>
                  <a:pt x="8858" y="8401"/>
                </a:lnTo>
                <a:lnTo>
                  <a:pt x="8849" y="8401"/>
                </a:lnTo>
                <a:lnTo>
                  <a:pt x="8840" y="8401"/>
                </a:lnTo>
                <a:lnTo>
                  <a:pt x="8831" y="8410"/>
                </a:lnTo>
                <a:lnTo>
                  <a:pt x="8831" y="8401"/>
                </a:lnTo>
                <a:lnTo>
                  <a:pt x="8822" y="8401"/>
                </a:lnTo>
                <a:lnTo>
                  <a:pt x="8822" y="8410"/>
                </a:lnTo>
                <a:lnTo>
                  <a:pt x="8814" y="8410"/>
                </a:lnTo>
                <a:lnTo>
                  <a:pt x="8814" y="8419"/>
                </a:lnTo>
                <a:lnTo>
                  <a:pt x="8805" y="8419"/>
                </a:lnTo>
                <a:lnTo>
                  <a:pt x="8805" y="8427"/>
                </a:lnTo>
                <a:lnTo>
                  <a:pt x="8796" y="8436"/>
                </a:lnTo>
                <a:lnTo>
                  <a:pt x="8796" y="8445"/>
                </a:lnTo>
                <a:lnTo>
                  <a:pt x="8796" y="8454"/>
                </a:lnTo>
                <a:lnTo>
                  <a:pt x="8805" y="8463"/>
                </a:lnTo>
                <a:lnTo>
                  <a:pt x="8796" y="8463"/>
                </a:lnTo>
                <a:lnTo>
                  <a:pt x="8796" y="8472"/>
                </a:lnTo>
                <a:lnTo>
                  <a:pt x="8787" y="8463"/>
                </a:lnTo>
                <a:lnTo>
                  <a:pt x="8778" y="8463"/>
                </a:lnTo>
                <a:lnTo>
                  <a:pt x="8761" y="8480"/>
                </a:lnTo>
                <a:lnTo>
                  <a:pt x="8743" y="8489"/>
                </a:lnTo>
                <a:lnTo>
                  <a:pt x="8725" y="8525"/>
                </a:lnTo>
                <a:lnTo>
                  <a:pt x="8725" y="8533"/>
                </a:lnTo>
                <a:lnTo>
                  <a:pt x="8717" y="8542"/>
                </a:lnTo>
                <a:lnTo>
                  <a:pt x="8708" y="8542"/>
                </a:lnTo>
                <a:lnTo>
                  <a:pt x="8717" y="8533"/>
                </a:lnTo>
                <a:lnTo>
                  <a:pt x="8717" y="8516"/>
                </a:lnTo>
                <a:lnTo>
                  <a:pt x="8725" y="8507"/>
                </a:lnTo>
                <a:lnTo>
                  <a:pt x="8725" y="8498"/>
                </a:lnTo>
                <a:lnTo>
                  <a:pt x="8734" y="8480"/>
                </a:lnTo>
                <a:lnTo>
                  <a:pt x="8717" y="8489"/>
                </a:lnTo>
                <a:lnTo>
                  <a:pt x="8699" y="8489"/>
                </a:lnTo>
                <a:lnTo>
                  <a:pt x="8690" y="8489"/>
                </a:lnTo>
                <a:lnTo>
                  <a:pt x="8681" y="8489"/>
                </a:lnTo>
                <a:lnTo>
                  <a:pt x="8672" y="8489"/>
                </a:lnTo>
                <a:lnTo>
                  <a:pt x="8664" y="8489"/>
                </a:lnTo>
                <a:lnTo>
                  <a:pt x="8655" y="8498"/>
                </a:lnTo>
                <a:lnTo>
                  <a:pt x="8637" y="8489"/>
                </a:lnTo>
                <a:lnTo>
                  <a:pt x="8637" y="8480"/>
                </a:lnTo>
                <a:lnTo>
                  <a:pt x="8628" y="8480"/>
                </a:lnTo>
                <a:lnTo>
                  <a:pt x="8628" y="8472"/>
                </a:lnTo>
                <a:lnTo>
                  <a:pt x="8628" y="8463"/>
                </a:lnTo>
                <a:lnTo>
                  <a:pt x="8619" y="8454"/>
                </a:lnTo>
                <a:lnTo>
                  <a:pt x="8619" y="8445"/>
                </a:lnTo>
                <a:lnTo>
                  <a:pt x="8619" y="8436"/>
                </a:lnTo>
                <a:lnTo>
                  <a:pt x="8611" y="8436"/>
                </a:lnTo>
                <a:lnTo>
                  <a:pt x="8619" y="8427"/>
                </a:lnTo>
                <a:lnTo>
                  <a:pt x="8619" y="8419"/>
                </a:lnTo>
                <a:lnTo>
                  <a:pt x="8611" y="8427"/>
                </a:lnTo>
                <a:lnTo>
                  <a:pt x="8593" y="8436"/>
                </a:lnTo>
                <a:lnTo>
                  <a:pt x="8584" y="8436"/>
                </a:lnTo>
                <a:lnTo>
                  <a:pt x="8567" y="8454"/>
                </a:lnTo>
                <a:lnTo>
                  <a:pt x="8558" y="8454"/>
                </a:lnTo>
                <a:lnTo>
                  <a:pt x="8540" y="8463"/>
                </a:lnTo>
                <a:lnTo>
                  <a:pt x="8522" y="8472"/>
                </a:lnTo>
                <a:lnTo>
                  <a:pt x="8514" y="8463"/>
                </a:lnTo>
                <a:lnTo>
                  <a:pt x="8487" y="8463"/>
                </a:lnTo>
                <a:lnTo>
                  <a:pt x="8496" y="8463"/>
                </a:lnTo>
                <a:lnTo>
                  <a:pt x="8522" y="8454"/>
                </a:lnTo>
                <a:lnTo>
                  <a:pt x="8531" y="8454"/>
                </a:lnTo>
                <a:lnTo>
                  <a:pt x="8540" y="8454"/>
                </a:lnTo>
                <a:lnTo>
                  <a:pt x="8540" y="8445"/>
                </a:lnTo>
                <a:lnTo>
                  <a:pt x="8540" y="8436"/>
                </a:lnTo>
                <a:lnTo>
                  <a:pt x="8549" y="8436"/>
                </a:lnTo>
                <a:lnTo>
                  <a:pt x="8558" y="8427"/>
                </a:lnTo>
                <a:lnTo>
                  <a:pt x="8558" y="8410"/>
                </a:lnTo>
                <a:lnTo>
                  <a:pt x="8567" y="8392"/>
                </a:lnTo>
                <a:lnTo>
                  <a:pt x="8575" y="8392"/>
                </a:lnTo>
                <a:lnTo>
                  <a:pt x="8575" y="8383"/>
                </a:lnTo>
                <a:lnTo>
                  <a:pt x="8584" y="8366"/>
                </a:lnTo>
                <a:lnTo>
                  <a:pt x="8584" y="8357"/>
                </a:lnTo>
                <a:lnTo>
                  <a:pt x="8602" y="8357"/>
                </a:lnTo>
                <a:lnTo>
                  <a:pt x="8611" y="8339"/>
                </a:lnTo>
                <a:lnTo>
                  <a:pt x="8619" y="8339"/>
                </a:lnTo>
                <a:lnTo>
                  <a:pt x="8628" y="8339"/>
                </a:lnTo>
                <a:lnTo>
                  <a:pt x="8637" y="8322"/>
                </a:lnTo>
                <a:lnTo>
                  <a:pt x="8646" y="8304"/>
                </a:lnTo>
                <a:lnTo>
                  <a:pt x="8655" y="8295"/>
                </a:lnTo>
                <a:lnTo>
                  <a:pt x="8664" y="8286"/>
                </a:lnTo>
                <a:lnTo>
                  <a:pt x="8681" y="8277"/>
                </a:lnTo>
                <a:lnTo>
                  <a:pt x="8690" y="8269"/>
                </a:lnTo>
                <a:lnTo>
                  <a:pt x="8690" y="8260"/>
                </a:lnTo>
                <a:lnTo>
                  <a:pt x="8690" y="8251"/>
                </a:lnTo>
                <a:lnTo>
                  <a:pt x="8681" y="8233"/>
                </a:lnTo>
                <a:lnTo>
                  <a:pt x="8681" y="8225"/>
                </a:lnTo>
                <a:lnTo>
                  <a:pt x="8672" y="8225"/>
                </a:lnTo>
                <a:lnTo>
                  <a:pt x="8664" y="8216"/>
                </a:lnTo>
                <a:lnTo>
                  <a:pt x="8646" y="8216"/>
                </a:lnTo>
                <a:lnTo>
                  <a:pt x="8646" y="8207"/>
                </a:lnTo>
                <a:lnTo>
                  <a:pt x="8637" y="8207"/>
                </a:lnTo>
                <a:lnTo>
                  <a:pt x="8637" y="8198"/>
                </a:lnTo>
                <a:lnTo>
                  <a:pt x="8628" y="8198"/>
                </a:lnTo>
                <a:lnTo>
                  <a:pt x="8628" y="8189"/>
                </a:lnTo>
                <a:lnTo>
                  <a:pt x="8628" y="8180"/>
                </a:lnTo>
                <a:lnTo>
                  <a:pt x="8628" y="8172"/>
                </a:lnTo>
                <a:lnTo>
                  <a:pt x="8619" y="8163"/>
                </a:lnTo>
                <a:lnTo>
                  <a:pt x="8619" y="8154"/>
                </a:lnTo>
                <a:lnTo>
                  <a:pt x="8611" y="8127"/>
                </a:lnTo>
                <a:lnTo>
                  <a:pt x="8602" y="8110"/>
                </a:lnTo>
                <a:lnTo>
                  <a:pt x="8602" y="8083"/>
                </a:lnTo>
                <a:lnTo>
                  <a:pt x="8593" y="8048"/>
                </a:lnTo>
                <a:lnTo>
                  <a:pt x="8584" y="8039"/>
                </a:lnTo>
                <a:lnTo>
                  <a:pt x="8575" y="8039"/>
                </a:lnTo>
                <a:lnTo>
                  <a:pt x="8567" y="8039"/>
                </a:lnTo>
                <a:lnTo>
                  <a:pt x="8558" y="8057"/>
                </a:lnTo>
                <a:lnTo>
                  <a:pt x="8558" y="8048"/>
                </a:lnTo>
                <a:lnTo>
                  <a:pt x="8558" y="8039"/>
                </a:lnTo>
                <a:lnTo>
                  <a:pt x="8549" y="8022"/>
                </a:lnTo>
                <a:lnTo>
                  <a:pt x="8549" y="8013"/>
                </a:lnTo>
                <a:lnTo>
                  <a:pt x="8540" y="8013"/>
                </a:lnTo>
                <a:lnTo>
                  <a:pt x="8540" y="8022"/>
                </a:lnTo>
                <a:lnTo>
                  <a:pt x="8540" y="8030"/>
                </a:lnTo>
                <a:lnTo>
                  <a:pt x="8531" y="8030"/>
                </a:lnTo>
                <a:lnTo>
                  <a:pt x="8540" y="8030"/>
                </a:lnTo>
                <a:lnTo>
                  <a:pt x="8540" y="8022"/>
                </a:lnTo>
                <a:lnTo>
                  <a:pt x="8531" y="8013"/>
                </a:lnTo>
                <a:lnTo>
                  <a:pt x="8531" y="8004"/>
                </a:lnTo>
                <a:lnTo>
                  <a:pt x="8522" y="7995"/>
                </a:lnTo>
                <a:lnTo>
                  <a:pt x="8514" y="8004"/>
                </a:lnTo>
                <a:lnTo>
                  <a:pt x="8514" y="7995"/>
                </a:lnTo>
                <a:lnTo>
                  <a:pt x="8514" y="7986"/>
                </a:lnTo>
                <a:lnTo>
                  <a:pt x="8505" y="7986"/>
                </a:lnTo>
                <a:lnTo>
                  <a:pt x="8478" y="7969"/>
                </a:lnTo>
                <a:lnTo>
                  <a:pt x="8469" y="7951"/>
                </a:lnTo>
                <a:lnTo>
                  <a:pt x="8443" y="7942"/>
                </a:lnTo>
                <a:lnTo>
                  <a:pt x="8425" y="7942"/>
                </a:lnTo>
                <a:lnTo>
                  <a:pt x="8399" y="7924"/>
                </a:lnTo>
                <a:lnTo>
                  <a:pt x="8390" y="7933"/>
                </a:lnTo>
                <a:lnTo>
                  <a:pt x="8381" y="7960"/>
                </a:lnTo>
                <a:lnTo>
                  <a:pt x="8372" y="7960"/>
                </a:lnTo>
                <a:lnTo>
                  <a:pt x="8381" y="7951"/>
                </a:lnTo>
                <a:lnTo>
                  <a:pt x="8381" y="7942"/>
                </a:lnTo>
                <a:lnTo>
                  <a:pt x="8381" y="7933"/>
                </a:lnTo>
                <a:lnTo>
                  <a:pt x="8381" y="7924"/>
                </a:lnTo>
                <a:lnTo>
                  <a:pt x="8364" y="7916"/>
                </a:lnTo>
                <a:lnTo>
                  <a:pt x="8328" y="7916"/>
                </a:lnTo>
                <a:lnTo>
                  <a:pt x="8302" y="7916"/>
                </a:lnTo>
                <a:lnTo>
                  <a:pt x="8284" y="7916"/>
                </a:lnTo>
                <a:lnTo>
                  <a:pt x="8267" y="7916"/>
                </a:lnTo>
                <a:lnTo>
                  <a:pt x="8258" y="7916"/>
                </a:lnTo>
                <a:lnTo>
                  <a:pt x="8249" y="7924"/>
                </a:lnTo>
                <a:lnTo>
                  <a:pt x="8249" y="7933"/>
                </a:lnTo>
                <a:lnTo>
                  <a:pt x="8249" y="7924"/>
                </a:lnTo>
                <a:lnTo>
                  <a:pt x="8222" y="7924"/>
                </a:lnTo>
                <a:lnTo>
                  <a:pt x="8205" y="7916"/>
                </a:lnTo>
                <a:lnTo>
                  <a:pt x="8170" y="7916"/>
                </a:lnTo>
                <a:lnTo>
                  <a:pt x="8161" y="7916"/>
                </a:lnTo>
                <a:lnTo>
                  <a:pt x="8161" y="7924"/>
                </a:lnTo>
                <a:lnTo>
                  <a:pt x="8161" y="7933"/>
                </a:lnTo>
                <a:lnTo>
                  <a:pt x="8161" y="7942"/>
                </a:lnTo>
                <a:lnTo>
                  <a:pt x="8152" y="7951"/>
                </a:lnTo>
                <a:lnTo>
                  <a:pt x="8152" y="7942"/>
                </a:lnTo>
                <a:lnTo>
                  <a:pt x="8152" y="7924"/>
                </a:lnTo>
                <a:lnTo>
                  <a:pt x="8152" y="7907"/>
                </a:lnTo>
                <a:lnTo>
                  <a:pt x="8152" y="7898"/>
                </a:lnTo>
                <a:lnTo>
                  <a:pt x="8143" y="7889"/>
                </a:lnTo>
                <a:lnTo>
                  <a:pt x="8125" y="7889"/>
                </a:lnTo>
                <a:lnTo>
                  <a:pt x="8125" y="7880"/>
                </a:lnTo>
                <a:lnTo>
                  <a:pt x="8108" y="7871"/>
                </a:lnTo>
                <a:lnTo>
                  <a:pt x="8099" y="7854"/>
                </a:lnTo>
                <a:lnTo>
                  <a:pt x="8090" y="7854"/>
                </a:lnTo>
                <a:lnTo>
                  <a:pt x="8081" y="7854"/>
                </a:lnTo>
                <a:lnTo>
                  <a:pt x="8072" y="7845"/>
                </a:lnTo>
                <a:lnTo>
                  <a:pt x="8064" y="7854"/>
                </a:lnTo>
                <a:lnTo>
                  <a:pt x="8055" y="7863"/>
                </a:lnTo>
                <a:lnTo>
                  <a:pt x="8055" y="7880"/>
                </a:lnTo>
                <a:lnTo>
                  <a:pt x="8046" y="7880"/>
                </a:lnTo>
                <a:lnTo>
                  <a:pt x="8046" y="7871"/>
                </a:lnTo>
                <a:lnTo>
                  <a:pt x="8046" y="7863"/>
                </a:lnTo>
                <a:lnTo>
                  <a:pt x="8055" y="7854"/>
                </a:lnTo>
                <a:lnTo>
                  <a:pt x="8055" y="7836"/>
                </a:lnTo>
                <a:lnTo>
                  <a:pt x="8055" y="7819"/>
                </a:lnTo>
                <a:lnTo>
                  <a:pt x="8055" y="7810"/>
                </a:lnTo>
                <a:lnTo>
                  <a:pt x="8046" y="7801"/>
                </a:lnTo>
                <a:lnTo>
                  <a:pt x="8046" y="7792"/>
                </a:lnTo>
                <a:lnTo>
                  <a:pt x="8037" y="7783"/>
                </a:lnTo>
                <a:lnTo>
                  <a:pt x="8002" y="7757"/>
                </a:lnTo>
                <a:lnTo>
                  <a:pt x="7984" y="7748"/>
                </a:lnTo>
                <a:lnTo>
                  <a:pt x="7975" y="7739"/>
                </a:lnTo>
                <a:lnTo>
                  <a:pt x="7967" y="7739"/>
                </a:lnTo>
                <a:lnTo>
                  <a:pt x="7958" y="7739"/>
                </a:lnTo>
                <a:lnTo>
                  <a:pt x="7949" y="7730"/>
                </a:lnTo>
                <a:lnTo>
                  <a:pt x="7949" y="7721"/>
                </a:lnTo>
                <a:lnTo>
                  <a:pt x="7931" y="7721"/>
                </a:lnTo>
                <a:lnTo>
                  <a:pt x="7922" y="7721"/>
                </a:lnTo>
                <a:lnTo>
                  <a:pt x="7914" y="7721"/>
                </a:lnTo>
                <a:lnTo>
                  <a:pt x="7887" y="7721"/>
                </a:lnTo>
                <a:lnTo>
                  <a:pt x="7870" y="7730"/>
                </a:lnTo>
                <a:lnTo>
                  <a:pt x="7861" y="7730"/>
                </a:lnTo>
                <a:lnTo>
                  <a:pt x="7852" y="7739"/>
                </a:lnTo>
                <a:lnTo>
                  <a:pt x="7843" y="7730"/>
                </a:lnTo>
                <a:lnTo>
                  <a:pt x="7834" y="7721"/>
                </a:lnTo>
                <a:lnTo>
                  <a:pt x="7825" y="7721"/>
                </a:lnTo>
                <a:lnTo>
                  <a:pt x="7852" y="7721"/>
                </a:lnTo>
                <a:lnTo>
                  <a:pt x="7861" y="7713"/>
                </a:lnTo>
                <a:lnTo>
                  <a:pt x="7861" y="7704"/>
                </a:lnTo>
                <a:lnTo>
                  <a:pt x="7870" y="7695"/>
                </a:lnTo>
                <a:lnTo>
                  <a:pt x="7870" y="7686"/>
                </a:lnTo>
                <a:lnTo>
                  <a:pt x="7870" y="7677"/>
                </a:lnTo>
                <a:lnTo>
                  <a:pt x="7878" y="7677"/>
                </a:lnTo>
                <a:lnTo>
                  <a:pt x="7887" y="7668"/>
                </a:lnTo>
                <a:lnTo>
                  <a:pt x="7887" y="7660"/>
                </a:lnTo>
                <a:lnTo>
                  <a:pt x="7870" y="7651"/>
                </a:lnTo>
                <a:lnTo>
                  <a:pt x="7861" y="7651"/>
                </a:lnTo>
                <a:lnTo>
                  <a:pt x="7852" y="7642"/>
                </a:lnTo>
                <a:lnTo>
                  <a:pt x="7834" y="7633"/>
                </a:lnTo>
                <a:lnTo>
                  <a:pt x="7834" y="7624"/>
                </a:lnTo>
                <a:lnTo>
                  <a:pt x="7825" y="7633"/>
                </a:lnTo>
                <a:lnTo>
                  <a:pt x="7817" y="7633"/>
                </a:lnTo>
                <a:lnTo>
                  <a:pt x="7817" y="7642"/>
                </a:lnTo>
                <a:lnTo>
                  <a:pt x="7808" y="7633"/>
                </a:lnTo>
                <a:lnTo>
                  <a:pt x="7808" y="7624"/>
                </a:lnTo>
                <a:lnTo>
                  <a:pt x="7799" y="7624"/>
                </a:lnTo>
                <a:lnTo>
                  <a:pt x="7790" y="7624"/>
                </a:lnTo>
                <a:lnTo>
                  <a:pt x="7790" y="7616"/>
                </a:lnTo>
                <a:lnTo>
                  <a:pt x="7790" y="7624"/>
                </a:lnTo>
                <a:lnTo>
                  <a:pt x="7790" y="7633"/>
                </a:lnTo>
                <a:lnTo>
                  <a:pt x="7781" y="7624"/>
                </a:lnTo>
                <a:lnTo>
                  <a:pt x="7781" y="7633"/>
                </a:lnTo>
                <a:lnTo>
                  <a:pt x="7773" y="7633"/>
                </a:lnTo>
                <a:lnTo>
                  <a:pt x="7773" y="7624"/>
                </a:lnTo>
                <a:lnTo>
                  <a:pt x="7764" y="7607"/>
                </a:lnTo>
                <a:lnTo>
                  <a:pt x="7755" y="7598"/>
                </a:lnTo>
                <a:lnTo>
                  <a:pt x="7755" y="7607"/>
                </a:lnTo>
                <a:lnTo>
                  <a:pt x="7755" y="7616"/>
                </a:lnTo>
                <a:lnTo>
                  <a:pt x="7746" y="7616"/>
                </a:lnTo>
                <a:lnTo>
                  <a:pt x="7746" y="7607"/>
                </a:lnTo>
                <a:lnTo>
                  <a:pt x="7755" y="7607"/>
                </a:lnTo>
                <a:lnTo>
                  <a:pt x="7746" y="7598"/>
                </a:lnTo>
                <a:lnTo>
                  <a:pt x="7746" y="7589"/>
                </a:lnTo>
                <a:lnTo>
                  <a:pt x="7737" y="7589"/>
                </a:lnTo>
                <a:lnTo>
                  <a:pt x="7737" y="7580"/>
                </a:lnTo>
                <a:lnTo>
                  <a:pt x="7746" y="7580"/>
                </a:lnTo>
                <a:lnTo>
                  <a:pt x="7773" y="7580"/>
                </a:lnTo>
                <a:lnTo>
                  <a:pt x="7781" y="7571"/>
                </a:lnTo>
                <a:lnTo>
                  <a:pt x="7799" y="7571"/>
                </a:lnTo>
                <a:lnTo>
                  <a:pt x="7808" y="7571"/>
                </a:lnTo>
                <a:lnTo>
                  <a:pt x="7808" y="7563"/>
                </a:lnTo>
                <a:lnTo>
                  <a:pt x="7781" y="7563"/>
                </a:lnTo>
                <a:lnTo>
                  <a:pt x="7746" y="7563"/>
                </a:lnTo>
                <a:lnTo>
                  <a:pt x="7728" y="7563"/>
                </a:lnTo>
                <a:lnTo>
                  <a:pt x="7711" y="7563"/>
                </a:lnTo>
                <a:lnTo>
                  <a:pt x="7693" y="7571"/>
                </a:lnTo>
                <a:lnTo>
                  <a:pt x="7667" y="7571"/>
                </a:lnTo>
                <a:lnTo>
                  <a:pt x="7640" y="7571"/>
                </a:lnTo>
                <a:lnTo>
                  <a:pt x="7631" y="7571"/>
                </a:lnTo>
                <a:lnTo>
                  <a:pt x="7631" y="7580"/>
                </a:lnTo>
                <a:lnTo>
                  <a:pt x="7640" y="7571"/>
                </a:lnTo>
                <a:lnTo>
                  <a:pt x="7667" y="7580"/>
                </a:lnTo>
                <a:lnTo>
                  <a:pt x="7675" y="7580"/>
                </a:lnTo>
                <a:lnTo>
                  <a:pt x="7667" y="7580"/>
                </a:lnTo>
                <a:lnTo>
                  <a:pt x="7667" y="7589"/>
                </a:lnTo>
                <a:lnTo>
                  <a:pt x="7640" y="7580"/>
                </a:lnTo>
                <a:lnTo>
                  <a:pt x="7587" y="7607"/>
                </a:lnTo>
                <a:lnTo>
                  <a:pt x="7587" y="7616"/>
                </a:lnTo>
                <a:lnTo>
                  <a:pt x="7578" y="7616"/>
                </a:lnTo>
                <a:lnTo>
                  <a:pt x="7570" y="7616"/>
                </a:lnTo>
                <a:lnTo>
                  <a:pt x="7552" y="7607"/>
                </a:lnTo>
                <a:lnTo>
                  <a:pt x="7543" y="7607"/>
                </a:lnTo>
                <a:lnTo>
                  <a:pt x="7534" y="7598"/>
                </a:lnTo>
                <a:lnTo>
                  <a:pt x="7517" y="7598"/>
                </a:lnTo>
                <a:lnTo>
                  <a:pt x="7499" y="7580"/>
                </a:lnTo>
                <a:lnTo>
                  <a:pt x="7490" y="7571"/>
                </a:lnTo>
                <a:lnTo>
                  <a:pt x="7437" y="7571"/>
                </a:lnTo>
                <a:lnTo>
                  <a:pt x="7420" y="7580"/>
                </a:lnTo>
                <a:lnTo>
                  <a:pt x="7393" y="7580"/>
                </a:lnTo>
                <a:lnTo>
                  <a:pt x="7367" y="7580"/>
                </a:lnTo>
                <a:lnTo>
                  <a:pt x="7349" y="7580"/>
                </a:lnTo>
                <a:lnTo>
                  <a:pt x="7340" y="7580"/>
                </a:lnTo>
                <a:lnTo>
                  <a:pt x="7340" y="7571"/>
                </a:lnTo>
                <a:lnTo>
                  <a:pt x="7331" y="7563"/>
                </a:lnTo>
                <a:lnTo>
                  <a:pt x="7340" y="7554"/>
                </a:lnTo>
                <a:lnTo>
                  <a:pt x="7331" y="7545"/>
                </a:lnTo>
                <a:lnTo>
                  <a:pt x="7331" y="7536"/>
                </a:lnTo>
                <a:lnTo>
                  <a:pt x="7314" y="7518"/>
                </a:lnTo>
                <a:lnTo>
                  <a:pt x="7296" y="7510"/>
                </a:lnTo>
                <a:lnTo>
                  <a:pt x="7278" y="7510"/>
                </a:lnTo>
                <a:lnTo>
                  <a:pt x="7270" y="7510"/>
                </a:lnTo>
                <a:lnTo>
                  <a:pt x="7243" y="7510"/>
                </a:lnTo>
                <a:lnTo>
                  <a:pt x="7234" y="7501"/>
                </a:lnTo>
                <a:lnTo>
                  <a:pt x="7226" y="7492"/>
                </a:lnTo>
                <a:lnTo>
                  <a:pt x="7226" y="7483"/>
                </a:lnTo>
                <a:lnTo>
                  <a:pt x="7226" y="7474"/>
                </a:lnTo>
                <a:lnTo>
                  <a:pt x="7226" y="7466"/>
                </a:lnTo>
                <a:lnTo>
                  <a:pt x="7217" y="7466"/>
                </a:lnTo>
                <a:lnTo>
                  <a:pt x="7208" y="7457"/>
                </a:lnTo>
                <a:lnTo>
                  <a:pt x="7199" y="7457"/>
                </a:lnTo>
                <a:lnTo>
                  <a:pt x="7199" y="7466"/>
                </a:lnTo>
                <a:lnTo>
                  <a:pt x="7190" y="7474"/>
                </a:lnTo>
                <a:lnTo>
                  <a:pt x="7190" y="7483"/>
                </a:lnTo>
                <a:lnTo>
                  <a:pt x="7199" y="7492"/>
                </a:lnTo>
                <a:lnTo>
                  <a:pt x="7199" y="7501"/>
                </a:lnTo>
                <a:lnTo>
                  <a:pt x="7217" y="7492"/>
                </a:lnTo>
                <a:lnTo>
                  <a:pt x="7226" y="7492"/>
                </a:lnTo>
                <a:lnTo>
                  <a:pt x="7226" y="7501"/>
                </a:lnTo>
                <a:lnTo>
                  <a:pt x="7226" y="7510"/>
                </a:lnTo>
                <a:lnTo>
                  <a:pt x="7217" y="7510"/>
                </a:lnTo>
                <a:lnTo>
                  <a:pt x="7208" y="7501"/>
                </a:lnTo>
                <a:lnTo>
                  <a:pt x="7208" y="7510"/>
                </a:lnTo>
                <a:lnTo>
                  <a:pt x="7199" y="7510"/>
                </a:lnTo>
                <a:lnTo>
                  <a:pt x="7199" y="7518"/>
                </a:lnTo>
                <a:lnTo>
                  <a:pt x="7173" y="7527"/>
                </a:lnTo>
                <a:lnTo>
                  <a:pt x="7155" y="7527"/>
                </a:lnTo>
                <a:lnTo>
                  <a:pt x="7120" y="7545"/>
                </a:lnTo>
                <a:lnTo>
                  <a:pt x="7102" y="7545"/>
                </a:lnTo>
                <a:lnTo>
                  <a:pt x="7102" y="7554"/>
                </a:lnTo>
                <a:lnTo>
                  <a:pt x="7102" y="7563"/>
                </a:lnTo>
                <a:lnTo>
                  <a:pt x="7102" y="7571"/>
                </a:lnTo>
                <a:lnTo>
                  <a:pt x="7102" y="7580"/>
                </a:lnTo>
                <a:lnTo>
                  <a:pt x="7111" y="7598"/>
                </a:lnTo>
                <a:lnTo>
                  <a:pt x="7120" y="7607"/>
                </a:lnTo>
                <a:lnTo>
                  <a:pt x="7120" y="7616"/>
                </a:lnTo>
                <a:lnTo>
                  <a:pt x="7128" y="7633"/>
                </a:lnTo>
                <a:lnTo>
                  <a:pt x="7137" y="7642"/>
                </a:lnTo>
                <a:lnTo>
                  <a:pt x="7128" y="7651"/>
                </a:lnTo>
                <a:lnTo>
                  <a:pt x="7128" y="7668"/>
                </a:lnTo>
                <a:lnTo>
                  <a:pt x="7120" y="7677"/>
                </a:lnTo>
                <a:lnTo>
                  <a:pt x="7120" y="7686"/>
                </a:lnTo>
                <a:lnTo>
                  <a:pt x="7102" y="7686"/>
                </a:lnTo>
                <a:lnTo>
                  <a:pt x="7093" y="7686"/>
                </a:lnTo>
                <a:lnTo>
                  <a:pt x="7084" y="7686"/>
                </a:lnTo>
                <a:lnTo>
                  <a:pt x="7084" y="7677"/>
                </a:lnTo>
                <a:lnTo>
                  <a:pt x="7084" y="7668"/>
                </a:lnTo>
                <a:lnTo>
                  <a:pt x="7076" y="7660"/>
                </a:lnTo>
                <a:lnTo>
                  <a:pt x="7067" y="7651"/>
                </a:lnTo>
                <a:lnTo>
                  <a:pt x="7067" y="7642"/>
                </a:lnTo>
                <a:lnTo>
                  <a:pt x="7058" y="7633"/>
                </a:lnTo>
                <a:lnTo>
                  <a:pt x="7067" y="7607"/>
                </a:lnTo>
                <a:lnTo>
                  <a:pt x="7076" y="7607"/>
                </a:lnTo>
                <a:lnTo>
                  <a:pt x="7084" y="7598"/>
                </a:lnTo>
                <a:lnTo>
                  <a:pt x="7093" y="7589"/>
                </a:lnTo>
                <a:lnTo>
                  <a:pt x="7093" y="7571"/>
                </a:lnTo>
                <a:lnTo>
                  <a:pt x="7093" y="7563"/>
                </a:lnTo>
                <a:lnTo>
                  <a:pt x="7084" y="7554"/>
                </a:lnTo>
                <a:lnTo>
                  <a:pt x="7084" y="7545"/>
                </a:lnTo>
                <a:lnTo>
                  <a:pt x="7093" y="7545"/>
                </a:lnTo>
                <a:lnTo>
                  <a:pt x="7084" y="7536"/>
                </a:lnTo>
                <a:lnTo>
                  <a:pt x="7076" y="7527"/>
                </a:lnTo>
                <a:lnTo>
                  <a:pt x="7067" y="7510"/>
                </a:lnTo>
                <a:lnTo>
                  <a:pt x="7067" y="7501"/>
                </a:lnTo>
                <a:lnTo>
                  <a:pt x="7076" y="7501"/>
                </a:lnTo>
                <a:lnTo>
                  <a:pt x="7102" y="7492"/>
                </a:lnTo>
                <a:lnTo>
                  <a:pt x="7111" y="7492"/>
                </a:lnTo>
                <a:lnTo>
                  <a:pt x="7111" y="7483"/>
                </a:lnTo>
                <a:lnTo>
                  <a:pt x="7120" y="7474"/>
                </a:lnTo>
                <a:lnTo>
                  <a:pt x="7128" y="7466"/>
                </a:lnTo>
                <a:lnTo>
                  <a:pt x="7128" y="7457"/>
                </a:lnTo>
                <a:lnTo>
                  <a:pt x="7120" y="7448"/>
                </a:lnTo>
                <a:lnTo>
                  <a:pt x="7102" y="7439"/>
                </a:lnTo>
                <a:lnTo>
                  <a:pt x="7093" y="7439"/>
                </a:lnTo>
                <a:lnTo>
                  <a:pt x="7084" y="7439"/>
                </a:lnTo>
                <a:lnTo>
                  <a:pt x="7067" y="7448"/>
                </a:lnTo>
                <a:lnTo>
                  <a:pt x="7067" y="7457"/>
                </a:lnTo>
                <a:lnTo>
                  <a:pt x="7058" y="7457"/>
                </a:lnTo>
                <a:lnTo>
                  <a:pt x="7049" y="7466"/>
                </a:lnTo>
                <a:lnTo>
                  <a:pt x="7049" y="7474"/>
                </a:lnTo>
                <a:lnTo>
                  <a:pt x="7031" y="7483"/>
                </a:lnTo>
                <a:lnTo>
                  <a:pt x="7014" y="7492"/>
                </a:lnTo>
                <a:lnTo>
                  <a:pt x="6970" y="7518"/>
                </a:lnTo>
                <a:lnTo>
                  <a:pt x="6943" y="7527"/>
                </a:lnTo>
                <a:lnTo>
                  <a:pt x="6934" y="7527"/>
                </a:lnTo>
                <a:lnTo>
                  <a:pt x="6926" y="7518"/>
                </a:lnTo>
                <a:lnTo>
                  <a:pt x="6917" y="7518"/>
                </a:lnTo>
                <a:lnTo>
                  <a:pt x="6908" y="7518"/>
                </a:lnTo>
                <a:lnTo>
                  <a:pt x="6899" y="7527"/>
                </a:lnTo>
                <a:lnTo>
                  <a:pt x="6899" y="7536"/>
                </a:lnTo>
                <a:lnTo>
                  <a:pt x="6899" y="7545"/>
                </a:lnTo>
                <a:lnTo>
                  <a:pt x="6890" y="7563"/>
                </a:lnTo>
                <a:lnTo>
                  <a:pt x="6881" y="7563"/>
                </a:lnTo>
                <a:lnTo>
                  <a:pt x="6881" y="7554"/>
                </a:lnTo>
                <a:lnTo>
                  <a:pt x="6881" y="7545"/>
                </a:lnTo>
                <a:lnTo>
                  <a:pt x="6890" y="7545"/>
                </a:lnTo>
                <a:lnTo>
                  <a:pt x="6881" y="7545"/>
                </a:lnTo>
                <a:lnTo>
                  <a:pt x="6855" y="7536"/>
                </a:lnTo>
                <a:lnTo>
                  <a:pt x="6846" y="7536"/>
                </a:lnTo>
                <a:lnTo>
                  <a:pt x="6837" y="7554"/>
                </a:lnTo>
                <a:lnTo>
                  <a:pt x="6829" y="7563"/>
                </a:lnTo>
                <a:lnTo>
                  <a:pt x="6820" y="7563"/>
                </a:lnTo>
                <a:lnTo>
                  <a:pt x="6811" y="7571"/>
                </a:lnTo>
                <a:lnTo>
                  <a:pt x="6811" y="7580"/>
                </a:lnTo>
                <a:lnTo>
                  <a:pt x="6802" y="7598"/>
                </a:lnTo>
                <a:lnTo>
                  <a:pt x="6793" y="7607"/>
                </a:lnTo>
                <a:lnTo>
                  <a:pt x="6802" y="7598"/>
                </a:lnTo>
                <a:lnTo>
                  <a:pt x="6802" y="7607"/>
                </a:lnTo>
                <a:lnTo>
                  <a:pt x="6802" y="7616"/>
                </a:lnTo>
                <a:lnTo>
                  <a:pt x="6802" y="7633"/>
                </a:lnTo>
                <a:lnTo>
                  <a:pt x="6793" y="7642"/>
                </a:lnTo>
                <a:lnTo>
                  <a:pt x="6802" y="7642"/>
                </a:lnTo>
                <a:lnTo>
                  <a:pt x="6802" y="7651"/>
                </a:lnTo>
                <a:lnTo>
                  <a:pt x="6793" y="7660"/>
                </a:lnTo>
                <a:lnTo>
                  <a:pt x="6776" y="7660"/>
                </a:lnTo>
                <a:lnTo>
                  <a:pt x="6767" y="7668"/>
                </a:lnTo>
                <a:lnTo>
                  <a:pt x="6758" y="7668"/>
                </a:lnTo>
                <a:lnTo>
                  <a:pt x="6749" y="7695"/>
                </a:lnTo>
                <a:lnTo>
                  <a:pt x="6723" y="7713"/>
                </a:lnTo>
                <a:lnTo>
                  <a:pt x="6714" y="7721"/>
                </a:lnTo>
                <a:lnTo>
                  <a:pt x="6705" y="7721"/>
                </a:lnTo>
                <a:lnTo>
                  <a:pt x="6705" y="7730"/>
                </a:lnTo>
                <a:lnTo>
                  <a:pt x="6714" y="7730"/>
                </a:lnTo>
                <a:lnTo>
                  <a:pt x="6714" y="7739"/>
                </a:lnTo>
                <a:lnTo>
                  <a:pt x="6714" y="7766"/>
                </a:lnTo>
                <a:lnTo>
                  <a:pt x="6714" y="7774"/>
                </a:lnTo>
                <a:lnTo>
                  <a:pt x="6705" y="7774"/>
                </a:lnTo>
                <a:lnTo>
                  <a:pt x="6705" y="7766"/>
                </a:lnTo>
                <a:lnTo>
                  <a:pt x="6705" y="7757"/>
                </a:lnTo>
                <a:lnTo>
                  <a:pt x="6696" y="7748"/>
                </a:lnTo>
                <a:lnTo>
                  <a:pt x="6687" y="7739"/>
                </a:lnTo>
                <a:lnTo>
                  <a:pt x="6679" y="7730"/>
                </a:lnTo>
                <a:lnTo>
                  <a:pt x="6670" y="7721"/>
                </a:lnTo>
                <a:lnTo>
                  <a:pt x="6643" y="7704"/>
                </a:lnTo>
                <a:lnTo>
                  <a:pt x="6634" y="7686"/>
                </a:lnTo>
                <a:lnTo>
                  <a:pt x="6617" y="7677"/>
                </a:lnTo>
                <a:lnTo>
                  <a:pt x="6590" y="7660"/>
                </a:lnTo>
                <a:lnTo>
                  <a:pt x="6573" y="7660"/>
                </a:lnTo>
                <a:lnTo>
                  <a:pt x="6555" y="7660"/>
                </a:lnTo>
                <a:lnTo>
                  <a:pt x="6546" y="7651"/>
                </a:lnTo>
                <a:lnTo>
                  <a:pt x="6537" y="7651"/>
                </a:lnTo>
                <a:lnTo>
                  <a:pt x="6529" y="7651"/>
                </a:lnTo>
                <a:lnTo>
                  <a:pt x="6511" y="7651"/>
                </a:lnTo>
                <a:lnTo>
                  <a:pt x="6502" y="7651"/>
                </a:lnTo>
                <a:lnTo>
                  <a:pt x="6493" y="7660"/>
                </a:lnTo>
                <a:lnTo>
                  <a:pt x="6484" y="7668"/>
                </a:lnTo>
                <a:lnTo>
                  <a:pt x="6476" y="7668"/>
                </a:lnTo>
                <a:lnTo>
                  <a:pt x="6467" y="7677"/>
                </a:lnTo>
                <a:lnTo>
                  <a:pt x="6440" y="7686"/>
                </a:lnTo>
                <a:lnTo>
                  <a:pt x="6432" y="7686"/>
                </a:lnTo>
                <a:lnTo>
                  <a:pt x="6414" y="7704"/>
                </a:lnTo>
                <a:lnTo>
                  <a:pt x="6396" y="7704"/>
                </a:lnTo>
                <a:lnTo>
                  <a:pt x="6387" y="7704"/>
                </a:lnTo>
                <a:lnTo>
                  <a:pt x="6379" y="7704"/>
                </a:lnTo>
                <a:lnTo>
                  <a:pt x="6361" y="7704"/>
                </a:lnTo>
                <a:lnTo>
                  <a:pt x="6352" y="7695"/>
                </a:lnTo>
                <a:lnTo>
                  <a:pt x="6343" y="7686"/>
                </a:lnTo>
                <a:lnTo>
                  <a:pt x="6334" y="7677"/>
                </a:lnTo>
                <a:lnTo>
                  <a:pt x="6334" y="7686"/>
                </a:lnTo>
                <a:lnTo>
                  <a:pt x="6343" y="7686"/>
                </a:lnTo>
                <a:lnTo>
                  <a:pt x="6343" y="7695"/>
                </a:lnTo>
                <a:lnTo>
                  <a:pt x="6334" y="7695"/>
                </a:lnTo>
                <a:lnTo>
                  <a:pt x="6326" y="7695"/>
                </a:lnTo>
                <a:lnTo>
                  <a:pt x="6317" y="7695"/>
                </a:lnTo>
                <a:lnTo>
                  <a:pt x="6308" y="7686"/>
                </a:lnTo>
                <a:lnTo>
                  <a:pt x="6317" y="7677"/>
                </a:lnTo>
                <a:lnTo>
                  <a:pt x="6308" y="7677"/>
                </a:lnTo>
                <a:lnTo>
                  <a:pt x="6299" y="7668"/>
                </a:lnTo>
                <a:lnTo>
                  <a:pt x="6299" y="7660"/>
                </a:lnTo>
                <a:lnTo>
                  <a:pt x="6290" y="7651"/>
                </a:lnTo>
                <a:lnTo>
                  <a:pt x="6282" y="7651"/>
                </a:lnTo>
                <a:lnTo>
                  <a:pt x="6273" y="7642"/>
                </a:lnTo>
                <a:lnTo>
                  <a:pt x="6264" y="7633"/>
                </a:lnTo>
                <a:lnTo>
                  <a:pt x="6255" y="7616"/>
                </a:lnTo>
                <a:lnTo>
                  <a:pt x="6246" y="7616"/>
                </a:lnTo>
                <a:lnTo>
                  <a:pt x="6229" y="7598"/>
                </a:lnTo>
                <a:lnTo>
                  <a:pt x="6220" y="7580"/>
                </a:lnTo>
                <a:lnTo>
                  <a:pt x="6211" y="7563"/>
                </a:lnTo>
                <a:lnTo>
                  <a:pt x="6211" y="7554"/>
                </a:lnTo>
                <a:lnTo>
                  <a:pt x="6202" y="7545"/>
                </a:lnTo>
                <a:lnTo>
                  <a:pt x="6193" y="7536"/>
                </a:lnTo>
                <a:lnTo>
                  <a:pt x="6193" y="7518"/>
                </a:lnTo>
                <a:lnTo>
                  <a:pt x="6193" y="7510"/>
                </a:lnTo>
                <a:lnTo>
                  <a:pt x="6202" y="7510"/>
                </a:lnTo>
                <a:lnTo>
                  <a:pt x="6202" y="7501"/>
                </a:lnTo>
                <a:lnTo>
                  <a:pt x="6211" y="7501"/>
                </a:lnTo>
                <a:lnTo>
                  <a:pt x="6211" y="7492"/>
                </a:lnTo>
                <a:lnTo>
                  <a:pt x="6202" y="7483"/>
                </a:lnTo>
                <a:lnTo>
                  <a:pt x="6193" y="7483"/>
                </a:lnTo>
                <a:lnTo>
                  <a:pt x="6193" y="7474"/>
                </a:lnTo>
                <a:lnTo>
                  <a:pt x="6202" y="7474"/>
                </a:lnTo>
                <a:lnTo>
                  <a:pt x="6202" y="7466"/>
                </a:lnTo>
                <a:lnTo>
                  <a:pt x="6211" y="7457"/>
                </a:lnTo>
                <a:lnTo>
                  <a:pt x="6211" y="7448"/>
                </a:lnTo>
                <a:lnTo>
                  <a:pt x="6202" y="7439"/>
                </a:lnTo>
                <a:lnTo>
                  <a:pt x="6202" y="7430"/>
                </a:lnTo>
                <a:lnTo>
                  <a:pt x="6211" y="7421"/>
                </a:lnTo>
                <a:lnTo>
                  <a:pt x="6211" y="7430"/>
                </a:lnTo>
                <a:lnTo>
                  <a:pt x="6211" y="7439"/>
                </a:lnTo>
                <a:lnTo>
                  <a:pt x="6220" y="7439"/>
                </a:lnTo>
                <a:lnTo>
                  <a:pt x="6220" y="7430"/>
                </a:lnTo>
                <a:lnTo>
                  <a:pt x="6220" y="7404"/>
                </a:lnTo>
                <a:lnTo>
                  <a:pt x="6211" y="7368"/>
                </a:lnTo>
                <a:lnTo>
                  <a:pt x="6220" y="7342"/>
                </a:lnTo>
                <a:lnTo>
                  <a:pt x="6229" y="7324"/>
                </a:lnTo>
                <a:lnTo>
                  <a:pt x="6229" y="7315"/>
                </a:lnTo>
                <a:lnTo>
                  <a:pt x="6237" y="7307"/>
                </a:lnTo>
                <a:lnTo>
                  <a:pt x="6237" y="7298"/>
                </a:lnTo>
                <a:lnTo>
                  <a:pt x="6246" y="7298"/>
                </a:lnTo>
                <a:lnTo>
                  <a:pt x="6237" y="7263"/>
                </a:lnTo>
                <a:lnTo>
                  <a:pt x="6229" y="7263"/>
                </a:lnTo>
                <a:lnTo>
                  <a:pt x="6229" y="7254"/>
                </a:lnTo>
                <a:lnTo>
                  <a:pt x="6237" y="7254"/>
                </a:lnTo>
                <a:lnTo>
                  <a:pt x="6237" y="7263"/>
                </a:lnTo>
                <a:lnTo>
                  <a:pt x="6237" y="7254"/>
                </a:lnTo>
                <a:lnTo>
                  <a:pt x="6246" y="7254"/>
                </a:lnTo>
                <a:lnTo>
                  <a:pt x="6246" y="7245"/>
                </a:lnTo>
                <a:lnTo>
                  <a:pt x="6237" y="7245"/>
                </a:lnTo>
                <a:lnTo>
                  <a:pt x="6229" y="7227"/>
                </a:lnTo>
                <a:lnTo>
                  <a:pt x="6211" y="7218"/>
                </a:lnTo>
                <a:lnTo>
                  <a:pt x="6220" y="7227"/>
                </a:lnTo>
                <a:lnTo>
                  <a:pt x="6211" y="7227"/>
                </a:lnTo>
                <a:lnTo>
                  <a:pt x="6202" y="7227"/>
                </a:lnTo>
                <a:lnTo>
                  <a:pt x="6193" y="7227"/>
                </a:lnTo>
                <a:lnTo>
                  <a:pt x="6193" y="7218"/>
                </a:lnTo>
                <a:lnTo>
                  <a:pt x="6184" y="7218"/>
                </a:lnTo>
                <a:lnTo>
                  <a:pt x="6176" y="7218"/>
                </a:lnTo>
                <a:lnTo>
                  <a:pt x="6176" y="7210"/>
                </a:lnTo>
                <a:lnTo>
                  <a:pt x="6184" y="7210"/>
                </a:lnTo>
                <a:lnTo>
                  <a:pt x="6202" y="7218"/>
                </a:lnTo>
                <a:lnTo>
                  <a:pt x="6167" y="7183"/>
                </a:lnTo>
                <a:lnTo>
                  <a:pt x="6149" y="7183"/>
                </a:lnTo>
                <a:lnTo>
                  <a:pt x="6149" y="7192"/>
                </a:lnTo>
                <a:lnTo>
                  <a:pt x="6140" y="7183"/>
                </a:lnTo>
                <a:lnTo>
                  <a:pt x="6132" y="7183"/>
                </a:lnTo>
                <a:lnTo>
                  <a:pt x="6114" y="7174"/>
                </a:lnTo>
                <a:lnTo>
                  <a:pt x="6105" y="7174"/>
                </a:lnTo>
                <a:lnTo>
                  <a:pt x="6096" y="7174"/>
                </a:lnTo>
                <a:lnTo>
                  <a:pt x="6070" y="7183"/>
                </a:lnTo>
                <a:lnTo>
                  <a:pt x="6052" y="7174"/>
                </a:lnTo>
                <a:lnTo>
                  <a:pt x="6035" y="7174"/>
                </a:lnTo>
                <a:lnTo>
                  <a:pt x="6043" y="7174"/>
                </a:lnTo>
                <a:lnTo>
                  <a:pt x="6035" y="7183"/>
                </a:lnTo>
                <a:lnTo>
                  <a:pt x="6026" y="7183"/>
                </a:lnTo>
                <a:lnTo>
                  <a:pt x="6008" y="7192"/>
                </a:lnTo>
                <a:lnTo>
                  <a:pt x="5999" y="7183"/>
                </a:lnTo>
                <a:lnTo>
                  <a:pt x="5982" y="7192"/>
                </a:lnTo>
                <a:lnTo>
                  <a:pt x="5973" y="7192"/>
                </a:lnTo>
                <a:lnTo>
                  <a:pt x="5937" y="7183"/>
                </a:lnTo>
                <a:lnTo>
                  <a:pt x="5929" y="7192"/>
                </a:lnTo>
                <a:lnTo>
                  <a:pt x="5920" y="7183"/>
                </a:lnTo>
                <a:lnTo>
                  <a:pt x="5911" y="7183"/>
                </a:lnTo>
                <a:lnTo>
                  <a:pt x="5902" y="7183"/>
                </a:lnTo>
                <a:lnTo>
                  <a:pt x="5893" y="7183"/>
                </a:lnTo>
                <a:lnTo>
                  <a:pt x="5885" y="7192"/>
                </a:lnTo>
                <a:lnTo>
                  <a:pt x="5876" y="7192"/>
                </a:lnTo>
                <a:lnTo>
                  <a:pt x="5849" y="7174"/>
                </a:lnTo>
                <a:lnTo>
                  <a:pt x="5849" y="7183"/>
                </a:lnTo>
                <a:lnTo>
                  <a:pt x="5840" y="7192"/>
                </a:lnTo>
                <a:lnTo>
                  <a:pt x="5840" y="7183"/>
                </a:lnTo>
                <a:lnTo>
                  <a:pt x="5832" y="7183"/>
                </a:lnTo>
                <a:lnTo>
                  <a:pt x="5823" y="7183"/>
                </a:lnTo>
                <a:lnTo>
                  <a:pt x="5823" y="7174"/>
                </a:lnTo>
                <a:lnTo>
                  <a:pt x="5840" y="7157"/>
                </a:lnTo>
                <a:lnTo>
                  <a:pt x="5849" y="7148"/>
                </a:lnTo>
                <a:lnTo>
                  <a:pt x="5858" y="7139"/>
                </a:lnTo>
                <a:lnTo>
                  <a:pt x="5867" y="7121"/>
                </a:lnTo>
                <a:lnTo>
                  <a:pt x="5867" y="7104"/>
                </a:lnTo>
                <a:lnTo>
                  <a:pt x="5867" y="7086"/>
                </a:lnTo>
                <a:lnTo>
                  <a:pt x="5867" y="7077"/>
                </a:lnTo>
                <a:lnTo>
                  <a:pt x="5867" y="7068"/>
                </a:lnTo>
                <a:lnTo>
                  <a:pt x="5876" y="7060"/>
                </a:lnTo>
                <a:lnTo>
                  <a:pt x="5867" y="7051"/>
                </a:lnTo>
                <a:lnTo>
                  <a:pt x="5876" y="7042"/>
                </a:lnTo>
                <a:lnTo>
                  <a:pt x="5876" y="7033"/>
                </a:lnTo>
                <a:lnTo>
                  <a:pt x="5885" y="7015"/>
                </a:lnTo>
                <a:lnTo>
                  <a:pt x="5885" y="7007"/>
                </a:lnTo>
                <a:lnTo>
                  <a:pt x="5876" y="6998"/>
                </a:lnTo>
                <a:lnTo>
                  <a:pt x="5867" y="6998"/>
                </a:lnTo>
                <a:lnTo>
                  <a:pt x="5867" y="6989"/>
                </a:lnTo>
                <a:lnTo>
                  <a:pt x="5867" y="6980"/>
                </a:lnTo>
                <a:lnTo>
                  <a:pt x="5876" y="6971"/>
                </a:lnTo>
                <a:lnTo>
                  <a:pt x="5876" y="6962"/>
                </a:lnTo>
                <a:lnTo>
                  <a:pt x="5885" y="6962"/>
                </a:lnTo>
                <a:lnTo>
                  <a:pt x="5885" y="6971"/>
                </a:lnTo>
                <a:lnTo>
                  <a:pt x="5885" y="6980"/>
                </a:lnTo>
                <a:lnTo>
                  <a:pt x="5885" y="6989"/>
                </a:lnTo>
                <a:lnTo>
                  <a:pt x="5893" y="6989"/>
                </a:lnTo>
                <a:lnTo>
                  <a:pt x="5893" y="6998"/>
                </a:lnTo>
                <a:lnTo>
                  <a:pt x="5902" y="6998"/>
                </a:lnTo>
                <a:lnTo>
                  <a:pt x="5902" y="6989"/>
                </a:lnTo>
                <a:lnTo>
                  <a:pt x="5911" y="6971"/>
                </a:lnTo>
                <a:lnTo>
                  <a:pt x="5911" y="6962"/>
                </a:lnTo>
                <a:lnTo>
                  <a:pt x="5920" y="6945"/>
                </a:lnTo>
                <a:lnTo>
                  <a:pt x="5929" y="6927"/>
                </a:lnTo>
                <a:lnTo>
                  <a:pt x="5929" y="6918"/>
                </a:lnTo>
                <a:lnTo>
                  <a:pt x="5920" y="6918"/>
                </a:lnTo>
                <a:lnTo>
                  <a:pt x="5920" y="6927"/>
                </a:lnTo>
                <a:lnTo>
                  <a:pt x="5911" y="6927"/>
                </a:lnTo>
                <a:lnTo>
                  <a:pt x="5911" y="6918"/>
                </a:lnTo>
                <a:lnTo>
                  <a:pt x="5920" y="6918"/>
                </a:lnTo>
                <a:lnTo>
                  <a:pt x="5929" y="6918"/>
                </a:lnTo>
                <a:lnTo>
                  <a:pt x="5929" y="6909"/>
                </a:lnTo>
                <a:lnTo>
                  <a:pt x="5929" y="6901"/>
                </a:lnTo>
                <a:lnTo>
                  <a:pt x="5920" y="6901"/>
                </a:lnTo>
                <a:lnTo>
                  <a:pt x="5911" y="6901"/>
                </a:lnTo>
                <a:lnTo>
                  <a:pt x="5920" y="6883"/>
                </a:lnTo>
                <a:lnTo>
                  <a:pt x="5929" y="6883"/>
                </a:lnTo>
                <a:lnTo>
                  <a:pt x="5929" y="6874"/>
                </a:lnTo>
                <a:lnTo>
                  <a:pt x="5929" y="6865"/>
                </a:lnTo>
                <a:lnTo>
                  <a:pt x="5929" y="6857"/>
                </a:lnTo>
                <a:lnTo>
                  <a:pt x="5946" y="6830"/>
                </a:lnTo>
                <a:lnTo>
                  <a:pt x="5955" y="6821"/>
                </a:lnTo>
                <a:lnTo>
                  <a:pt x="5964" y="6812"/>
                </a:lnTo>
                <a:lnTo>
                  <a:pt x="5973" y="6804"/>
                </a:lnTo>
                <a:lnTo>
                  <a:pt x="5973" y="6795"/>
                </a:lnTo>
                <a:lnTo>
                  <a:pt x="5982" y="6786"/>
                </a:lnTo>
                <a:lnTo>
                  <a:pt x="5973" y="6777"/>
                </a:lnTo>
                <a:lnTo>
                  <a:pt x="5973" y="6759"/>
                </a:lnTo>
                <a:lnTo>
                  <a:pt x="5964" y="6751"/>
                </a:lnTo>
                <a:lnTo>
                  <a:pt x="5955" y="6751"/>
                </a:lnTo>
                <a:lnTo>
                  <a:pt x="5946" y="6751"/>
                </a:lnTo>
                <a:lnTo>
                  <a:pt x="5937" y="6751"/>
                </a:lnTo>
                <a:lnTo>
                  <a:pt x="5946" y="6751"/>
                </a:lnTo>
                <a:lnTo>
                  <a:pt x="5946" y="6759"/>
                </a:lnTo>
                <a:lnTo>
                  <a:pt x="5929" y="6759"/>
                </a:lnTo>
                <a:lnTo>
                  <a:pt x="5911" y="6751"/>
                </a:lnTo>
                <a:lnTo>
                  <a:pt x="5902" y="6751"/>
                </a:lnTo>
                <a:lnTo>
                  <a:pt x="5885" y="6751"/>
                </a:lnTo>
                <a:lnTo>
                  <a:pt x="5876" y="6751"/>
                </a:lnTo>
                <a:lnTo>
                  <a:pt x="5867" y="6751"/>
                </a:lnTo>
                <a:lnTo>
                  <a:pt x="5858" y="6751"/>
                </a:lnTo>
                <a:lnTo>
                  <a:pt x="5849" y="6751"/>
                </a:lnTo>
                <a:lnTo>
                  <a:pt x="5832" y="6759"/>
                </a:lnTo>
                <a:lnTo>
                  <a:pt x="5823" y="6759"/>
                </a:lnTo>
                <a:lnTo>
                  <a:pt x="5752" y="6777"/>
                </a:lnTo>
                <a:lnTo>
                  <a:pt x="5726" y="6786"/>
                </a:lnTo>
                <a:lnTo>
                  <a:pt x="5717" y="6795"/>
                </a:lnTo>
                <a:lnTo>
                  <a:pt x="5708" y="6812"/>
                </a:lnTo>
                <a:lnTo>
                  <a:pt x="5708" y="6830"/>
                </a:lnTo>
                <a:lnTo>
                  <a:pt x="5708" y="6839"/>
                </a:lnTo>
                <a:lnTo>
                  <a:pt x="5708" y="6857"/>
                </a:lnTo>
                <a:lnTo>
                  <a:pt x="5708" y="6865"/>
                </a:lnTo>
                <a:lnTo>
                  <a:pt x="5708" y="6874"/>
                </a:lnTo>
                <a:lnTo>
                  <a:pt x="5690" y="6883"/>
                </a:lnTo>
                <a:lnTo>
                  <a:pt x="5690" y="6892"/>
                </a:lnTo>
                <a:lnTo>
                  <a:pt x="5690" y="6918"/>
                </a:lnTo>
                <a:lnTo>
                  <a:pt x="5673" y="6936"/>
                </a:lnTo>
                <a:lnTo>
                  <a:pt x="5664" y="6936"/>
                </a:lnTo>
                <a:lnTo>
                  <a:pt x="5655" y="6945"/>
                </a:lnTo>
                <a:lnTo>
                  <a:pt x="5637" y="6954"/>
                </a:lnTo>
                <a:lnTo>
                  <a:pt x="5637" y="6962"/>
                </a:lnTo>
                <a:lnTo>
                  <a:pt x="5646" y="6954"/>
                </a:lnTo>
                <a:lnTo>
                  <a:pt x="5637" y="6962"/>
                </a:lnTo>
                <a:lnTo>
                  <a:pt x="5646" y="6962"/>
                </a:lnTo>
                <a:lnTo>
                  <a:pt x="5646" y="6971"/>
                </a:lnTo>
                <a:lnTo>
                  <a:pt x="5637" y="6980"/>
                </a:lnTo>
                <a:lnTo>
                  <a:pt x="5629" y="6989"/>
                </a:lnTo>
                <a:lnTo>
                  <a:pt x="5611" y="6989"/>
                </a:lnTo>
                <a:lnTo>
                  <a:pt x="5602" y="6980"/>
                </a:lnTo>
                <a:lnTo>
                  <a:pt x="5602" y="6971"/>
                </a:lnTo>
                <a:lnTo>
                  <a:pt x="5593" y="6971"/>
                </a:lnTo>
                <a:lnTo>
                  <a:pt x="5585" y="6971"/>
                </a:lnTo>
                <a:lnTo>
                  <a:pt x="5576" y="6971"/>
                </a:lnTo>
                <a:lnTo>
                  <a:pt x="5558" y="6971"/>
                </a:lnTo>
                <a:lnTo>
                  <a:pt x="5540" y="6980"/>
                </a:lnTo>
                <a:lnTo>
                  <a:pt x="5532" y="6989"/>
                </a:lnTo>
                <a:lnTo>
                  <a:pt x="5514" y="6989"/>
                </a:lnTo>
                <a:lnTo>
                  <a:pt x="5505" y="6989"/>
                </a:lnTo>
                <a:lnTo>
                  <a:pt x="5479" y="6989"/>
                </a:lnTo>
                <a:lnTo>
                  <a:pt x="5461" y="6998"/>
                </a:lnTo>
                <a:lnTo>
                  <a:pt x="5435" y="7007"/>
                </a:lnTo>
                <a:lnTo>
                  <a:pt x="5417" y="7007"/>
                </a:lnTo>
                <a:lnTo>
                  <a:pt x="5408" y="7007"/>
                </a:lnTo>
                <a:lnTo>
                  <a:pt x="5399" y="6998"/>
                </a:lnTo>
                <a:lnTo>
                  <a:pt x="5390" y="6980"/>
                </a:lnTo>
                <a:lnTo>
                  <a:pt x="5373" y="6980"/>
                </a:lnTo>
                <a:lnTo>
                  <a:pt x="5364" y="6971"/>
                </a:lnTo>
                <a:lnTo>
                  <a:pt x="5329" y="6971"/>
                </a:lnTo>
                <a:lnTo>
                  <a:pt x="5320" y="6962"/>
                </a:lnTo>
                <a:lnTo>
                  <a:pt x="5329" y="6971"/>
                </a:lnTo>
                <a:lnTo>
                  <a:pt x="5311" y="6962"/>
                </a:lnTo>
                <a:lnTo>
                  <a:pt x="5302" y="6954"/>
                </a:lnTo>
                <a:lnTo>
                  <a:pt x="5311" y="6962"/>
                </a:lnTo>
                <a:lnTo>
                  <a:pt x="5320" y="6962"/>
                </a:lnTo>
                <a:lnTo>
                  <a:pt x="5311" y="6954"/>
                </a:lnTo>
                <a:lnTo>
                  <a:pt x="5302" y="6945"/>
                </a:lnTo>
                <a:lnTo>
                  <a:pt x="5293" y="6936"/>
                </a:lnTo>
                <a:lnTo>
                  <a:pt x="5293" y="6927"/>
                </a:lnTo>
                <a:lnTo>
                  <a:pt x="5276" y="6918"/>
                </a:lnTo>
                <a:lnTo>
                  <a:pt x="5276" y="6909"/>
                </a:lnTo>
                <a:lnTo>
                  <a:pt x="5276" y="6901"/>
                </a:lnTo>
                <a:lnTo>
                  <a:pt x="5267" y="6883"/>
                </a:lnTo>
                <a:lnTo>
                  <a:pt x="5249" y="6857"/>
                </a:lnTo>
                <a:lnTo>
                  <a:pt x="5223" y="6821"/>
                </a:lnTo>
                <a:lnTo>
                  <a:pt x="5214" y="6812"/>
                </a:lnTo>
                <a:lnTo>
                  <a:pt x="5205" y="6786"/>
                </a:lnTo>
                <a:lnTo>
                  <a:pt x="5188" y="6759"/>
                </a:lnTo>
                <a:lnTo>
                  <a:pt x="5188" y="6751"/>
                </a:lnTo>
                <a:lnTo>
                  <a:pt x="5179" y="6751"/>
                </a:lnTo>
                <a:lnTo>
                  <a:pt x="5170" y="6715"/>
                </a:lnTo>
                <a:lnTo>
                  <a:pt x="5188" y="6733"/>
                </a:lnTo>
                <a:lnTo>
                  <a:pt x="5196" y="6751"/>
                </a:lnTo>
                <a:lnTo>
                  <a:pt x="5196" y="6759"/>
                </a:lnTo>
                <a:lnTo>
                  <a:pt x="5196" y="6768"/>
                </a:lnTo>
                <a:lnTo>
                  <a:pt x="5196" y="6777"/>
                </a:lnTo>
                <a:lnTo>
                  <a:pt x="5196" y="6768"/>
                </a:lnTo>
                <a:lnTo>
                  <a:pt x="5205" y="6759"/>
                </a:lnTo>
                <a:lnTo>
                  <a:pt x="5205" y="6751"/>
                </a:lnTo>
                <a:lnTo>
                  <a:pt x="5188" y="6742"/>
                </a:lnTo>
                <a:lnTo>
                  <a:pt x="5188" y="6733"/>
                </a:lnTo>
                <a:lnTo>
                  <a:pt x="5170" y="6706"/>
                </a:lnTo>
                <a:lnTo>
                  <a:pt x="5170" y="6698"/>
                </a:lnTo>
                <a:lnTo>
                  <a:pt x="5161" y="6680"/>
                </a:lnTo>
                <a:lnTo>
                  <a:pt x="5161" y="6671"/>
                </a:lnTo>
                <a:lnTo>
                  <a:pt x="5170" y="6654"/>
                </a:lnTo>
                <a:lnTo>
                  <a:pt x="5170" y="6645"/>
                </a:lnTo>
                <a:lnTo>
                  <a:pt x="5170" y="6618"/>
                </a:lnTo>
                <a:lnTo>
                  <a:pt x="5170" y="6584"/>
                </a:lnTo>
                <a:lnTo>
                  <a:pt x="5179" y="6566"/>
                </a:lnTo>
                <a:lnTo>
                  <a:pt x="5179" y="6531"/>
                </a:lnTo>
                <a:lnTo>
                  <a:pt x="5188" y="6487"/>
                </a:lnTo>
                <a:lnTo>
                  <a:pt x="5196" y="6469"/>
                </a:lnTo>
                <a:lnTo>
                  <a:pt x="5214" y="6443"/>
                </a:lnTo>
                <a:lnTo>
                  <a:pt x="5214" y="6425"/>
                </a:lnTo>
                <a:lnTo>
                  <a:pt x="5214" y="6407"/>
                </a:lnTo>
                <a:lnTo>
                  <a:pt x="5196" y="6381"/>
                </a:lnTo>
                <a:lnTo>
                  <a:pt x="5196" y="6372"/>
                </a:lnTo>
                <a:lnTo>
                  <a:pt x="5196" y="6354"/>
                </a:lnTo>
                <a:lnTo>
                  <a:pt x="5188" y="6346"/>
                </a:lnTo>
                <a:lnTo>
                  <a:pt x="5188" y="6337"/>
                </a:lnTo>
                <a:lnTo>
                  <a:pt x="5188" y="6328"/>
                </a:lnTo>
                <a:lnTo>
                  <a:pt x="5196" y="6319"/>
                </a:lnTo>
                <a:lnTo>
                  <a:pt x="5188" y="6310"/>
                </a:lnTo>
                <a:lnTo>
                  <a:pt x="5179" y="6310"/>
                </a:lnTo>
                <a:lnTo>
                  <a:pt x="5170" y="6293"/>
                </a:lnTo>
                <a:lnTo>
                  <a:pt x="5179" y="6302"/>
                </a:lnTo>
                <a:lnTo>
                  <a:pt x="5188" y="6302"/>
                </a:lnTo>
                <a:lnTo>
                  <a:pt x="5196" y="6302"/>
                </a:lnTo>
                <a:lnTo>
                  <a:pt x="5205" y="6275"/>
                </a:lnTo>
                <a:lnTo>
                  <a:pt x="5196" y="6266"/>
                </a:lnTo>
                <a:lnTo>
                  <a:pt x="5196" y="6257"/>
                </a:lnTo>
                <a:lnTo>
                  <a:pt x="5205" y="6266"/>
                </a:lnTo>
                <a:lnTo>
                  <a:pt x="5214" y="6257"/>
                </a:lnTo>
                <a:lnTo>
                  <a:pt x="5223" y="6249"/>
                </a:lnTo>
                <a:lnTo>
                  <a:pt x="5223" y="6240"/>
                </a:lnTo>
                <a:lnTo>
                  <a:pt x="5214" y="6249"/>
                </a:lnTo>
                <a:lnTo>
                  <a:pt x="5214" y="6240"/>
                </a:lnTo>
                <a:lnTo>
                  <a:pt x="5223" y="6240"/>
                </a:lnTo>
                <a:lnTo>
                  <a:pt x="5232" y="6240"/>
                </a:lnTo>
                <a:lnTo>
                  <a:pt x="5232" y="6231"/>
                </a:lnTo>
                <a:lnTo>
                  <a:pt x="5232" y="6240"/>
                </a:lnTo>
                <a:lnTo>
                  <a:pt x="5240" y="6240"/>
                </a:lnTo>
                <a:lnTo>
                  <a:pt x="5240" y="6231"/>
                </a:lnTo>
                <a:lnTo>
                  <a:pt x="5240" y="6222"/>
                </a:lnTo>
                <a:lnTo>
                  <a:pt x="5249" y="6222"/>
                </a:lnTo>
                <a:lnTo>
                  <a:pt x="5258" y="6222"/>
                </a:lnTo>
                <a:lnTo>
                  <a:pt x="5267" y="6222"/>
                </a:lnTo>
                <a:lnTo>
                  <a:pt x="5267" y="6213"/>
                </a:lnTo>
                <a:lnTo>
                  <a:pt x="5258" y="6213"/>
                </a:lnTo>
                <a:lnTo>
                  <a:pt x="5258" y="6196"/>
                </a:lnTo>
                <a:lnTo>
                  <a:pt x="5267" y="6204"/>
                </a:lnTo>
                <a:lnTo>
                  <a:pt x="5276" y="6204"/>
                </a:lnTo>
                <a:lnTo>
                  <a:pt x="5276" y="6196"/>
                </a:lnTo>
                <a:lnTo>
                  <a:pt x="5285" y="6196"/>
                </a:lnTo>
                <a:lnTo>
                  <a:pt x="5293" y="6204"/>
                </a:lnTo>
                <a:lnTo>
                  <a:pt x="5302" y="6204"/>
                </a:lnTo>
                <a:lnTo>
                  <a:pt x="5293" y="6204"/>
                </a:lnTo>
                <a:lnTo>
                  <a:pt x="5285" y="6213"/>
                </a:lnTo>
                <a:lnTo>
                  <a:pt x="5302" y="6204"/>
                </a:lnTo>
                <a:lnTo>
                  <a:pt x="5311" y="6204"/>
                </a:lnTo>
                <a:lnTo>
                  <a:pt x="5320" y="6196"/>
                </a:lnTo>
                <a:lnTo>
                  <a:pt x="5329" y="6196"/>
                </a:lnTo>
                <a:lnTo>
                  <a:pt x="5346" y="6178"/>
                </a:lnTo>
                <a:lnTo>
                  <a:pt x="5355" y="6178"/>
                </a:lnTo>
                <a:lnTo>
                  <a:pt x="5364" y="6169"/>
                </a:lnTo>
                <a:lnTo>
                  <a:pt x="5364" y="6160"/>
                </a:lnTo>
                <a:lnTo>
                  <a:pt x="5373" y="6151"/>
                </a:lnTo>
                <a:lnTo>
                  <a:pt x="5382" y="6143"/>
                </a:lnTo>
                <a:lnTo>
                  <a:pt x="5382" y="6134"/>
                </a:lnTo>
                <a:lnTo>
                  <a:pt x="5373" y="6134"/>
                </a:lnTo>
                <a:lnTo>
                  <a:pt x="5373" y="6116"/>
                </a:lnTo>
                <a:lnTo>
                  <a:pt x="5382" y="6116"/>
                </a:lnTo>
                <a:lnTo>
                  <a:pt x="5390" y="6116"/>
                </a:lnTo>
                <a:lnTo>
                  <a:pt x="5390" y="6125"/>
                </a:lnTo>
                <a:lnTo>
                  <a:pt x="5399" y="6125"/>
                </a:lnTo>
                <a:lnTo>
                  <a:pt x="5408" y="6125"/>
                </a:lnTo>
                <a:lnTo>
                  <a:pt x="5390" y="6143"/>
                </a:lnTo>
                <a:lnTo>
                  <a:pt x="5408" y="6134"/>
                </a:lnTo>
                <a:lnTo>
                  <a:pt x="5443" y="6116"/>
                </a:lnTo>
                <a:lnTo>
                  <a:pt x="5452" y="6116"/>
                </a:lnTo>
                <a:lnTo>
                  <a:pt x="5452" y="6107"/>
                </a:lnTo>
                <a:lnTo>
                  <a:pt x="5461" y="6090"/>
                </a:lnTo>
                <a:lnTo>
                  <a:pt x="5461" y="6099"/>
                </a:lnTo>
                <a:lnTo>
                  <a:pt x="5461" y="6107"/>
                </a:lnTo>
                <a:lnTo>
                  <a:pt x="5452" y="6107"/>
                </a:lnTo>
                <a:lnTo>
                  <a:pt x="5461" y="6107"/>
                </a:lnTo>
                <a:lnTo>
                  <a:pt x="5461" y="6116"/>
                </a:lnTo>
                <a:lnTo>
                  <a:pt x="5470" y="6107"/>
                </a:lnTo>
                <a:lnTo>
                  <a:pt x="5496" y="6107"/>
                </a:lnTo>
                <a:lnTo>
                  <a:pt x="5505" y="6107"/>
                </a:lnTo>
                <a:lnTo>
                  <a:pt x="5523" y="6116"/>
                </a:lnTo>
                <a:lnTo>
                  <a:pt x="5540" y="6125"/>
                </a:lnTo>
                <a:lnTo>
                  <a:pt x="5549" y="6125"/>
                </a:lnTo>
                <a:lnTo>
                  <a:pt x="5576" y="6125"/>
                </a:lnTo>
                <a:lnTo>
                  <a:pt x="5585" y="6125"/>
                </a:lnTo>
                <a:lnTo>
                  <a:pt x="5593" y="6125"/>
                </a:lnTo>
                <a:lnTo>
                  <a:pt x="5585" y="6116"/>
                </a:lnTo>
                <a:lnTo>
                  <a:pt x="5593" y="6107"/>
                </a:lnTo>
                <a:lnTo>
                  <a:pt x="5602" y="6107"/>
                </a:lnTo>
                <a:lnTo>
                  <a:pt x="5611" y="6116"/>
                </a:lnTo>
                <a:lnTo>
                  <a:pt x="5620" y="6116"/>
                </a:lnTo>
                <a:lnTo>
                  <a:pt x="5629" y="6125"/>
                </a:lnTo>
                <a:lnTo>
                  <a:pt x="5646" y="6134"/>
                </a:lnTo>
                <a:lnTo>
                  <a:pt x="5646" y="6125"/>
                </a:lnTo>
                <a:lnTo>
                  <a:pt x="5646" y="6134"/>
                </a:lnTo>
                <a:lnTo>
                  <a:pt x="5655" y="6143"/>
                </a:lnTo>
                <a:lnTo>
                  <a:pt x="5646" y="6143"/>
                </a:lnTo>
                <a:lnTo>
                  <a:pt x="5646" y="6151"/>
                </a:lnTo>
                <a:lnTo>
                  <a:pt x="5664" y="6160"/>
                </a:lnTo>
                <a:lnTo>
                  <a:pt x="5690" y="6160"/>
                </a:lnTo>
                <a:lnTo>
                  <a:pt x="5699" y="6151"/>
                </a:lnTo>
                <a:lnTo>
                  <a:pt x="5708" y="6151"/>
                </a:lnTo>
                <a:lnTo>
                  <a:pt x="5717" y="6151"/>
                </a:lnTo>
                <a:lnTo>
                  <a:pt x="5726" y="6160"/>
                </a:lnTo>
                <a:lnTo>
                  <a:pt x="5735" y="6160"/>
                </a:lnTo>
                <a:lnTo>
                  <a:pt x="5735" y="6151"/>
                </a:lnTo>
                <a:lnTo>
                  <a:pt x="5735" y="6143"/>
                </a:lnTo>
                <a:lnTo>
                  <a:pt x="5735" y="6134"/>
                </a:lnTo>
                <a:lnTo>
                  <a:pt x="5726" y="6134"/>
                </a:lnTo>
                <a:lnTo>
                  <a:pt x="5735" y="6125"/>
                </a:lnTo>
                <a:lnTo>
                  <a:pt x="5752" y="6134"/>
                </a:lnTo>
                <a:lnTo>
                  <a:pt x="5752" y="6143"/>
                </a:lnTo>
                <a:lnTo>
                  <a:pt x="5761" y="6143"/>
                </a:lnTo>
                <a:lnTo>
                  <a:pt x="5770" y="6143"/>
                </a:lnTo>
                <a:lnTo>
                  <a:pt x="5770" y="6151"/>
                </a:lnTo>
                <a:lnTo>
                  <a:pt x="5779" y="6151"/>
                </a:lnTo>
                <a:lnTo>
                  <a:pt x="5779" y="6160"/>
                </a:lnTo>
                <a:lnTo>
                  <a:pt x="5787" y="6160"/>
                </a:lnTo>
                <a:lnTo>
                  <a:pt x="5787" y="6169"/>
                </a:lnTo>
                <a:lnTo>
                  <a:pt x="5796" y="6169"/>
                </a:lnTo>
                <a:lnTo>
                  <a:pt x="5805" y="6169"/>
                </a:lnTo>
                <a:lnTo>
                  <a:pt x="5805" y="6160"/>
                </a:lnTo>
                <a:lnTo>
                  <a:pt x="5814" y="6160"/>
                </a:lnTo>
                <a:lnTo>
                  <a:pt x="5814" y="6151"/>
                </a:lnTo>
                <a:lnTo>
                  <a:pt x="5805" y="6151"/>
                </a:lnTo>
                <a:lnTo>
                  <a:pt x="5805" y="6143"/>
                </a:lnTo>
                <a:lnTo>
                  <a:pt x="5796" y="6143"/>
                </a:lnTo>
                <a:lnTo>
                  <a:pt x="5779" y="6143"/>
                </a:lnTo>
                <a:lnTo>
                  <a:pt x="5770" y="6134"/>
                </a:lnTo>
                <a:lnTo>
                  <a:pt x="5770" y="6125"/>
                </a:lnTo>
                <a:lnTo>
                  <a:pt x="5761" y="6125"/>
                </a:lnTo>
                <a:lnTo>
                  <a:pt x="5761" y="6116"/>
                </a:lnTo>
                <a:lnTo>
                  <a:pt x="5770" y="6116"/>
                </a:lnTo>
                <a:lnTo>
                  <a:pt x="5779" y="6116"/>
                </a:lnTo>
                <a:lnTo>
                  <a:pt x="5770" y="6116"/>
                </a:lnTo>
                <a:lnTo>
                  <a:pt x="5779" y="6107"/>
                </a:lnTo>
                <a:lnTo>
                  <a:pt x="5787" y="6107"/>
                </a:lnTo>
                <a:lnTo>
                  <a:pt x="5787" y="6099"/>
                </a:lnTo>
                <a:lnTo>
                  <a:pt x="5787" y="6090"/>
                </a:lnTo>
                <a:lnTo>
                  <a:pt x="5779" y="6090"/>
                </a:lnTo>
                <a:lnTo>
                  <a:pt x="5770" y="6090"/>
                </a:lnTo>
                <a:lnTo>
                  <a:pt x="5770" y="6099"/>
                </a:lnTo>
                <a:lnTo>
                  <a:pt x="5761" y="6099"/>
                </a:lnTo>
                <a:lnTo>
                  <a:pt x="5752" y="6090"/>
                </a:lnTo>
                <a:lnTo>
                  <a:pt x="5761" y="6090"/>
                </a:lnTo>
                <a:lnTo>
                  <a:pt x="5770" y="6081"/>
                </a:lnTo>
                <a:lnTo>
                  <a:pt x="5761" y="6081"/>
                </a:lnTo>
                <a:lnTo>
                  <a:pt x="5752" y="6081"/>
                </a:lnTo>
                <a:lnTo>
                  <a:pt x="5743" y="6090"/>
                </a:lnTo>
                <a:lnTo>
                  <a:pt x="5726" y="6090"/>
                </a:lnTo>
                <a:lnTo>
                  <a:pt x="5717" y="6090"/>
                </a:lnTo>
                <a:lnTo>
                  <a:pt x="5708" y="6081"/>
                </a:lnTo>
                <a:lnTo>
                  <a:pt x="5717" y="6072"/>
                </a:lnTo>
                <a:lnTo>
                  <a:pt x="5726" y="6063"/>
                </a:lnTo>
                <a:lnTo>
                  <a:pt x="5735" y="6063"/>
                </a:lnTo>
                <a:lnTo>
                  <a:pt x="5743" y="6072"/>
                </a:lnTo>
                <a:lnTo>
                  <a:pt x="5770" y="6081"/>
                </a:lnTo>
                <a:lnTo>
                  <a:pt x="5779" y="6072"/>
                </a:lnTo>
                <a:lnTo>
                  <a:pt x="5787" y="6063"/>
                </a:lnTo>
                <a:lnTo>
                  <a:pt x="5796" y="6063"/>
                </a:lnTo>
                <a:lnTo>
                  <a:pt x="5814" y="6063"/>
                </a:lnTo>
                <a:lnTo>
                  <a:pt x="5823" y="6054"/>
                </a:lnTo>
                <a:lnTo>
                  <a:pt x="5832" y="6063"/>
                </a:lnTo>
                <a:lnTo>
                  <a:pt x="5840" y="6063"/>
                </a:lnTo>
                <a:lnTo>
                  <a:pt x="5867" y="6063"/>
                </a:lnTo>
                <a:lnTo>
                  <a:pt x="5876" y="6063"/>
                </a:lnTo>
                <a:lnTo>
                  <a:pt x="5885" y="6054"/>
                </a:lnTo>
                <a:lnTo>
                  <a:pt x="5885" y="6046"/>
                </a:lnTo>
                <a:lnTo>
                  <a:pt x="5885" y="6037"/>
                </a:lnTo>
                <a:lnTo>
                  <a:pt x="5893" y="6046"/>
                </a:lnTo>
                <a:lnTo>
                  <a:pt x="5893" y="6054"/>
                </a:lnTo>
                <a:lnTo>
                  <a:pt x="5902" y="6063"/>
                </a:lnTo>
                <a:lnTo>
                  <a:pt x="5902" y="6072"/>
                </a:lnTo>
                <a:lnTo>
                  <a:pt x="5893" y="6072"/>
                </a:lnTo>
                <a:lnTo>
                  <a:pt x="5885" y="6072"/>
                </a:lnTo>
                <a:lnTo>
                  <a:pt x="5920" y="6072"/>
                </a:lnTo>
                <a:lnTo>
                  <a:pt x="5929" y="6063"/>
                </a:lnTo>
                <a:lnTo>
                  <a:pt x="5929" y="6072"/>
                </a:lnTo>
                <a:lnTo>
                  <a:pt x="5937" y="6063"/>
                </a:lnTo>
                <a:lnTo>
                  <a:pt x="5946" y="6063"/>
                </a:lnTo>
                <a:lnTo>
                  <a:pt x="5946" y="6054"/>
                </a:lnTo>
                <a:lnTo>
                  <a:pt x="5946" y="6046"/>
                </a:lnTo>
                <a:lnTo>
                  <a:pt x="5955" y="6046"/>
                </a:lnTo>
                <a:lnTo>
                  <a:pt x="5955" y="6054"/>
                </a:lnTo>
                <a:lnTo>
                  <a:pt x="5964" y="6046"/>
                </a:lnTo>
                <a:lnTo>
                  <a:pt x="5964" y="6054"/>
                </a:lnTo>
                <a:lnTo>
                  <a:pt x="5955" y="6063"/>
                </a:lnTo>
                <a:lnTo>
                  <a:pt x="5946" y="6063"/>
                </a:lnTo>
                <a:lnTo>
                  <a:pt x="5964" y="6063"/>
                </a:lnTo>
                <a:lnTo>
                  <a:pt x="5990" y="6063"/>
                </a:lnTo>
                <a:lnTo>
                  <a:pt x="5990" y="6054"/>
                </a:lnTo>
                <a:lnTo>
                  <a:pt x="5999" y="6054"/>
                </a:lnTo>
                <a:lnTo>
                  <a:pt x="6008" y="6054"/>
                </a:lnTo>
                <a:lnTo>
                  <a:pt x="6017" y="6054"/>
                </a:lnTo>
                <a:lnTo>
                  <a:pt x="6026" y="6054"/>
                </a:lnTo>
                <a:lnTo>
                  <a:pt x="6026" y="6063"/>
                </a:lnTo>
                <a:lnTo>
                  <a:pt x="6017" y="6054"/>
                </a:lnTo>
                <a:lnTo>
                  <a:pt x="5999" y="6063"/>
                </a:lnTo>
                <a:lnTo>
                  <a:pt x="6026" y="6063"/>
                </a:lnTo>
                <a:lnTo>
                  <a:pt x="6043" y="6072"/>
                </a:lnTo>
                <a:lnTo>
                  <a:pt x="6052" y="6081"/>
                </a:lnTo>
                <a:lnTo>
                  <a:pt x="6052" y="6072"/>
                </a:lnTo>
                <a:lnTo>
                  <a:pt x="6061" y="6072"/>
                </a:lnTo>
                <a:lnTo>
                  <a:pt x="6061" y="6081"/>
                </a:lnTo>
                <a:lnTo>
                  <a:pt x="6070" y="6090"/>
                </a:lnTo>
                <a:lnTo>
                  <a:pt x="6087" y="6099"/>
                </a:lnTo>
                <a:lnTo>
                  <a:pt x="6087" y="6107"/>
                </a:lnTo>
                <a:lnTo>
                  <a:pt x="6087" y="6116"/>
                </a:lnTo>
                <a:lnTo>
                  <a:pt x="6079" y="6107"/>
                </a:lnTo>
                <a:lnTo>
                  <a:pt x="6079" y="6116"/>
                </a:lnTo>
                <a:lnTo>
                  <a:pt x="6087" y="6116"/>
                </a:lnTo>
                <a:lnTo>
                  <a:pt x="6096" y="6116"/>
                </a:lnTo>
                <a:lnTo>
                  <a:pt x="6105" y="6116"/>
                </a:lnTo>
                <a:lnTo>
                  <a:pt x="6114" y="6116"/>
                </a:lnTo>
                <a:lnTo>
                  <a:pt x="6114" y="6107"/>
                </a:lnTo>
                <a:lnTo>
                  <a:pt x="6123" y="6107"/>
                </a:lnTo>
                <a:lnTo>
                  <a:pt x="6140" y="6099"/>
                </a:lnTo>
                <a:lnTo>
                  <a:pt x="6149" y="6099"/>
                </a:lnTo>
                <a:lnTo>
                  <a:pt x="6158" y="6099"/>
                </a:lnTo>
                <a:lnTo>
                  <a:pt x="6158" y="6090"/>
                </a:lnTo>
                <a:lnTo>
                  <a:pt x="6176" y="6081"/>
                </a:lnTo>
                <a:lnTo>
                  <a:pt x="6202" y="6099"/>
                </a:lnTo>
                <a:lnTo>
                  <a:pt x="6237" y="6134"/>
                </a:lnTo>
                <a:lnTo>
                  <a:pt x="6273" y="6169"/>
                </a:lnTo>
                <a:lnTo>
                  <a:pt x="6282" y="6178"/>
                </a:lnTo>
                <a:lnTo>
                  <a:pt x="6282" y="6187"/>
                </a:lnTo>
                <a:lnTo>
                  <a:pt x="6282" y="6213"/>
                </a:lnTo>
                <a:lnTo>
                  <a:pt x="6273" y="6231"/>
                </a:lnTo>
                <a:lnTo>
                  <a:pt x="6264" y="6266"/>
                </a:lnTo>
                <a:lnTo>
                  <a:pt x="6273" y="6266"/>
                </a:lnTo>
                <a:lnTo>
                  <a:pt x="6273" y="6275"/>
                </a:lnTo>
                <a:lnTo>
                  <a:pt x="6282" y="6275"/>
                </a:lnTo>
                <a:lnTo>
                  <a:pt x="6282" y="6266"/>
                </a:lnTo>
                <a:lnTo>
                  <a:pt x="6290" y="6257"/>
                </a:lnTo>
                <a:lnTo>
                  <a:pt x="6282" y="6257"/>
                </a:lnTo>
                <a:lnTo>
                  <a:pt x="6282" y="6249"/>
                </a:lnTo>
                <a:lnTo>
                  <a:pt x="6290" y="6257"/>
                </a:lnTo>
                <a:lnTo>
                  <a:pt x="6299" y="6257"/>
                </a:lnTo>
                <a:lnTo>
                  <a:pt x="6299" y="6266"/>
                </a:lnTo>
                <a:lnTo>
                  <a:pt x="6290" y="6275"/>
                </a:lnTo>
                <a:lnTo>
                  <a:pt x="6282" y="6293"/>
                </a:lnTo>
                <a:lnTo>
                  <a:pt x="6282" y="6302"/>
                </a:lnTo>
                <a:lnTo>
                  <a:pt x="6299" y="6328"/>
                </a:lnTo>
                <a:lnTo>
                  <a:pt x="6308" y="6337"/>
                </a:lnTo>
                <a:lnTo>
                  <a:pt x="6308" y="6346"/>
                </a:lnTo>
                <a:lnTo>
                  <a:pt x="6317" y="6346"/>
                </a:lnTo>
                <a:lnTo>
                  <a:pt x="6317" y="6337"/>
                </a:lnTo>
                <a:lnTo>
                  <a:pt x="6326" y="6337"/>
                </a:lnTo>
                <a:lnTo>
                  <a:pt x="6326" y="6354"/>
                </a:lnTo>
                <a:lnTo>
                  <a:pt x="6326" y="6363"/>
                </a:lnTo>
                <a:lnTo>
                  <a:pt x="6334" y="6363"/>
                </a:lnTo>
                <a:lnTo>
                  <a:pt x="6334" y="6354"/>
                </a:lnTo>
                <a:lnTo>
                  <a:pt x="6343" y="6354"/>
                </a:lnTo>
                <a:lnTo>
                  <a:pt x="6334" y="6363"/>
                </a:lnTo>
                <a:lnTo>
                  <a:pt x="6334" y="6372"/>
                </a:lnTo>
                <a:lnTo>
                  <a:pt x="6343" y="6372"/>
                </a:lnTo>
                <a:lnTo>
                  <a:pt x="6343" y="6399"/>
                </a:lnTo>
                <a:lnTo>
                  <a:pt x="6352" y="6407"/>
                </a:lnTo>
                <a:lnTo>
                  <a:pt x="6361" y="6416"/>
                </a:lnTo>
                <a:lnTo>
                  <a:pt x="6379" y="6425"/>
                </a:lnTo>
                <a:lnTo>
                  <a:pt x="6379" y="6434"/>
                </a:lnTo>
                <a:lnTo>
                  <a:pt x="6387" y="6443"/>
                </a:lnTo>
                <a:lnTo>
                  <a:pt x="6396" y="6460"/>
                </a:lnTo>
                <a:lnTo>
                  <a:pt x="6405" y="6460"/>
                </a:lnTo>
                <a:lnTo>
                  <a:pt x="6405" y="6469"/>
                </a:lnTo>
                <a:lnTo>
                  <a:pt x="6396" y="6460"/>
                </a:lnTo>
                <a:lnTo>
                  <a:pt x="6396" y="6469"/>
                </a:lnTo>
                <a:lnTo>
                  <a:pt x="6387" y="6469"/>
                </a:lnTo>
                <a:lnTo>
                  <a:pt x="6396" y="6478"/>
                </a:lnTo>
                <a:lnTo>
                  <a:pt x="6405" y="6478"/>
                </a:lnTo>
                <a:lnTo>
                  <a:pt x="6414" y="6469"/>
                </a:lnTo>
                <a:lnTo>
                  <a:pt x="6423" y="6478"/>
                </a:lnTo>
                <a:lnTo>
                  <a:pt x="6440" y="6469"/>
                </a:lnTo>
                <a:lnTo>
                  <a:pt x="6449" y="6460"/>
                </a:lnTo>
                <a:lnTo>
                  <a:pt x="6449" y="6452"/>
                </a:lnTo>
                <a:lnTo>
                  <a:pt x="6458" y="6443"/>
                </a:lnTo>
                <a:lnTo>
                  <a:pt x="6458" y="6425"/>
                </a:lnTo>
                <a:lnTo>
                  <a:pt x="6467" y="6416"/>
                </a:lnTo>
                <a:lnTo>
                  <a:pt x="6467" y="6425"/>
                </a:lnTo>
                <a:lnTo>
                  <a:pt x="6467" y="6399"/>
                </a:lnTo>
                <a:lnTo>
                  <a:pt x="6476" y="6363"/>
                </a:lnTo>
                <a:lnTo>
                  <a:pt x="6476" y="6346"/>
                </a:lnTo>
                <a:lnTo>
                  <a:pt x="6467" y="6328"/>
                </a:lnTo>
                <a:lnTo>
                  <a:pt x="6458" y="6310"/>
                </a:lnTo>
                <a:lnTo>
                  <a:pt x="6432" y="6240"/>
                </a:lnTo>
                <a:lnTo>
                  <a:pt x="6423" y="6231"/>
                </a:lnTo>
                <a:lnTo>
                  <a:pt x="6423" y="6222"/>
                </a:lnTo>
                <a:lnTo>
                  <a:pt x="6423" y="6204"/>
                </a:lnTo>
                <a:lnTo>
                  <a:pt x="6414" y="6204"/>
                </a:lnTo>
                <a:lnTo>
                  <a:pt x="6414" y="6187"/>
                </a:lnTo>
                <a:lnTo>
                  <a:pt x="6423" y="6196"/>
                </a:lnTo>
                <a:lnTo>
                  <a:pt x="6423" y="6204"/>
                </a:lnTo>
                <a:lnTo>
                  <a:pt x="6423" y="6213"/>
                </a:lnTo>
                <a:lnTo>
                  <a:pt x="6423" y="6222"/>
                </a:lnTo>
                <a:lnTo>
                  <a:pt x="6432" y="6222"/>
                </a:lnTo>
                <a:lnTo>
                  <a:pt x="6432" y="6213"/>
                </a:lnTo>
                <a:lnTo>
                  <a:pt x="6432" y="6222"/>
                </a:lnTo>
                <a:lnTo>
                  <a:pt x="6432" y="6240"/>
                </a:lnTo>
                <a:lnTo>
                  <a:pt x="6440" y="6257"/>
                </a:lnTo>
                <a:lnTo>
                  <a:pt x="6440" y="6249"/>
                </a:lnTo>
                <a:lnTo>
                  <a:pt x="6432" y="6240"/>
                </a:lnTo>
                <a:lnTo>
                  <a:pt x="6432" y="6231"/>
                </a:lnTo>
                <a:lnTo>
                  <a:pt x="6432" y="6222"/>
                </a:lnTo>
                <a:lnTo>
                  <a:pt x="6432" y="6213"/>
                </a:lnTo>
                <a:lnTo>
                  <a:pt x="6440" y="6213"/>
                </a:lnTo>
                <a:lnTo>
                  <a:pt x="6432" y="6204"/>
                </a:lnTo>
                <a:lnTo>
                  <a:pt x="6414" y="6169"/>
                </a:lnTo>
                <a:lnTo>
                  <a:pt x="6396" y="6134"/>
                </a:lnTo>
                <a:lnTo>
                  <a:pt x="6387" y="6107"/>
                </a:lnTo>
                <a:lnTo>
                  <a:pt x="6379" y="6081"/>
                </a:lnTo>
                <a:lnTo>
                  <a:pt x="6379" y="6072"/>
                </a:lnTo>
                <a:lnTo>
                  <a:pt x="6370" y="6037"/>
                </a:lnTo>
                <a:lnTo>
                  <a:pt x="6370" y="6028"/>
                </a:lnTo>
                <a:lnTo>
                  <a:pt x="6361" y="6019"/>
                </a:lnTo>
                <a:lnTo>
                  <a:pt x="6370" y="6019"/>
                </a:lnTo>
                <a:lnTo>
                  <a:pt x="6370" y="6010"/>
                </a:lnTo>
                <a:lnTo>
                  <a:pt x="6370" y="6001"/>
                </a:lnTo>
                <a:lnTo>
                  <a:pt x="6370" y="5993"/>
                </a:lnTo>
                <a:lnTo>
                  <a:pt x="6370" y="6001"/>
                </a:lnTo>
                <a:lnTo>
                  <a:pt x="6379" y="6001"/>
                </a:lnTo>
                <a:lnTo>
                  <a:pt x="6379" y="5993"/>
                </a:lnTo>
                <a:lnTo>
                  <a:pt x="6379" y="5984"/>
                </a:lnTo>
                <a:lnTo>
                  <a:pt x="6387" y="5975"/>
                </a:lnTo>
                <a:lnTo>
                  <a:pt x="6387" y="5966"/>
                </a:lnTo>
                <a:lnTo>
                  <a:pt x="6387" y="5957"/>
                </a:lnTo>
                <a:lnTo>
                  <a:pt x="6387" y="5948"/>
                </a:lnTo>
                <a:lnTo>
                  <a:pt x="6396" y="5948"/>
                </a:lnTo>
                <a:lnTo>
                  <a:pt x="6396" y="5940"/>
                </a:lnTo>
                <a:lnTo>
                  <a:pt x="6405" y="5931"/>
                </a:lnTo>
                <a:lnTo>
                  <a:pt x="6414" y="5931"/>
                </a:lnTo>
                <a:lnTo>
                  <a:pt x="6414" y="5922"/>
                </a:lnTo>
                <a:lnTo>
                  <a:pt x="6423" y="5922"/>
                </a:lnTo>
                <a:lnTo>
                  <a:pt x="6423" y="5913"/>
                </a:lnTo>
                <a:lnTo>
                  <a:pt x="6423" y="5904"/>
                </a:lnTo>
                <a:lnTo>
                  <a:pt x="6414" y="5896"/>
                </a:lnTo>
                <a:lnTo>
                  <a:pt x="6423" y="5904"/>
                </a:lnTo>
                <a:lnTo>
                  <a:pt x="6432" y="5896"/>
                </a:lnTo>
                <a:lnTo>
                  <a:pt x="6432" y="5904"/>
                </a:lnTo>
                <a:lnTo>
                  <a:pt x="6440" y="5904"/>
                </a:lnTo>
                <a:lnTo>
                  <a:pt x="6440" y="5896"/>
                </a:lnTo>
                <a:lnTo>
                  <a:pt x="6432" y="5887"/>
                </a:lnTo>
                <a:lnTo>
                  <a:pt x="6440" y="5887"/>
                </a:lnTo>
                <a:lnTo>
                  <a:pt x="6449" y="5887"/>
                </a:lnTo>
                <a:lnTo>
                  <a:pt x="6458" y="5887"/>
                </a:lnTo>
                <a:lnTo>
                  <a:pt x="6467" y="5887"/>
                </a:lnTo>
                <a:lnTo>
                  <a:pt x="6476" y="5878"/>
                </a:lnTo>
                <a:lnTo>
                  <a:pt x="6484" y="5878"/>
                </a:lnTo>
                <a:lnTo>
                  <a:pt x="6484" y="5869"/>
                </a:lnTo>
                <a:lnTo>
                  <a:pt x="6493" y="5869"/>
                </a:lnTo>
                <a:lnTo>
                  <a:pt x="6493" y="5860"/>
                </a:lnTo>
                <a:lnTo>
                  <a:pt x="6502" y="5860"/>
                </a:lnTo>
                <a:lnTo>
                  <a:pt x="6511" y="5851"/>
                </a:lnTo>
                <a:lnTo>
                  <a:pt x="6511" y="5843"/>
                </a:lnTo>
                <a:lnTo>
                  <a:pt x="6520" y="5843"/>
                </a:lnTo>
                <a:lnTo>
                  <a:pt x="6529" y="5834"/>
                </a:lnTo>
                <a:lnTo>
                  <a:pt x="6537" y="5834"/>
                </a:lnTo>
                <a:lnTo>
                  <a:pt x="6529" y="5825"/>
                </a:lnTo>
                <a:lnTo>
                  <a:pt x="6537" y="5816"/>
                </a:lnTo>
                <a:lnTo>
                  <a:pt x="6537" y="5825"/>
                </a:lnTo>
                <a:lnTo>
                  <a:pt x="6537" y="5816"/>
                </a:lnTo>
                <a:lnTo>
                  <a:pt x="6555" y="5798"/>
                </a:lnTo>
                <a:lnTo>
                  <a:pt x="6564" y="5790"/>
                </a:lnTo>
                <a:lnTo>
                  <a:pt x="6581" y="5781"/>
                </a:lnTo>
                <a:lnTo>
                  <a:pt x="6590" y="5772"/>
                </a:lnTo>
                <a:lnTo>
                  <a:pt x="6626" y="5772"/>
                </a:lnTo>
                <a:lnTo>
                  <a:pt x="6626" y="5754"/>
                </a:lnTo>
                <a:lnTo>
                  <a:pt x="6626" y="5763"/>
                </a:lnTo>
                <a:lnTo>
                  <a:pt x="6626" y="5772"/>
                </a:lnTo>
                <a:lnTo>
                  <a:pt x="6634" y="5763"/>
                </a:lnTo>
                <a:lnTo>
                  <a:pt x="6634" y="5754"/>
                </a:lnTo>
                <a:lnTo>
                  <a:pt x="6643" y="5745"/>
                </a:lnTo>
                <a:lnTo>
                  <a:pt x="6643" y="5737"/>
                </a:lnTo>
                <a:lnTo>
                  <a:pt x="6652" y="5737"/>
                </a:lnTo>
                <a:lnTo>
                  <a:pt x="6661" y="5728"/>
                </a:lnTo>
                <a:lnTo>
                  <a:pt x="6670" y="5728"/>
                </a:lnTo>
                <a:lnTo>
                  <a:pt x="6670" y="5719"/>
                </a:lnTo>
                <a:lnTo>
                  <a:pt x="6670" y="5710"/>
                </a:lnTo>
                <a:lnTo>
                  <a:pt x="6670" y="5719"/>
                </a:lnTo>
                <a:lnTo>
                  <a:pt x="6679" y="5719"/>
                </a:lnTo>
                <a:lnTo>
                  <a:pt x="6687" y="5710"/>
                </a:lnTo>
                <a:lnTo>
                  <a:pt x="6696" y="5710"/>
                </a:lnTo>
                <a:lnTo>
                  <a:pt x="6705" y="5710"/>
                </a:lnTo>
                <a:lnTo>
                  <a:pt x="6714" y="5710"/>
                </a:lnTo>
                <a:lnTo>
                  <a:pt x="6723" y="5701"/>
                </a:lnTo>
                <a:lnTo>
                  <a:pt x="6731" y="5701"/>
                </a:lnTo>
                <a:lnTo>
                  <a:pt x="6740" y="5701"/>
                </a:lnTo>
                <a:lnTo>
                  <a:pt x="6740" y="5693"/>
                </a:lnTo>
                <a:lnTo>
                  <a:pt x="6740" y="5684"/>
                </a:lnTo>
                <a:lnTo>
                  <a:pt x="6714" y="5693"/>
                </a:lnTo>
                <a:lnTo>
                  <a:pt x="6705" y="5684"/>
                </a:lnTo>
                <a:lnTo>
                  <a:pt x="6696" y="5684"/>
                </a:lnTo>
                <a:lnTo>
                  <a:pt x="6696" y="5675"/>
                </a:lnTo>
                <a:lnTo>
                  <a:pt x="6705" y="5684"/>
                </a:lnTo>
                <a:lnTo>
                  <a:pt x="6714" y="5684"/>
                </a:lnTo>
                <a:lnTo>
                  <a:pt x="6723" y="5675"/>
                </a:lnTo>
                <a:lnTo>
                  <a:pt x="6731" y="5666"/>
                </a:lnTo>
                <a:lnTo>
                  <a:pt x="6731" y="5657"/>
                </a:lnTo>
                <a:lnTo>
                  <a:pt x="6696" y="5648"/>
                </a:lnTo>
                <a:lnTo>
                  <a:pt x="6696" y="5640"/>
                </a:lnTo>
                <a:lnTo>
                  <a:pt x="6705" y="5648"/>
                </a:lnTo>
                <a:lnTo>
                  <a:pt x="6714" y="5648"/>
                </a:lnTo>
                <a:lnTo>
                  <a:pt x="6723" y="5648"/>
                </a:lnTo>
                <a:lnTo>
                  <a:pt x="6723" y="5640"/>
                </a:lnTo>
                <a:lnTo>
                  <a:pt x="6731" y="5640"/>
                </a:lnTo>
                <a:lnTo>
                  <a:pt x="6731" y="5648"/>
                </a:lnTo>
                <a:lnTo>
                  <a:pt x="6740" y="5648"/>
                </a:lnTo>
                <a:lnTo>
                  <a:pt x="6749" y="5657"/>
                </a:lnTo>
                <a:lnTo>
                  <a:pt x="6758" y="5657"/>
                </a:lnTo>
                <a:lnTo>
                  <a:pt x="6767" y="5648"/>
                </a:lnTo>
                <a:lnTo>
                  <a:pt x="6776" y="5640"/>
                </a:lnTo>
                <a:lnTo>
                  <a:pt x="6784" y="5631"/>
                </a:lnTo>
                <a:lnTo>
                  <a:pt x="6793" y="5622"/>
                </a:lnTo>
                <a:lnTo>
                  <a:pt x="6784" y="5613"/>
                </a:lnTo>
                <a:lnTo>
                  <a:pt x="6784" y="5604"/>
                </a:lnTo>
                <a:lnTo>
                  <a:pt x="6776" y="5613"/>
                </a:lnTo>
                <a:lnTo>
                  <a:pt x="6767" y="5622"/>
                </a:lnTo>
                <a:lnTo>
                  <a:pt x="6767" y="5631"/>
                </a:lnTo>
                <a:lnTo>
                  <a:pt x="6767" y="5622"/>
                </a:lnTo>
                <a:lnTo>
                  <a:pt x="6767" y="5613"/>
                </a:lnTo>
                <a:lnTo>
                  <a:pt x="6767" y="5604"/>
                </a:lnTo>
                <a:lnTo>
                  <a:pt x="6758" y="5604"/>
                </a:lnTo>
                <a:lnTo>
                  <a:pt x="6749" y="5604"/>
                </a:lnTo>
                <a:lnTo>
                  <a:pt x="6731" y="5604"/>
                </a:lnTo>
                <a:lnTo>
                  <a:pt x="6723" y="5604"/>
                </a:lnTo>
                <a:lnTo>
                  <a:pt x="6714" y="5604"/>
                </a:lnTo>
                <a:lnTo>
                  <a:pt x="6714" y="5595"/>
                </a:lnTo>
                <a:lnTo>
                  <a:pt x="6714" y="5587"/>
                </a:lnTo>
                <a:lnTo>
                  <a:pt x="6714" y="5578"/>
                </a:lnTo>
                <a:lnTo>
                  <a:pt x="6723" y="5587"/>
                </a:lnTo>
                <a:lnTo>
                  <a:pt x="6723" y="5595"/>
                </a:lnTo>
                <a:lnTo>
                  <a:pt x="6731" y="5595"/>
                </a:lnTo>
                <a:lnTo>
                  <a:pt x="6740" y="5595"/>
                </a:lnTo>
                <a:lnTo>
                  <a:pt x="6740" y="5587"/>
                </a:lnTo>
                <a:lnTo>
                  <a:pt x="6749" y="5587"/>
                </a:lnTo>
                <a:lnTo>
                  <a:pt x="6758" y="5595"/>
                </a:lnTo>
                <a:lnTo>
                  <a:pt x="6749" y="5587"/>
                </a:lnTo>
                <a:lnTo>
                  <a:pt x="6758" y="5587"/>
                </a:lnTo>
                <a:lnTo>
                  <a:pt x="6758" y="5578"/>
                </a:lnTo>
                <a:lnTo>
                  <a:pt x="6767" y="5578"/>
                </a:lnTo>
                <a:lnTo>
                  <a:pt x="6776" y="5587"/>
                </a:lnTo>
                <a:lnTo>
                  <a:pt x="6784" y="5595"/>
                </a:lnTo>
                <a:lnTo>
                  <a:pt x="6784" y="5578"/>
                </a:lnTo>
                <a:lnTo>
                  <a:pt x="6776" y="5569"/>
                </a:lnTo>
                <a:lnTo>
                  <a:pt x="6776" y="5560"/>
                </a:lnTo>
                <a:lnTo>
                  <a:pt x="6776" y="5551"/>
                </a:lnTo>
                <a:lnTo>
                  <a:pt x="6776" y="5543"/>
                </a:lnTo>
                <a:lnTo>
                  <a:pt x="6776" y="5551"/>
                </a:lnTo>
                <a:lnTo>
                  <a:pt x="6784" y="5578"/>
                </a:lnTo>
                <a:lnTo>
                  <a:pt x="6793" y="5595"/>
                </a:lnTo>
                <a:lnTo>
                  <a:pt x="6802" y="5613"/>
                </a:lnTo>
                <a:lnTo>
                  <a:pt x="6793" y="5578"/>
                </a:lnTo>
                <a:lnTo>
                  <a:pt x="6776" y="5543"/>
                </a:lnTo>
                <a:lnTo>
                  <a:pt x="6776" y="5534"/>
                </a:lnTo>
                <a:lnTo>
                  <a:pt x="6776" y="5525"/>
                </a:lnTo>
                <a:lnTo>
                  <a:pt x="6767" y="5525"/>
                </a:lnTo>
                <a:lnTo>
                  <a:pt x="6758" y="5525"/>
                </a:lnTo>
                <a:lnTo>
                  <a:pt x="6749" y="5525"/>
                </a:lnTo>
                <a:lnTo>
                  <a:pt x="6740" y="5525"/>
                </a:lnTo>
                <a:lnTo>
                  <a:pt x="6731" y="5525"/>
                </a:lnTo>
                <a:lnTo>
                  <a:pt x="6731" y="5516"/>
                </a:lnTo>
                <a:lnTo>
                  <a:pt x="6723" y="5516"/>
                </a:lnTo>
                <a:lnTo>
                  <a:pt x="6723" y="5498"/>
                </a:lnTo>
                <a:lnTo>
                  <a:pt x="6714" y="5498"/>
                </a:lnTo>
                <a:lnTo>
                  <a:pt x="6705" y="5498"/>
                </a:lnTo>
                <a:lnTo>
                  <a:pt x="6696" y="5498"/>
                </a:lnTo>
                <a:lnTo>
                  <a:pt x="6687" y="5490"/>
                </a:lnTo>
                <a:lnTo>
                  <a:pt x="6679" y="5490"/>
                </a:lnTo>
                <a:lnTo>
                  <a:pt x="6696" y="5490"/>
                </a:lnTo>
                <a:lnTo>
                  <a:pt x="6723" y="5498"/>
                </a:lnTo>
                <a:lnTo>
                  <a:pt x="6723" y="5507"/>
                </a:lnTo>
                <a:lnTo>
                  <a:pt x="6731" y="5507"/>
                </a:lnTo>
                <a:lnTo>
                  <a:pt x="6740" y="5516"/>
                </a:lnTo>
                <a:lnTo>
                  <a:pt x="6749" y="5516"/>
                </a:lnTo>
                <a:lnTo>
                  <a:pt x="6749" y="5507"/>
                </a:lnTo>
                <a:lnTo>
                  <a:pt x="6740" y="5498"/>
                </a:lnTo>
                <a:lnTo>
                  <a:pt x="6731" y="5498"/>
                </a:lnTo>
                <a:lnTo>
                  <a:pt x="6723" y="5490"/>
                </a:lnTo>
                <a:lnTo>
                  <a:pt x="6714" y="5481"/>
                </a:lnTo>
                <a:lnTo>
                  <a:pt x="6714" y="5472"/>
                </a:lnTo>
                <a:lnTo>
                  <a:pt x="6731" y="5490"/>
                </a:lnTo>
                <a:lnTo>
                  <a:pt x="6740" y="5498"/>
                </a:lnTo>
                <a:lnTo>
                  <a:pt x="6740" y="5490"/>
                </a:lnTo>
                <a:lnTo>
                  <a:pt x="6740" y="5481"/>
                </a:lnTo>
                <a:lnTo>
                  <a:pt x="6749" y="5490"/>
                </a:lnTo>
                <a:lnTo>
                  <a:pt x="6749" y="5481"/>
                </a:lnTo>
                <a:lnTo>
                  <a:pt x="6749" y="5472"/>
                </a:lnTo>
                <a:lnTo>
                  <a:pt x="6740" y="5472"/>
                </a:lnTo>
                <a:lnTo>
                  <a:pt x="6749" y="5472"/>
                </a:lnTo>
                <a:lnTo>
                  <a:pt x="6731" y="5463"/>
                </a:lnTo>
                <a:lnTo>
                  <a:pt x="6723" y="5454"/>
                </a:lnTo>
                <a:lnTo>
                  <a:pt x="6723" y="5445"/>
                </a:lnTo>
                <a:lnTo>
                  <a:pt x="6705" y="5437"/>
                </a:lnTo>
                <a:lnTo>
                  <a:pt x="6705" y="5428"/>
                </a:lnTo>
                <a:lnTo>
                  <a:pt x="6687" y="5419"/>
                </a:lnTo>
                <a:lnTo>
                  <a:pt x="6696" y="5419"/>
                </a:lnTo>
                <a:lnTo>
                  <a:pt x="6705" y="5428"/>
                </a:lnTo>
                <a:lnTo>
                  <a:pt x="6714" y="5437"/>
                </a:lnTo>
                <a:lnTo>
                  <a:pt x="6731" y="5463"/>
                </a:lnTo>
                <a:lnTo>
                  <a:pt x="6740" y="5463"/>
                </a:lnTo>
                <a:lnTo>
                  <a:pt x="6749" y="5463"/>
                </a:lnTo>
                <a:lnTo>
                  <a:pt x="6749" y="5454"/>
                </a:lnTo>
                <a:lnTo>
                  <a:pt x="6749" y="5445"/>
                </a:lnTo>
                <a:lnTo>
                  <a:pt x="6749" y="5437"/>
                </a:lnTo>
                <a:lnTo>
                  <a:pt x="6740" y="5428"/>
                </a:lnTo>
                <a:lnTo>
                  <a:pt x="6731" y="5428"/>
                </a:lnTo>
                <a:lnTo>
                  <a:pt x="6723" y="5419"/>
                </a:lnTo>
                <a:lnTo>
                  <a:pt x="6705" y="5419"/>
                </a:lnTo>
                <a:lnTo>
                  <a:pt x="6696" y="5401"/>
                </a:lnTo>
                <a:lnTo>
                  <a:pt x="6687" y="5401"/>
                </a:lnTo>
                <a:lnTo>
                  <a:pt x="6679" y="5401"/>
                </a:lnTo>
                <a:lnTo>
                  <a:pt x="6679" y="5384"/>
                </a:lnTo>
                <a:lnTo>
                  <a:pt x="6687" y="5375"/>
                </a:lnTo>
                <a:lnTo>
                  <a:pt x="6696" y="5366"/>
                </a:lnTo>
                <a:lnTo>
                  <a:pt x="6696" y="5357"/>
                </a:lnTo>
                <a:lnTo>
                  <a:pt x="6696" y="5366"/>
                </a:lnTo>
                <a:lnTo>
                  <a:pt x="6696" y="5375"/>
                </a:lnTo>
                <a:lnTo>
                  <a:pt x="6687" y="5375"/>
                </a:lnTo>
                <a:lnTo>
                  <a:pt x="6679" y="5384"/>
                </a:lnTo>
                <a:lnTo>
                  <a:pt x="6679" y="5392"/>
                </a:lnTo>
                <a:lnTo>
                  <a:pt x="6679" y="5401"/>
                </a:lnTo>
                <a:lnTo>
                  <a:pt x="6687" y="5401"/>
                </a:lnTo>
                <a:lnTo>
                  <a:pt x="6696" y="5392"/>
                </a:lnTo>
                <a:lnTo>
                  <a:pt x="6696" y="5401"/>
                </a:lnTo>
                <a:lnTo>
                  <a:pt x="6705" y="5401"/>
                </a:lnTo>
                <a:lnTo>
                  <a:pt x="6705" y="5410"/>
                </a:lnTo>
                <a:lnTo>
                  <a:pt x="6705" y="5401"/>
                </a:lnTo>
                <a:lnTo>
                  <a:pt x="6714" y="5410"/>
                </a:lnTo>
                <a:lnTo>
                  <a:pt x="6731" y="5410"/>
                </a:lnTo>
                <a:lnTo>
                  <a:pt x="6740" y="5419"/>
                </a:lnTo>
                <a:lnTo>
                  <a:pt x="6749" y="5428"/>
                </a:lnTo>
                <a:lnTo>
                  <a:pt x="6749" y="5419"/>
                </a:lnTo>
                <a:lnTo>
                  <a:pt x="6740" y="5419"/>
                </a:lnTo>
                <a:lnTo>
                  <a:pt x="6740" y="5410"/>
                </a:lnTo>
                <a:lnTo>
                  <a:pt x="6723" y="5392"/>
                </a:lnTo>
                <a:lnTo>
                  <a:pt x="6723" y="5384"/>
                </a:lnTo>
                <a:lnTo>
                  <a:pt x="6731" y="5392"/>
                </a:lnTo>
                <a:lnTo>
                  <a:pt x="6731" y="5401"/>
                </a:lnTo>
                <a:lnTo>
                  <a:pt x="6740" y="5401"/>
                </a:lnTo>
                <a:lnTo>
                  <a:pt x="6740" y="5392"/>
                </a:lnTo>
                <a:lnTo>
                  <a:pt x="6731" y="5384"/>
                </a:lnTo>
                <a:lnTo>
                  <a:pt x="6731" y="5366"/>
                </a:lnTo>
                <a:lnTo>
                  <a:pt x="6731" y="5357"/>
                </a:lnTo>
                <a:lnTo>
                  <a:pt x="6731" y="5348"/>
                </a:lnTo>
                <a:lnTo>
                  <a:pt x="6731" y="5340"/>
                </a:lnTo>
                <a:lnTo>
                  <a:pt x="6740" y="5348"/>
                </a:lnTo>
                <a:lnTo>
                  <a:pt x="6740" y="5340"/>
                </a:lnTo>
                <a:lnTo>
                  <a:pt x="6731" y="5331"/>
                </a:lnTo>
                <a:lnTo>
                  <a:pt x="6731" y="5322"/>
                </a:lnTo>
                <a:lnTo>
                  <a:pt x="6740" y="5331"/>
                </a:lnTo>
                <a:lnTo>
                  <a:pt x="6740" y="5322"/>
                </a:lnTo>
                <a:lnTo>
                  <a:pt x="6749" y="5313"/>
                </a:lnTo>
                <a:lnTo>
                  <a:pt x="6749" y="5322"/>
                </a:lnTo>
                <a:lnTo>
                  <a:pt x="6749" y="5313"/>
                </a:lnTo>
                <a:lnTo>
                  <a:pt x="6758" y="5313"/>
                </a:lnTo>
                <a:lnTo>
                  <a:pt x="6767" y="5313"/>
                </a:lnTo>
                <a:lnTo>
                  <a:pt x="6767" y="5304"/>
                </a:lnTo>
                <a:lnTo>
                  <a:pt x="6767" y="5295"/>
                </a:lnTo>
                <a:lnTo>
                  <a:pt x="6776" y="5295"/>
                </a:lnTo>
                <a:lnTo>
                  <a:pt x="6776" y="5304"/>
                </a:lnTo>
                <a:lnTo>
                  <a:pt x="6784" y="5304"/>
                </a:lnTo>
                <a:lnTo>
                  <a:pt x="6776" y="5304"/>
                </a:lnTo>
                <a:lnTo>
                  <a:pt x="6767" y="5313"/>
                </a:lnTo>
                <a:lnTo>
                  <a:pt x="6776" y="5313"/>
                </a:lnTo>
                <a:lnTo>
                  <a:pt x="6784" y="5313"/>
                </a:lnTo>
                <a:lnTo>
                  <a:pt x="6776" y="5313"/>
                </a:lnTo>
                <a:lnTo>
                  <a:pt x="6767" y="5313"/>
                </a:lnTo>
                <a:lnTo>
                  <a:pt x="6758" y="5322"/>
                </a:lnTo>
                <a:lnTo>
                  <a:pt x="6758" y="5331"/>
                </a:lnTo>
                <a:lnTo>
                  <a:pt x="6758" y="5340"/>
                </a:lnTo>
                <a:lnTo>
                  <a:pt x="6758" y="5348"/>
                </a:lnTo>
                <a:lnTo>
                  <a:pt x="6749" y="5348"/>
                </a:lnTo>
                <a:lnTo>
                  <a:pt x="6749" y="5357"/>
                </a:lnTo>
                <a:lnTo>
                  <a:pt x="6749" y="5348"/>
                </a:lnTo>
                <a:lnTo>
                  <a:pt x="6758" y="5357"/>
                </a:lnTo>
                <a:lnTo>
                  <a:pt x="6749" y="5366"/>
                </a:lnTo>
                <a:lnTo>
                  <a:pt x="6749" y="5375"/>
                </a:lnTo>
                <a:lnTo>
                  <a:pt x="6749" y="5366"/>
                </a:lnTo>
                <a:lnTo>
                  <a:pt x="6758" y="5366"/>
                </a:lnTo>
                <a:lnTo>
                  <a:pt x="6758" y="5375"/>
                </a:lnTo>
                <a:lnTo>
                  <a:pt x="6767" y="5384"/>
                </a:lnTo>
                <a:lnTo>
                  <a:pt x="6758" y="5384"/>
                </a:lnTo>
                <a:lnTo>
                  <a:pt x="6749" y="5384"/>
                </a:lnTo>
                <a:lnTo>
                  <a:pt x="6749" y="5392"/>
                </a:lnTo>
                <a:lnTo>
                  <a:pt x="6758" y="5401"/>
                </a:lnTo>
                <a:lnTo>
                  <a:pt x="6767" y="5401"/>
                </a:lnTo>
                <a:lnTo>
                  <a:pt x="6767" y="5410"/>
                </a:lnTo>
                <a:lnTo>
                  <a:pt x="6767" y="5401"/>
                </a:lnTo>
                <a:lnTo>
                  <a:pt x="6776" y="5401"/>
                </a:lnTo>
                <a:lnTo>
                  <a:pt x="6776" y="5410"/>
                </a:lnTo>
                <a:lnTo>
                  <a:pt x="6776" y="5401"/>
                </a:lnTo>
                <a:lnTo>
                  <a:pt x="6784" y="5401"/>
                </a:lnTo>
                <a:lnTo>
                  <a:pt x="6784" y="5410"/>
                </a:lnTo>
                <a:lnTo>
                  <a:pt x="6776" y="5410"/>
                </a:lnTo>
                <a:lnTo>
                  <a:pt x="6776" y="5419"/>
                </a:lnTo>
                <a:lnTo>
                  <a:pt x="6784" y="5419"/>
                </a:lnTo>
                <a:lnTo>
                  <a:pt x="6784" y="5428"/>
                </a:lnTo>
                <a:lnTo>
                  <a:pt x="6784" y="5437"/>
                </a:lnTo>
                <a:lnTo>
                  <a:pt x="6793" y="5437"/>
                </a:lnTo>
                <a:lnTo>
                  <a:pt x="6793" y="5445"/>
                </a:lnTo>
                <a:lnTo>
                  <a:pt x="6784" y="5454"/>
                </a:lnTo>
                <a:lnTo>
                  <a:pt x="6776" y="5463"/>
                </a:lnTo>
                <a:lnTo>
                  <a:pt x="6776" y="5481"/>
                </a:lnTo>
                <a:lnTo>
                  <a:pt x="6776" y="5498"/>
                </a:lnTo>
                <a:lnTo>
                  <a:pt x="6776" y="5507"/>
                </a:lnTo>
                <a:lnTo>
                  <a:pt x="6784" y="5490"/>
                </a:lnTo>
                <a:lnTo>
                  <a:pt x="6784" y="5481"/>
                </a:lnTo>
                <a:lnTo>
                  <a:pt x="6793" y="5472"/>
                </a:lnTo>
                <a:lnTo>
                  <a:pt x="6802" y="5472"/>
                </a:lnTo>
                <a:lnTo>
                  <a:pt x="6802" y="5463"/>
                </a:lnTo>
                <a:lnTo>
                  <a:pt x="6820" y="5428"/>
                </a:lnTo>
                <a:lnTo>
                  <a:pt x="6820" y="5419"/>
                </a:lnTo>
                <a:lnTo>
                  <a:pt x="6829" y="5410"/>
                </a:lnTo>
                <a:lnTo>
                  <a:pt x="6837" y="5410"/>
                </a:lnTo>
                <a:lnTo>
                  <a:pt x="6837" y="5401"/>
                </a:lnTo>
                <a:lnTo>
                  <a:pt x="6837" y="5392"/>
                </a:lnTo>
                <a:lnTo>
                  <a:pt x="6837" y="5401"/>
                </a:lnTo>
                <a:lnTo>
                  <a:pt x="6837" y="5392"/>
                </a:lnTo>
                <a:lnTo>
                  <a:pt x="6846" y="5392"/>
                </a:lnTo>
                <a:lnTo>
                  <a:pt x="6837" y="5384"/>
                </a:lnTo>
                <a:lnTo>
                  <a:pt x="6829" y="5384"/>
                </a:lnTo>
                <a:lnTo>
                  <a:pt x="6837" y="5375"/>
                </a:lnTo>
                <a:lnTo>
                  <a:pt x="6837" y="5366"/>
                </a:lnTo>
                <a:lnTo>
                  <a:pt x="6829" y="5366"/>
                </a:lnTo>
                <a:lnTo>
                  <a:pt x="6820" y="5348"/>
                </a:lnTo>
                <a:lnTo>
                  <a:pt x="6820" y="5340"/>
                </a:lnTo>
                <a:lnTo>
                  <a:pt x="6811" y="5322"/>
                </a:lnTo>
                <a:lnTo>
                  <a:pt x="6802" y="5313"/>
                </a:lnTo>
                <a:lnTo>
                  <a:pt x="6802" y="5304"/>
                </a:lnTo>
                <a:lnTo>
                  <a:pt x="6802" y="5295"/>
                </a:lnTo>
                <a:lnTo>
                  <a:pt x="6811" y="5287"/>
                </a:lnTo>
                <a:lnTo>
                  <a:pt x="6811" y="5278"/>
                </a:lnTo>
                <a:lnTo>
                  <a:pt x="6820" y="5269"/>
                </a:lnTo>
                <a:lnTo>
                  <a:pt x="6829" y="5269"/>
                </a:lnTo>
                <a:lnTo>
                  <a:pt x="6837" y="5260"/>
                </a:lnTo>
                <a:lnTo>
                  <a:pt x="6837" y="5269"/>
                </a:lnTo>
                <a:lnTo>
                  <a:pt x="6820" y="5278"/>
                </a:lnTo>
                <a:lnTo>
                  <a:pt x="6811" y="5278"/>
                </a:lnTo>
                <a:lnTo>
                  <a:pt x="6811" y="5287"/>
                </a:lnTo>
                <a:lnTo>
                  <a:pt x="6802" y="5295"/>
                </a:lnTo>
                <a:lnTo>
                  <a:pt x="6802" y="5304"/>
                </a:lnTo>
                <a:lnTo>
                  <a:pt x="6820" y="5322"/>
                </a:lnTo>
                <a:lnTo>
                  <a:pt x="6829" y="5322"/>
                </a:lnTo>
                <a:lnTo>
                  <a:pt x="6837" y="5331"/>
                </a:lnTo>
                <a:lnTo>
                  <a:pt x="6846" y="5331"/>
                </a:lnTo>
                <a:lnTo>
                  <a:pt x="6855" y="5331"/>
                </a:lnTo>
                <a:lnTo>
                  <a:pt x="6846" y="5340"/>
                </a:lnTo>
                <a:lnTo>
                  <a:pt x="6846" y="5348"/>
                </a:lnTo>
                <a:lnTo>
                  <a:pt x="6864" y="5348"/>
                </a:lnTo>
                <a:lnTo>
                  <a:pt x="6873" y="5331"/>
                </a:lnTo>
                <a:lnTo>
                  <a:pt x="6873" y="5322"/>
                </a:lnTo>
                <a:lnTo>
                  <a:pt x="6881" y="5313"/>
                </a:lnTo>
                <a:lnTo>
                  <a:pt x="6881" y="5322"/>
                </a:lnTo>
                <a:lnTo>
                  <a:pt x="6890" y="5313"/>
                </a:lnTo>
                <a:lnTo>
                  <a:pt x="6890" y="5304"/>
                </a:lnTo>
                <a:lnTo>
                  <a:pt x="6899" y="5295"/>
                </a:lnTo>
                <a:lnTo>
                  <a:pt x="6908" y="5287"/>
                </a:lnTo>
                <a:lnTo>
                  <a:pt x="6908" y="5269"/>
                </a:lnTo>
                <a:lnTo>
                  <a:pt x="6908" y="5260"/>
                </a:lnTo>
                <a:lnTo>
                  <a:pt x="6917" y="5260"/>
                </a:lnTo>
                <a:lnTo>
                  <a:pt x="6908" y="5278"/>
                </a:lnTo>
                <a:lnTo>
                  <a:pt x="6917" y="5269"/>
                </a:lnTo>
                <a:lnTo>
                  <a:pt x="6917" y="5251"/>
                </a:lnTo>
                <a:lnTo>
                  <a:pt x="6917" y="5242"/>
                </a:lnTo>
                <a:lnTo>
                  <a:pt x="6926" y="5234"/>
                </a:lnTo>
                <a:lnTo>
                  <a:pt x="6917" y="5225"/>
                </a:lnTo>
                <a:lnTo>
                  <a:pt x="6899" y="5225"/>
                </a:lnTo>
                <a:lnTo>
                  <a:pt x="6899" y="5216"/>
                </a:lnTo>
                <a:lnTo>
                  <a:pt x="6899" y="5207"/>
                </a:lnTo>
                <a:lnTo>
                  <a:pt x="6908" y="5207"/>
                </a:lnTo>
                <a:lnTo>
                  <a:pt x="6908" y="5198"/>
                </a:lnTo>
                <a:lnTo>
                  <a:pt x="6917" y="5198"/>
                </a:lnTo>
                <a:lnTo>
                  <a:pt x="6926" y="5181"/>
                </a:lnTo>
                <a:lnTo>
                  <a:pt x="6926" y="5172"/>
                </a:lnTo>
                <a:lnTo>
                  <a:pt x="6926" y="5163"/>
                </a:lnTo>
                <a:lnTo>
                  <a:pt x="6917" y="5154"/>
                </a:lnTo>
                <a:lnTo>
                  <a:pt x="6926" y="5154"/>
                </a:lnTo>
                <a:lnTo>
                  <a:pt x="6926" y="5163"/>
                </a:lnTo>
                <a:lnTo>
                  <a:pt x="6926" y="5172"/>
                </a:lnTo>
                <a:lnTo>
                  <a:pt x="6926" y="5181"/>
                </a:lnTo>
                <a:lnTo>
                  <a:pt x="6926" y="5189"/>
                </a:lnTo>
                <a:lnTo>
                  <a:pt x="6917" y="5198"/>
                </a:lnTo>
                <a:lnTo>
                  <a:pt x="6926" y="5189"/>
                </a:lnTo>
                <a:lnTo>
                  <a:pt x="6934" y="5181"/>
                </a:lnTo>
                <a:lnTo>
                  <a:pt x="6943" y="5181"/>
                </a:lnTo>
                <a:lnTo>
                  <a:pt x="6952" y="5172"/>
                </a:lnTo>
                <a:lnTo>
                  <a:pt x="6978" y="5163"/>
                </a:lnTo>
                <a:lnTo>
                  <a:pt x="6987" y="5154"/>
                </a:lnTo>
                <a:lnTo>
                  <a:pt x="6996" y="5145"/>
                </a:lnTo>
                <a:lnTo>
                  <a:pt x="7005" y="5154"/>
                </a:lnTo>
                <a:lnTo>
                  <a:pt x="7031" y="5154"/>
                </a:lnTo>
                <a:lnTo>
                  <a:pt x="7040" y="5145"/>
                </a:lnTo>
                <a:lnTo>
                  <a:pt x="7049" y="5145"/>
                </a:lnTo>
                <a:lnTo>
                  <a:pt x="7058" y="5145"/>
                </a:lnTo>
                <a:lnTo>
                  <a:pt x="7067" y="5145"/>
                </a:lnTo>
                <a:lnTo>
                  <a:pt x="7084" y="5145"/>
                </a:lnTo>
                <a:lnTo>
                  <a:pt x="7102" y="5145"/>
                </a:lnTo>
                <a:lnTo>
                  <a:pt x="7102" y="5137"/>
                </a:lnTo>
                <a:lnTo>
                  <a:pt x="7111" y="5119"/>
                </a:lnTo>
                <a:lnTo>
                  <a:pt x="7111" y="5110"/>
                </a:lnTo>
                <a:lnTo>
                  <a:pt x="7111" y="5101"/>
                </a:lnTo>
                <a:lnTo>
                  <a:pt x="7111" y="5110"/>
                </a:lnTo>
                <a:lnTo>
                  <a:pt x="7120" y="5110"/>
                </a:lnTo>
                <a:lnTo>
                  <a:pt x="7120" y="5119"/>
                </a:lnTo>
                <a:lnTo>
                  <a:pt x="7128" y="5110"/>
                </a:lnTo>
                <a:lnTo>
                  <a:pt x="7120" y="5119"/>
                </a:lnTo>
                <a:lnTo>
                  <a:pt x="7128" y="5128"/>
                </a:lnTo>
                <a:lnTo>
                  <a:pt x="7137" y="5128"/>
                </a:lnTo>
                <a:lnTo>
                  <a:pt x="7164" y="5110"/>
                </a:lnTo>
                <a:lnTo>
                  <a:pt x="7164" y="5119"/>
                </a:lnTo>
                <a:lnTo>
                  <a:pt x="7164" y="5128"/>
                </a:lnTo>
                <a:lnTo>
                  <a:pt x="7173" y="5119"/>
                </a:lnTo>
                <a:lnTo>
                  <a:pt x="7181" y="5119"/>
                </a:lnTo>
                <a:lnTo>
                  <a:pt x="7208" y="5119"/>
                </a:lnTo>
                <a:lnTo>
                  <a:pt x="7217" y="5110"/>
                </a:lnTo>
                <a:lnTo>
                  <a:pt x="7217" y="5119"/>
                </a:lnTo>
                <a:lnTo>
                  <a:pt x="7217" y="5110"/>
                </a:lnTo>
                <a:lnTo>
                  <a:pt x="7217" y="5101"/>
                </a:lnTo>
                <a:lnTo>
                  <a:pt x="7217" y="5092"/>
                </a:lnTo>
                <a:lnTo>
                  <a:pt x="7208" y="5084"/>
                </a:lnTo>
                <a:lnTo>
                  <a:pt x="7199" y="5075"/>
                </a:lnTo>
                <a:lnTo>
                  <a:pt x="7190" y="5075"/>
                </a:lnTo>
                <a:lnTo>
                  <a:pt x="7199" y="5084"/>
                </a:lnTo>
                <a:lnTo>
                  <a:pt x="7208" y="5084"/>
                </a:lnTo>
                <a:lnTo>
                  <a:pt x="7208" y="5092"/>
                </a:lnTo>
                <a:lnTo>
                  <a:pt x="7208" y="5101"/>
                </a:lnTo>
                <a:lnTo>
                  <a:pt x="7199" y="5110"/>
                </a:lnTo>
                <a:lnTo>
                  <a:pt x="7190" y="5110"/>
                </a:lnTo>
                <a:lnTo>
                  <a:pt x="7181" y="5110"/>
                </a:lnTo>
                <a:lnTo>
                  <a:pt x="7173" y="5101"/>
                </a:lnTo>
                <a:lnTo>
                  <a:pt x="7173" y="5092"/>
                </a:lnTo>
                <a:lnTo>
                  <a:pt x="7164" y="5084"/>
                </a:lnTo>
                <a:lnTo>
                  <a:pt x="7155" y="5066"/>
                </a:lnTo>
                <a:lnTo>
                  <a:pt x="7137" y="5057"/>
                </a:lnTo>
                <a:lnTo>
                  <a:pt x="7146" y="5048"/>
                </a:lnTo>
                <a:lnTo>
                  <a:pt x="7146" y="5039"/>
                </a:lnTo>
                <a:lnTo>
                  <a:pt x="7155" y="5039"/>
                </a:lnTo>
                <a:lnTo>
                  <a:pt x="7164" y="5031"/>
                </a:lnTo>
                <a:lnTo>
                  <a:pt x="7155" y="5031"/>
                </a:lnTo>
                <a:lnTo>
                  <a:pt x="7155" y="5022"/>
                </a:lnTo>
                <a:lnTo>
                  <a:pt x="7155" y="5013"/>
                </a:lnTo>
                <a:lnTo>
                  <a:pt x="7155" y="5004"/>
                </a:lnTo>
                <a:lnTo>
                  <a:pt x="7155" y="4995"/>
                </a:lnTo>
                <a:lnTo>
                  <a:pt x="7164" y="4986"/>
                </a:lnTo>
                <a:lnTo>
                  <a:pt x="7173" y="4969"/>
                </a:lnTo>
                <a:lnTo>
                  <a:pt x="7181" y="4951"/>
                </a:lnTo>
                <a:lnTo>
                  <a:pt x="7199" y="4942"/>
                </a:lnTo>
                <a:lnTo>
                  <a:pt x="7190" y="4942"/>
                </a:lnTo>
                <a:lnTo>
                  <a:pt x="7199" y="4934"/>
                </a:lnTo>
                <a:lnTo>
                  <a:pt x="7208" y="4925"/>
                </a:lnTo>
                <a:lnTo>
                  <a:pt x="7217" y="4925"/>
                </a:lnTo>
                <a:lnTo>
                  <a:pt x="7226" y="4925"/>
                </a:lnTo>
                <a:lnTo>
                  <a:pt x="7226" y="4934"/>
                </a:lnTo>
                <a:lnTo>
                  <a:pt x="7226" y="4925"/>
                </a:lnTo>
                <a:lnTo>
                  <a:pt x="7226" y="4916"/>
                </a:lnTo>
                <a:lnTo>
                  <a:pt x="7226" y="4925"/>
                </a:lnTo>
                <a:lnTo>
                  <a:pt x="7234" y="4925"/>
                </a:lnTo>
                <a:lnTo>
                  <a:pt x="7234" y="4916"/>
                </a:lnTo>
                <a:lnTo>
                  <a:pt x="7234" y="4907"/>
                </a:lnTo>
                <a:lnTo>
                  <a:pt x="7243" y="4916"/>
                </a:lnTo>
                <a:lnTo>
                  <a:pt x="7243" y="4907"/>
                </a:lnTo>
                <a:lnTo>
                  <a:pt x="7243" y="4916"/>
                </a:lnTo>
                <a:lnTo>
                  <a:pt x="7252" y="4916"/>
                </a:lnTo>
                <a:lnTo>
                  <a:pt x="7261" y="4907"/>
                </a:lnTo>
                <a:lnTo>
                  <a:pt x="7270" y="4907"/>
                </a:lnTo>
                <a:lnTo>
                  <a:pt x="7278" y="4907"/>
                </a:lnTo>
                <a:lnTo>
                  <a:pt x="7278" y="4898"/>
                </a:lnTo>
                <a:lnTo>
                  <a:pt x="7278" y="4889"/>
                </a:lnTo>
                <a:lnTo>
                  <a:pt x="7287" y="4881"/>
                </a:lnTo>
                <a:lnTo>
                  <a:pt x="7287" y="4872"/>
                </a:lnTo>
                <a:lnTo>
                  <a:pt x="7296" y="4863"/>
                </a:lnTo>
                <a:lnTo>
                  <a:pt x="7305" y="4854"/>
                </a:lnTo>
                <a:lnTo>
                  <a:pt x="7305" y="4863"/>
                </a:lnTo>
                <a:lnTo>
                  <a:pt x="7305" y="4872"/>
                </a:lnTo>
                <a:lnTo>
                  <a:pt x="7296" y="4881"/>
                </a:lnTo>
                <a:lnTo>
                  <a:pt x="7305" y="4881"/>
                </a:lnTo>
                <a:lnTo>
                  <a:pt x="7314" y="4881"/>
                </a:lnTo>
                <a:lnTo>
                  <a:pt x="7323" y="4889"/>
                </a:lnTo>
                <a:lnTo>
                  <a:pt x="7323" y="4881"/>
                </a:lnTo>
                <a:lnTo>
                  <a:pt x="7323" y="4872"/>
                </a:lnTo>
                <a:lnTo>
                  <a:pt x="7323" y="4863"/>
                </a:lnTo>
                <a:lnTo>
                  <a:pt x="7331" y="4863"/>
                </a:lnTo>
                <a:lnTo>
                  <a:pt x="7331" y="4872"/>
                </a:lnTo>
                <a:lnTo>
                  <a:pt x="7340" y="4863"/>
                </a:lnTo>
                <a:lnTo>
                  <a:pt x="7349" y="4863"/>
                </a:lnTo>
                <a:lnTo>
                  <a:pt x="7349" y="4872"/>
                </a:lnTo>
                <a:lnTo>
                  <a:pt x="7358" y="4872"/>
                </a:lnTo>
                <a:lnTo>
                  <a:pt x="7358" y="4863"/>
                </a:lnTo>
                <a:lnTo>
                  <a:pt x="7367" y="4872"/>
                </a:lnTo>
                <a:lnTo>
                  <a:pt x="7367" y="4854"/>
                </a:lnTo>
                <a:lnTo>
                  <a:pt x="7376" y="4854"/>
                </a:lnTo>
                <a:lnTo>
                  <a:pt x="7384" y="4854"/>
                </a:lnTo>
                <a:lnTo>
                  <a:pt x="7393" y="4854"/>
                </a:lnTo>
                <a:lnTo>
                  <a:pt x="7402" y="4845"/>
                </a:lnTo>
                <a:lnTo>
                  <a:pt x="7420" y="4845"/>
                </a:lnTo>
                <a:lnTo>
                  <a:pt x="7437" y="4836"/>
                </a:lnTo>
                <a:lnTo>
                  <a:pt x="7428" y="4828"/>
                </a:lnTo>
                <a:lnTo>
                  <a:pt x="7428" y="4819"/>
                </a:lnTo>
                <a:lnTo>
                  <a:pt x="7428" y="4810"/>
                </a:lnTo>
                <a:lnTo>
                  <a:pt x="7420" y="4810"/>
                </a:lnTo>
                <a:lnTo>
                  <a:pt x="7420" y="4801"/>
                </a:lnTo>
                <a:lnTo>
                  <a:pt x="7428" y="4801"/>
                </a:lnTo>
                <a:lnTo>
                  <a:pt x="7437" y="4801"/>
                </a:lnTo>
                <a:lnTo>
                  <a:pt x="7437" y="4810"/>
                </a:lnTo>
                <a:lnTo>
                  <a:pt x="7446" y="4810"/>
                </a:lnTo>
                <a:lnTo>
                  <a:pt x="7455" y="4810"/>
                </a:lnTo>
                <a:lnTo>
                  <a:pt x="7473" y="4801"/>
                </a:lnTo>
                <a:lnTo>
                  <a:pt x="7473" y="4810"/>
                </a:lnTo>
                <a:lnTo>
                  <a:pt x="7481" y="4810"/>
                </a:lnTo>
                <a:lnTo>
                  <a:pt x="7490" y="4801"/>
                </a:lnTo>
                <a:lnTo>
                  <a:pt x="7499" y="4801"/>
                </a:lnTo>
                <a:lnTo>
                  <a:pt x="7499" y="4792"/>
                </a:lnTo>
                <a:lnTo>
                  <a:pt x="7490" y="4792"/>
                </a:lnTo>
                <a:lnTo>
                  <a:pt x="7499" y="4784"/>
                </a:lnTo>
                <a:lnTo>
                  <a:pt x="7508" y="4784"/>
                </a:lnTo>
                <a:lnTo>
                  <a:pt x="7499" y="4784"/>
                </a:lnTo>
                <a:lnTo>
                  <a:pt x="7499" y="4792"/>
                </a:lnTo>
                <a:lnTo>
                  <a:pt x="7508" y="4801"/>
                </a:lnTo>
                <a:lnTo>
                  <a:pt x="7517" y="4801"/>
                </a:lnTo>
                <a:lnTo>
                  <a:pt x="7543" y="4784"/>
                </a:lnTo>
                <a:lnTo>
                  <a:pt x="7561" y="4775"/>
                </a:lnTo>
                <a:lnTo>
                  <a:pt x="7578" y="4766"/>
                </a:lnTo>
                <a:lnTo>
                  <a:pt x="7587" y="4766"/>
                </a:lnTo>
                <a:lnTo>
                  <a:pt x="7596" y="4757"/>
                </a:lnTo>
                <a:lnTo>
                  <a:pt x="7614" y="4748"/>
                </a:lnTo>
                <a:lnTo>
                  <a:pt x="7605" y="4739"/>
                </a:lnTo>
                <a:lnTo>
                  <a:pt x="7605" y="4731"/>
                </a:lnTo>
                <a:lnTo>
                  <a:pt x="7614" y="4739"/>
                </a:lnTo>
                <a:lnTo>
                  <a:pt x="7614" y="4748"/>
                </a:lnTo>
                <a:lnTo>
                  <a:pt x="7623" y="4739"/>
                </a:lnTo>
                <a:lnTo>
                  <a:pt x="7631" y="4739"/>
                </a:lnTo>
                <a:lnTo>
                  <a:pt x="7631" y="4748"/>
                </a:lnTo>
                <a:lnTo>
                  <a:pt x="7623" y="4748"/>
                </a:lnTo>
                <a:lnTo>
                  <a:pt x="7614" y="4766"/>
                </a:lnTo>
                <a:lnTo>
                  <a:pt x="7596" y="4775"/>
                </a:lnTo>
                <a:lnTo>
                  <a:pt x="7587" y="4784"/>
                </a:lnTo>
                <a:lnTo>
                  <a:pt x="7596" y="4784"/>
                </a:lnTo>
                <a:lnTo>
                  <a:pt x="7596" y="4792"/>
                </a:lnTo>
                <a:lnTo>
                  <a:pt x="7605" y="4784"/>
                </a:lnTo>
                <a:lnTo>
                  <a:pt x="7631" y="4784"/>
                </a:lnTo>
                <a:lnTo>
                  <a:pt x="7649" y="4784"/>
                </a:lnTo>
                <a:lnTo>
                  <a:pt x="7658" y="4784"/>
                </a:lnTo>
                <a:lnTo>
                  <a:pt x="7684" y="4784"/>
                </a:lnTo>
                <a:lnTo>
                  <a:pt x="7702" y="4784"/>
                </a:lnTo>
                <a:lnTo>
                  <a:pt x="7693" y="4792"/>
                </a:lnTo>
                <a:lnTo>
                  <a:pt x="7675" y="4792"/>
                </a:lnTo>
                <a:lnTo>
                  <a:pt x="7649" y="4801"/>
                </a:lnTo>
                <a:lnTo>
                  <a:pt x="7640" y="4801"/>
                </a:lnTo>
                <a:lnTo>
                  <a:pt x="7640" y="4819"/>
                </a:lnTo>
                <a:lnTo>
                  <a:pt x="7640" y="4810"/>
                </a:lnTo>
                <a:lnTo>
                  <a:pt x="7631" y="4810"/>
                </a:lnTo>
                <a:lnTo>
                  <a:pt x="7623" y="4801"/>
                </a:lnTo>
                <a:lnTo>
                  <a:pt x="7631" y="4792"/>
                </a:lnTo>
                <a:lnTo>
                  <a:pt x="7623" y="4784"/>
                </a:lnTo>
                <a:lnTo>
                  <a:pt x="7623" y="4792"/>
                </a:lnTo>
                <a:lnTo>
                  <a:pt x="7596" y="4801"/>
                </a:lnTo>
                <a:lnTo>
                  <a:pt x="7587" y="4810"/>
                </a:lnTo>
                <a:lnTo>
                  <a:pt x="7534" y="4836"/>
                </a:lnTo>
                <a:lnTo>
                  <a:pt x="7525" y="4845"/>
                </a:lnTo>
                <a:lnTo>
                  <a:pt x="7534" y="4845"/>
                </a:lnTo>
                <a:lnTo>
                  <a:pt x="7543" y="4836"/>
                </a:lnTo>
                <a:lnTo>
                  <a:pt x="7543" y="4845"/>
                </a:lnTo>
                <a:lnTo>
                  <a:pt x="7534" y="4845"/>
                </a:lnTo>
                <a:lnTo>
                  <a:pt x="7525" y="4854"/>
                </a:lnTo>
                <a:lnTo>
                  <a:pt x="7517" y="4854"/>
                </a:lnTo>
                <a:lnTo>
                  <a:pt x="7508" y="4854"/>
                </a:lnTo>
                <a:lnTo>
                  <a:pt x="7499" y="4863"/>
                </a:lnTo>
                <a:lnTo>
                  <a:pt x="7499" y="4872"/>
                </a:lnTo>
                <a:lnTo>
                  <a:pt x="7508" y="4854"/>
                </a:lnTo>
                <a:lnTo>
                  <a:pt x="7517" y="4854"/>
                </a:lnTo>
                <a:lnTo>
                  <a:pt x="7499" y="4872"/>
                </a:lnTo>
                <a:lnTo>
                  <a:pt x="7490" y="4898"/>
                </a:lnTo>
                <a:lnTo>
                  <a:pt x="7499" y="4925"/>
                </a:lnTo>
                <a:lnTo>
                  <a:pt x="7499" y="4934"/>
                </a:lnTo>
                <a:lnTo>
                  <a:pt x="7508" y="4925"/>
                </a:lnTo>
                <a:lnTo>
                  <a:pt x="7517" y="4925"/>
                </a:lnTo>
                <a:lnTo>
                  <a:pt x="7517" y="4934"/>
                </a:lnTo>
                <a:lnTo>
                  <a:pt x="7525" y="4951"/>
                </a:lnTo>
                <a:lnTo>
                  <a:pt x="7534" y="4951"/>
                </a:lnTo>
                <a:lnTo>
                  <a:pt x="7543" y="4951"/>
                </a:lnTo>
                <a:lnTo>
                  <a:pt x="7552" y="4951"/>
                </a:lnTo>
                <a:lnTo>
                  <a:pt x="7552" y="4942"/>
                </a:lnTo>
                <a:lnTo>
                  <a:pt x="7561" y="4934"/>
                </a:lnTo>
                <a:lnTo>
                  <a:pt x="7570" y="4934"/>
                </a:lnTo>
                <a:lnTo>
                  <a:pt x="7587" y="4925"/>
                </a:lnTo>
                <a:lnTo>
                  <a:pt x="7596" y="4916"/>
                </a:lnTo>
                <a:lnTo>
                  <a:pt x="7605" y="4907"/>
                </a:lnTo>
                <a:lnTo>
                  <a:pt x="7614" y="4898"/>
                </a:lnTo>
                <a:lnTo>
                  <a:pt x="7623" y="4889"/>
                </a:lnTo>
                <a:lnTo>
                  <a:pt x="7623" y="4881"/>
                </a:lnTo>
                <a:lnTo>
                  <a:pt x="7631" y="4881"/>
                </a:lnTo>
                <a:lnTo>
                  <a:pt x="7631" y="4872"/>
                </a:lnTo>
                <a:lnTo>
                  <a:pt x="7631" y="4863"/>
                </a:lnTo>
                <a:lnTo>
                  <a:pt x="7640" y="4854"/>
                </a:lnTo>
                <a:lnTo>
                  <a:pt x="7649" y="4863"/>
                </a:lnTo>
                <a:lnTo>
                  <a:pt x="7649" y="4854"/>
                </a:lnTo>
                <a:lnTo>
                  <a:pt x="7658" y="4854"/>
                </a:lnTo>
                <a:lnTo>
                  <a:pt x="7658" y="4863"/>
                </a:lnTo>
                <a:lnTo>
                  <a:pt x="7667" y="4863"/>
                </a:lnTo>
                <a:lnTo>
                  <a:pt x="7684" y="4863"/>
                </a:lnTo>
                <a:lnTo>
                  <a:pt x="7684" y="4854"/>
                </a:lnTo>
                <a:lnTo>
                  <a:pt x="7684" y="4845"/>
                </a:lnTo>
                <a:lnTo>
                  <a:pt x="7684" y="4854"/>
                </a:lnTo>
                <a:lnTo>
                  <a:pt x="7693" y="4854"/>
                </a:lnTo>
                <a:lnTo>
                  <a:pt x="7702" y="4854"/>
                </a:lnTo>
                <a:lnTo>
                  <a:pt x="7720" y="4845"/>
                </a:lnTo>
                <a:lnTo>
                  <a:pt x="7728" y="4845"/>
                </a:lnTo>
                <a:lnTo>
                  <a:pt x="7746" y="4836"/>
                </a:lnTo>
                <a:lnTo>
                  <a:pt x="7764" y="4836"/>
                </a:lnTo>
                <a:lnTo>
                  <a:pt x="7781" y="4828"/>
                </a:lnTo>
                <a:lnTo>
                  <a:pt x="7799" y="4819"/>
                </a:lnTo>
                <a:lnTo>
                  <a:pt x="7817" y="4810"/>
                </a:lnTo>
                <a:lnTo>
                  <a:pt x="7825" y="4810"/>
                </a:lnTo>
                <a:lnTo>
                  <a:pt x="7834" y="4801"/>
                </a:lnTo>
                <a:lnTo>
                  <a:pt x="7843" y="4801"/>
                </a:lnTo>
                <a:lnTo>
                  <a:pt x="7852" y="4801"/>
                </a:lnTo>
                <a:lnTo>
                  <a:pt x="7861" y="4792"/>
                </a:lnTo>
                <a:lnTo>
                  <a:pt x="7870" y="4801"/>
                </a:lnTo>
                <a:lnTo>
                  <a:pt x="7870" y="4792"/>
                </a:lnTo>
                <a:lnTo>
                  <a:pt x="7870" y="4784"/>
                </a:lnTo>
                <a:lnTo>
                  <a:pt x="7843" y="4784"/>
                </a:lnTo>
                <a:lnTo>
                  <a:pt x="7852" y="4775"/>
                </a:lnTo>
                <a:lnTo>
                  <a:pt x="7852" y="4766"/>
                </a:lnTo>
                <a:lnTo>
                  <a:pt x="7843" y="4757"/>
                </a:lnTo>
                <a:lnTo>
                  <a:pt x="7834" y="4757"/>
                </a:lnTo>
                <a:lnTo>
                  <a:pt x="7825" y="4757"/>
                </a:lnTo>
                <a:lnTo>
                  <a:pt x="7817" y="4757"/>
                </a:lnTo>
                <a:lnTo>
                  <a:pt x="7808" y="4757"/>
                </a:lnTo>
                <a:lnTo>
                  <a:pt x="7808" y="4748"/>
                </a:lnTo>
                <a:lnTo>
                  <a:pt x="7808" y="4739"/>
                </a:lnTo>
                <a:lnTo>
                  <a:pt x="7781" y="4748"/>
                </a:lnTo>
                <a:lnTo>
                  <a:pt x="7773" y="4757"/>
                </a:lnTo>
                <a:lnTo>
                  <a:pt x="7764" y="4757"/>
                </a:lnTo>
                <a:lnTo>
                  <a:pt x="7764" y="4766"/>
                </a:lnTo>
                <a:lnTo>
                  <a:pt x="7755" y="4757"/>
                </a:lnTo>
                <a:lnTo>
                  <a:pt x="7746" y="4757"/>
                </a:lnTo>
                <a:lnTo>
                  <a:pt x="7746" y="4748"/>
                </a:lnTo>
                <a:lnTo>
                  <a:pt x="7737" y="4748"/>
                </a:lnTo>
                <a:lnTo>
                  <a:pt x="7720" y="4748"/>
                </a:lnTo>
                <a:lnTo>
                  <a:pt x="7711" y="4748"/>
                </a:lnTo>
                <a:lnTo>
                  <a:pt x="7702" y="4748"/>
                </a:lnTo>
                <a:lnTo>
                  <a:pt x="7693" y="4739"/>
                </a:lnTo>
                <a:lnTo>
                  <a:pt x="7684" y="4739"/>
                </a:lnTo>
                <a:lnTo>
                  <a:pt x="7675" y="4739"/>
                </a:lnTo>
                <a:lnTo>
                  <a:pt x="7667" y="4731"/>
                </a:lnTo>
                <a:lnTo>
                  <a:pt x="7649" y="4722"/>
                </a:lnTo>
                <a:lnTo>
                  <a:pt x="7667" y="4722"/>
                </a:lnTo>
                <a:lnTo>
                  <a:pt x="7667" y="4713"/>
                </a:lnTo>
                <a:lnTo>
                  <a:pt x="7658" y="4713"/>
                </a:lnTo>
                <a:lnTo>
                  <a:pt x="7640" y="4713"/>
                </a:lnTo>
                <a:lnTo>
                  <a:pt x="7640" y="4704"/>
                </a:lnTo>
                <a:lnTo>
                  <a:pt x="7614" y="4704"/>
                </a:lnTo>
                <a:lnTo>
                  <a:pt x="7614" y="4695"/>
                </a:lnTo>
                <a:lnTo>
                  <a:pt x="7605" y="4695"/>
                </a:lnTo>
                <a:lnTo>
                  <a:pt x="7605" y="4686"/>
                </a:lnTo>
                <a:lnTo>
                  <a:pt x="7605" y="4678"/>
                </a:lnTo>
                <a:lnTo>
                  <a:pt x="7596" y="4669"/>
                </a:lnTo>
                <a:lnTo>
                  <a:pt x="7596" y="4660"/>
                </a:lnTo>
                <a:lnTo>
                  <a:pt x="7587" y="4651"/>
                </a:lnTo>
                <a:lnTo>
                  <a:pt x="7587" y="4642"/>
                </a:lnTo>
                <a:lnTo>
                  <a:pt x="7596" y="4633"/>
                </a:lnTo>
                <a:lnTo>
                  <a:pt x="7587" y="4625"/>
                </a:lnTo>
                <a:lnTo>
                  <a:pt x="7578" y="4625"/>
                </a:lnTo>
                <a:lnTo>
                  <a:pt x="7570" y="4633"/>
                </a:lnTo>
                <a:lnTo>
                  <a:pt x="7561" y="4625"/>
                </a:lnTo>
                <a:lnTo>
                  <a:pt x="7552" y="4625"/>
                </a:lnTo>
                <a:lnTo>
                  <a:pt x="7570" y="4616"/>
                </a:lnTo>
                <a:lnTo>
                  <a:pt x="7587" y="4598"/>
                </a:lnTo>
                <a:lnTo>
                  <a:pt x="7587" y="4581"/>
                </a:lnTo>
                <a:lnTo>
                  <a:pt x="7596" y="4572"/>
                </a:lnTo>
                <a:lnTo>
                  <a:pt x="7605" y="4572"/>
                </a:lnTo>
                <a:lnTo>
                  <a:pt x="7587" y="4563"/>
                </a:lnTo>
                <a:lnTo>
                  <a:pt x="7578" y="4563"/>
                </a:lnTo>
                <a:lnTo>
                  <a:pt x="7578" y="4554"/>
                </a:lnTo>
                <a:lnTo>
                  <a:pt x="7561" y="4563"/>
                </a:lnTo>
                <a:lnTo>
                  <a:pt x="7552" y="4563"/>
                </a:lnTo>
                <a:lnTo>
                  <a:pt x="7543" y="4572"/>
                </a:lnTo>
                <a:lnTo>
                  <a:pt x="7534" y="4572"/>
                </a:lnTo>
                <a:lnTo>
                  <a:pt x="7525" y="4554"/>
                </a:lnTo>
                <a:lnTo>
                  <a:pt x="7517" y="4554"/>
                </a:lnTo>
                <a:lnTo>
                  <a:pt x="7490" y="4545"/>
                </a:lnTo>
                <a:lnTo>
                  <a:pt x="7481" y="4536"/>
                </a:lnTo>
                <a:lnTo>
                  <a:pt x="7473" y="4536"/>
                </a:lnTo>
                <a:lnTo>
                  <a:pt x="7464" y="4545"/>
                </a:lnTo>
                <a:lnTo>
                  <a:pt x="7455" y="4536"/>
                </a:lnTo>
                <a:lnTo>
                  <a:pt x="7473" y="4528"/>
                </a:lnTo>
                <a:lnTo>
                  <a:pt x="7481" y="4536"/>
                </a:lnTo>
                <a:lnTo>
                  <a:pt x="7490" y="4528"/>
                </a:lnTo>
                <a:lnTo>
                  <a:pt x="7499" y="4536"/>
                </a:lnTo>
                <a:lnTo>
                  <a:pt x="7508" y="4528"/>
                </a:lnTo>
                <a:lnTo>
                  <a:pt x="7525" y="4528"/>
                </a:lnTo>
                <a:lnTo>
                  <a:pt x="7543" y="4536"/>
                </a:lnTo>
                <a:lnTo>
                  <a:pt x="7552" y="4545"/>
                </a:lnTo>
                <a:lnTo>
                  <a:pt x="7561" y="4536"/>
                </a:lnTo>
                <a:lnTo>
                  <a:pt x="7578" y="4528"/>
                </a:lnTo>
                <a:lnTo>
                  <a:pt x="7596" y="4528"/>
                </a:lnTo>
                <a:lnTo>
                  <a:pt x="7596" y="4519"/>
                </a:lnTo>
                <a:lnTo>
                  <a:pt x="7605" y="4510"/>
                </a:lnTo>
                <a:lnTo>
                  <a:pt x="7631" y="4501"/>
                </a:lnTo>
                <a:lnTo>
                  <a:pt x="7631" y="4492"/>
                </a:lnTo>
                <a:lnTo>
                  <a:pt x="7631" y="4475"/>
                </a:lnTo>
                <a:lnTo>
                  <a:pt x="7623" y="4466"/>
                </a:lnTo>
                <a:lnTo>
                  <a:pt x="7614" y="4466"/>
                </a:lnTo>
                <a:lnTo>
                  <a:pt x="7623" y="4466"/>
                </a:lnTo>
                <a:lnTo>
                  <a:pt x="7640" y="4466"/>
                </a:lnTo>
                <a:lnTo>
                  <a:pt x="7640" y="4457"/>
                </a:lnTo>
                <a:lnTo>
                  <a:pt x="7631" y="4457"/>
                </a:lnTo>
                <a:lnTo>
                  <a:pt x="7614" y="4439"/>
                </a:lnTo>
                <a:lnTo>
                  <a:pt x="7596" y="4430"/>
                </a:lnTo>
                <a:lnTo>
                  <a:pt x="7552" y="4422"/>
                </a:lnTo>
                <a:lnTo>
                  <a:pt x="7543" y="4422"/>
                </a:lnTo>
                <a:lnTo>
                  <a:pt x="7517" y="4430"/>
                </a:lnTo>
                <a:lnTo>
                  <a:pt x="7490" y="4430"/>
                </a:lnTo>
                <a:lnTo>
                  <a:pt x="7464" y="4439"/>
                </a:lnTo>
                <a:lnTo>
                  <a:pt x="7420" y="4448"/>
                </a:lnTo>
                <a:lnTo>
                  <a:pt x="7393" y="4457"/>
                </a:lnTo>
                <a:lnTo>
                  <a:pt x="7367" y="4475"/>
                </a:lnTo>
                <a:lnTo>
                  <a:pt x="7340" y="4483"/>
                </a:lnTo>
                <a:lnTo>
                  <a:pt x="7331" y="4492"/>
                </a:lnTo>
                <a:lnTo>
                  <a:pt x="7323" y="4501"/>
                </a:lnTo>
                <a:lnTo>
                  <a:pt x="7305" y="4510"/>
                </a:lnTo>
                <a:lnTo>
                  <a:pt x="7296" y="4510"/>
                </a:lnTo>
                <a:lnTo>
                  <a:pt x="7287" y="4519"/>
                </a:lnTo>
                <a:lnTo>
                  <a:pt x="7261" y="4536"/>
                </a:lnTo>
                <a:lnTo>
                  <a:pt x="7252" y="4545"/>
                </a:lnTo>
                <a:lnTo>
                  <a:pt x="7243" y="4554"/>
                </a:lnTo>
                <a:lnTo>
                  <a:pt x="7226" y="4581"/>
                </a:lnTo>
                <a:lnTo>
                  <a:pt x="7208" y="4589"/>
                </a:lnTo>
                <a:lnTo>
                  <a:pt x="7208" y="4598"/>
                </a:lnTo>
                <a:lnTo>
                  <a:pt x="7199" y="4607"/>
                </a:lnTo>
                <a:lnTo>
                  <a:pt x="7181" y="4625"/>
                </a:lnTo>
                <a:lnTo>
                  <a:pt x="7173" y="4633"/>
                </a:lnTo>
                <a:lnTo>
                  <a:pt x="7137" y="4651"/>
                </a:lnTo>
                <a:lnTo>
                  <a:pt x="7128" y="4651"/>
                </a:lnTo>
                <a:lnTo>
                  <a:pt x="7120" y="4660"/>
                </a:lnTo>
                <a:lnTo>
                  <a:pt x="7102" y="4660"/>
                </a:lnTo>
                <a:lnTo>
                  <a:pt x="7093" y="4669"/>
                </a:lnTo>
                <a:lnTo>
                  <a:pt x="7076" y="4669"/>
                </a:lnTo>
                <a:lnTo>
                  <a:pt x="7058" y="4678"/>
                </a:lnTo>
                <a:lnTo>
                  <a:pt x="7049" y="4678"/>
                </a:lnTo>
                <a:lnTo>
                  <a:pt x="7049" y="4686"/>
                </a:lnTo>
                <a:lnTo>
                  <a:pt x="7040" y="4686"/>
                </a:lnTo>
                <a:lnTo>
                  <a:pt x="7031" y="4695"/>
                </a:lnTo>
                <a:lnTo>
                  <a:pt x="7014" y="4713"/>
                </a:lnTo>
                <a:lnTo>
                  <a:pt x="6996" y="4722"/>
                </a:lnTo>
                <a:lnTo>
                  <a:pt x="6978" y="4731"/>
                </a:lnTo>
                <a:lnTo>
                  <a:pt x="6970" y="4739"/>
                </a:lnTo>
                <a:lnTo>
                  <a:pt x="6961" y="4748"/>
                </a:lnTo>
                <a:lnTo>
                  <a:pt x="6961" y="4757"/>
                </a:lnTo>
                <a:lnTo>
                  <a:pt x="6952" y="4766"/>
                </a:lnTo>
                <a:lnTo>
                  <a:pt x="6952" y="4775"/>
                </a:lnTo>
                <a:lnTo>
                  <a:pt x="6952" y="4784"/>
                </a:lnTo>
                <a:lnTo>
                  <a:pt x="6934" y="4784"/>
                </a:lnTo>
                <a:lnTo>
                  <a:pt x="6917" y="4792"/>
                </a:lnTo>
                <a:lnTo>
                  <a:pt x="6899" y="4801"/>
                </a:lnTo>
                <a:lnTo>
                  <a:pt x="6873" y="4819"/>
                </a:lnTo>
                <a:lnTo>
                  <a:pt x="6864" y="4819"/>
                </a:lnTo>
                <a:lnTo>
                  <a:pt x="6890" y="4801"/>
                </a:lnTo>
                <a:lnTo>
                  <a:pt x="6908" y="4792"/>
                </a:lnTo>
                <a:lnTo>
                  <a:pt x="6917" y="4784"/>
                </a:lnTo>
                <a:lnTo>
                  <a:pt x="6917" y="4775"/>
                </a:lnTo>
                <a:lnTo>
                  <a:pt x="6899" y="4775"/>
                </a:lnTo>
                <a:lnTo>
                  <a:pt x="6899" y="4766"/>
                </a:lnTo>
                <a:lnTo>
                  <a:pt x="6917" y="4775"/>
                </a:lnTo>
                <a:lnTo>
                  <a:pt x="6926" y="4766"/>
                </a:lnTo>
                <a:lnTo>
                  <a:pt x="6934" y="4757"/>
                </a:lnTo>
                <a:lnTo>
                  <a:pt x="6943" y="4757"/>
                </a:lnTo>
                <a:lnTo>
                  <a:pt x="6961" y="4748"/>
                </a:lnTo>
                <a:lnTo>
                  <a:pt x="6970" y="4739"/>
                </a:lnTo>
                <a:lnTo>
                  <a:pt x="6978" y="4722"/>
                </a:lnTo>
                <a:lnTo>
                  <a:pt x="6987" y="4713"/>
                </a:lnTo>
                <a:lnTo>
                  <a:pt x="6996" y="4704"/>
                </a:lnTo>
                <a:lnTo>
                  <a:pt x="7005" y="4704"/>
                </a:lnTo>
                <a:lnTo>
                  <a:pt x="7014" y="4704"/>
                </a:lnTo>
                <a:lnTo>
                  <a:pt x="7049" y="4686"/>
                </a:lnTo>
                <a:lnTo>
                  <a:pt x="7049" y="4678"/>
                </a:lnTo>
                <a:lnTo>
                  <a:pt x="7067" y="4669"/>
                </a:lnTo>
                <a:lnTo>
                  <a:pt x="7076" y="4660"/>
                </a:lnTo>
                <a:lnTo>
                  <a:pt x="7084" y="4669"/>
                </a:lnTo>
                <a:lnTo>
                  <a:pt x="7093" y="4660"/>
                </a:lnTo>
                <a:lnTo>
                  <a:pt x="7120" y="4651"/>
                </a:lnTo>
                <a:lnTo>
                  <a:pt x="7128" y="4642"/>
                </a:lnTo>
                <a:lnTo>
                  <a:pt x="7137" y="4633"/>
                </a:lnTo>
                <a:lnTo>
                  <a:pt x="7164" y="4625"/>
                </a:lnTo>
                <a:lnTo>
                  <a:pt x="7181" y="4598"/>
                </a:lnTo>
                <a:lnTo>
                  <a:pt x="7190" y="4589"/>
                </a:lnTo>
                <a:lnTo>
                  <a:pt x="7217" y="4563"/>
                </a:lnTo>
                <a:lnTo>
                  <a:pt x="7217" y="4554"/>
                </a:lnTo>
                <a:lnTo>
                  <a:pt x="7226" y="4545"/>
                </a:lnTo>
                <a:lnTo>
                  <a:pt x="7226" y="4536"/>
                </a:lnTo>
                <a:lnTo>
                  <a:pt x="7226" y="4528"/>
                </a:lnTo>
                <a:lnTo>
                  <a:pt x="7217" y="4519"/>
                </a:lnTo>
                <a:lnTo>
                  <a:pt x="7199" y="4519"/>
                </a:lnTo>
                <a:lnTo>
                  <a:pt x="7173" y="4510"/>
                </a:lnTo>
                <a:lnTo>
                  <a:pt x="7164" y="4510"/>
                </a:lnTo>
                <a:lnTo>
                  <a:pt x="7146" y="4510"/>
                </a:lnTo>
                <a:lnTo>
                  <a:pt x="7146" y="4501"/>
                </a:lnTo>
                <a:lnTo>
                  <a:pt x="7137" y="4501"/>
                </a:lnTo>
                <a:lnTo>
                  <a:pt x="7181" y="4510"/>
                </a:lnTo>
                <a:lnTo>
                  <a:pt x="7208" y="4519"/>
                </a:lnTo>
                <a:lnTo>
                  <a:pt x="7226" y="4519"/>
                </a:lnTo>
                <a:lnTo>
                  <a:pt x="7226" y="4528"/>
                </a:lnTo>
                <a:lnTo>
                  <a:pt x="7234" y="4528"/>
                </a:lnTo>
                <a:lnTo>
                  <a:pt x="7243" y="4519"/>
                </a:lnTo>
                <a:lnTo>
                  <a:pt x="7261" y="4510"/>
                </a:lnTo>
                <a:lnTo>
                  <a:pt x="7270" y="4492"/>
                </a:lnTo>
                <a:lnTo>
                  <a:pt x="7287" y="4466"/>
                </a:lnTo>
                <a:lnTo>
                  <a:pt x="7314" y="4457"/>
                </a:lnTo>
                <a:lnTo>
                  <a:pt x="7314" y="4448"/>
                </a:lnTo>
                <a:lnTo>
                  <a:pt x="7323" y="4439"/>
                </a:lnTo>
                <a:lnTo>
                  <a:pt x="7331" y="4439"/>
                </a:lnTo>
                <a:lnTo>
                  <a:pt x="7340" y="4439"/>
                </a:lnTo>
                <a:lnTo>
                  <a:pt x="7340" y="4430"/>
                </a:lnTo>
                <a:lnTo>
                  <a:pt x="7358" y="4422"/>
                </a:lnTo>
                <a:lnTo>
                  <a:pt x="7393" y="4413"/>
                </a:lnTo>
                <a:lnTo>
                  <a:pt x="7402" y="4413"/>
                </a:lnTo>
                <a:lnTo>
                  <a:pt x="7411" y="4404"/>
                </a:lnTo>
                <a:lnTo>
                  <a:pt x="7420" y="4386"/>
                </a:lnTo>
                <a:lnTo>
                  <a:pt x="7437" y="4351"/>
                </a:lnTo>
                <a:lnTo>
                  <a:pt x="7455" y="4342"/>
                </a:lnTo>
                <a:lnTo>
                  <a:pt x="7464" y="4333"/>
                </a:lnTo>
                <a:lnTo>
                  <a:pt x="7473" y="4333"/>
                </a:lnTo>
                <a:lnTo>
                  <a:pt x="7481" y="4333"/>
                </a:lnTo>
                <a:lnTo>
                  <a:pt x="7490" y="4333"/>
                </a:lnTo>
                <a:lnTo>
                  <a:pt x="7499" y="4333"/>
                </a:lnTo>
                <a:lnTo>
                  <a:pt x="7508" y="4325"/>
                </a:lnTo>
                <a:lnTo>
                  <a:pt x="7525" y="4325"/>
                </a:lnTo>
                <a:lnTo>
                  <a:pt x="7561" y="4325"/>
                </a:lnTo>
                <a:lnTo>
                  <a:pt x="7570" y="4325"/>
                </a:lnTo>
                <a:lnTo>
                  <a:pt x="7587" y="4325"/>
                </a:lnTo>
                <a:lnTo>
                  <a:pt x="7614" y="4325"/>
                </a:lnTo>
                <a:lnTo>
                  <a:pt x="7640" y="4325"/>
                </a:lnTo>
                <a:lnTo>
                  <a:pt x="7649" y="4325"/>
                </a:lnTo>
                <a:lnTo>
                  <a:pt x="7667" y="4325"/>
                </a:lnTo>
                <a:lnTo>
                  <a:pt x="7675" y="4325"/>
                </a:lnTo>
                <a:lnTo>
                  <a:pt x="7684" y="4325"/>
                </a:lnTo>
                <a:lnTo>
                  <a:pt x="7711" y="4333"/>
                </a:lnTo>
                <a:lnTo>
                  <a:pt x="7720" y="4325"/>
                </a:lnTo>
                <a:lnTo>
                  <a:pt x="7728" y="4325"/>
                </a:lnTo>
                <a:lnTo>
                  <a:pt x="7737" y="4325"/>
                </a:lnTo>
                <a:lnTo>
                  <a:pt x="7746" y="4325"/>
                </a:lnTo>
                <a:lnTo>
                  <a:pt x="7764" y="4325"/>
                </a:lnTo>
                <a:lnTo>
                  <a:pt x="7773" y="4325"/>
                </a:lnTo>
                <a:lnTo>
                  <a:pt x="7790" y="4333"/>
                </a:lnTo>
                <a:lnTo>
                  <a:pt x="7808" y="4333"/>
                </a:lnTo>
                <a:lnTo>
                  <a:pt x="7817" y="4333"/>
                </a:lnTo>
                <a:lnTo>
                  <a:pt x="7817" y="4342"/>
                </a:lnTo>
                <a:lnTo>
                  <a:pt x="7852" y="4333"/>
                </a:lnTo>
                <a:lnTo>
                  <a:pt x="7861" y="4333"/>
                </a:lnTo>
                <a:lnTo>
                  <a:pt x="7878" y="4333"/>
                </a:lnTo>
                <a:lnTo>
                  <a:pt x="7887" y="4325"/>
                </a:lnTo>
                <a:lnTo>
                  <a:pt x="7905" y="4333"/>
                </a:lnTo>
                <a:lnTo>
                  <a:pt x="7914" y="4333"/>
                </a:lnTo>
                <a:lnTo>
                  <a:pt x="7940" y="4325"/>
                </a:lnTo>
                <a:lnTo>
                  <a:pt x="7958" y="4325"/>
                </a:lnTo>
                <a:lnTo>
                  <a:pt x="7958" y="4316"/>
                </a:lnTo>
                <a:lnTo>
                  <a:pt x="7975" y="4307"/>
                </a:lnTo>
                <a:lnTo>
                  <a:pt x="7993" y="4289"/>
                </a:lnTo>
                <a:lnTo>
                  <a:pt x="8011" y="4280"/>
                </a:lnTo>
                <a:lnTo>
                  <a:pt x="8020" y="4272"/>
                </a:lnTo>
                <a:lnTo>
                  <a:pt x="8046" y="4236"/>
                </a:lnTo>
                <a:lnTo>
                  <a:pt x="8055" y="4227"/>
                </a:lnTo>
                <a:lnTo>
                  <a:pt x="8064" y="4227"/>
                </a:lnTo>
                <a:lnTo>
                  <a:pt x="8072" y="4227"/>
                </a:lnTo>
                <a:lnTo>
                  <a:pt x="8090" y="4227"/>
                </a:lnTo>
                <a:lnTo>
                  <a:pt x="8108" y="4219"/>
                </a:lnTo>
                <a:lnTo>
                  <a:pt x="8134" y="4210"/>
                </a:lnTo>
                <a:lnTo>
                  <a:pt x="8143" y="4210"/>
                </a:lnTo>
                <a:lnTo>
                  <a:pt x="8161" y="4210"/>
                </a:lnTo>
                <a:lnTo>
                  <a:pt x="8170" y="4210"/>
                </a:lnTo>
                <a:lnTo>
                  <a:pt x="8205" y="4192"/>
                </a:lnTo>
                <a:lnTo>
                  <a:pt x="8222" y="4175"/>
                </a:lnTo>
                <a:lnTo>
                  <a:pt x="8240" y="4166"/>
                </a:lnTo>
                <a:lnTo>
                  <a:pt x="8267" y="4148"/>
                </a:lnTo>
                <a:lnTo>
                  <a:pt x="8267" y="4139"/>
                </a:lnTo>
                <a:lnTo>
                  <a:pt x="8267" y="4130"/>
                </a:lnTo>
                <a:lnTo>
                  <a:pt x="8258" y="4130"/>
                </a:lnTo>
                <a:lnTo>
                  <a:pt x="8240" y="4122"/>
                </a:lnTo>
                <a:lnTo>
                  <a:pt x="8249" y="4122"/>
                </a:lnTo>
                <a:lnTo>
                  <a:pt x="8258" y="4122"/>
                </a:lnTo>
                <a:lnTo>
                  <a:pt x="8267" y="4113"/>
                </a:lnTo>
                <a:lnTo>
                  <a:pt x="8258" y="4113"/>
                </a:lnTo>
                <a:lnTo>
                  <a:pt x="8249" y="4104"/>
                </a:lnTo>
                <a:lnTo>
                  <a:pt x="8240" y="4104"/>
                </a:lnTo>
                <a:lnTo>
                  <a:pt x="8222" y="4104"/>
                </a:lnTo>
                <a:lnTo>
                  <a:pt x="8214" y="4104"/>
                </a:lnTo>
                <a:lnTo>
                  <a:pt x="8222" y="4104"/>
                </a:lnTo>
                <a:lnTo>
                  <a:pt x="8231" y="4104"/>
                </a:lnTo>
                <a:lnTo>
                  <a:pt x="8249" y="4095"/>
                </a:lnTo>
                <a:lnTo>
                  <a:pt x="8258" y="4095"/>
                </a:lnTo>
                <a:lnTo>
                  <a:pt x="8249" y="4086"/>
                </a:lnTo>
                <a:lnTo>
                  <a:pt x="8249" y="4077"/>
                </a:lnTo>
                <a:lnTo>
                  <a:pt x="8258" y="4069"/>
                </a:lnTo>
                <a:lnTo>
                  <a:pt x="8249" y="4060"/>
                </a:lnTo>
                <a:lnTo>
                  <a:pt x="8258" y="4042"/>
                </a:lnTo>
                <a:lnTo>
                  <a:pt x="8258" y="4033"/>
                </a:lnTo>
                <a:lnTo>
                  <a:pt x="8249" y="4033"/>
                </a:lnTo>
                <a:lnTo>
                  <a:pt x="8249" y="4024"/>
                </a:lnTo>
                <a:lnTo>
                  <a:pt x="8240" y="4016"/>
                </a:lnTo>
                <a:lnTo>
                  <a:pt x="8231" y="3998"/>
                </a:lnTo>
                <a:lnTo>
                  <a:pt x="8222" y="3998"/>
                </a:lnTo>
                <a:lnTo>
                  <a:pt x="8214" y="3998"/>
                </a:lnTo>
                <a:lnTo>
                  <a:pt x="8205" y="3989"/>
                </a:lnTo>
                <a:lnTo>
                  <a:pt x="8205" y="3980"/>
                </a:lnTo>
                <a:lnTo>
                  <a:pt x="8187" y="3980"/>
                </a:lnTo>
                <a:lnTo>
                  <a:pt x="8178" y="3989"/>
                </a:lnTo>
                <a:lnTo>
                  <a:pt x="8170" y="3989"/>
                </a:lnTo>
                <a:lnTo>
                  <a:pt x="8152" y="4007"/>
                </a:lnTo>
                <a:lnTo>
                  <a:pt x="8143" y="4016"/>
                </a:lnTo>
                <a:lnTo>
                  <a:pt x="8143" y="4007"/>
                </a:lnTo>
                <a:lnTo>
                  <a:pt x="8134" y="3998"/>
                </a:lnTo>
                <a:lnTo>
                  <a:pt x="8125" y="3998"/>
                </a:lnTo>
                <a:lnTo>
                  <a:pt x="8134" y="3998"/>
                </a:lnTo>
                <a:lnTo>
                  <a:pt x="8152" y="3989"/>
                </a:lnTo>
                <a:lnTo>
                  <a:pt x="8152" y="3980"/>
                </a:lnTo>
                <a:lnTo>
                  <a:pt x="8161" y="3980"/>
                </a:lnTo>
                <a:lnTo>
                  <a:pt x="8161" y="3972"/>
                </a:lnTo>
                <a:lnTo>
                  <a:pt x="8152" y="3963"/>
                </a:lnTo>
                <a:lnTo>
                  <a:pt x="8134" y="3945"/>
                </a:lnTo>
                <a:lnTo>
                  <a:pt x="8125" y="3936"/>
                </a:lnTo>
                <a:lnTo>
                  <a:pt x="8081" y="3936"/>
                </a:lnTo>
                <a:lnTo>
                  <a:pt x="8072" y="3936"/>
                </a:lnTo>
                <a:lnTo>
                  <a:pt x="8064" y="3945"/>
                </a:lnTo>
                <a:lnTo>
                  <a:pt x="8072" y="3945"/>
                </a:lnTo>
                <a:lnTo>
                  <a:pt x="8081" y="3945"/>
                </a:lnTo>
                <a:lnTo>
                  <a:pt x="8090" y="3945"/>
                </a:lnTo>
                <a:lnTo>
                  <a:pt x="8099" y="3945"/>
                </a:lnTo>
                <a:lnTo>
                  <a:pt x="8099" y="3954"/>
                </a:lnTo>
                <a:lnTo>
                  <a:pt x="8090" y="3954"/>
                </a:lnTo>
                <a:lnTo>
                  <a:pt x="8072" y="3954"/>
                </a:lnTo>
                <a:lnTo>
                  <a:pt x="8046" y="3963"/>
                </a:lnTo>
                <a:lnTo>
                  <a:pt x="8028" y="3972"/>
                </a:lnTo>
                <a:lnTo>
                  <a:pt x="8011" y="3989"/>
                </a:lnTo>
                <a:lnTo>
                  <a:pt x="7993" y="3998"/>
                </a:lnTo>
                <a:lnTo>
                  <a:pt x="7984" y="3998"/>
                </a:lnTo>
                <a:lnTo>
                  <a:pt x="7975" y="4007"/>
                </a:lnTo>
                <a:lnTo>
                  <a:pt x="7958" y="4007"/>
                </a:lnTo>
                <a:lnTo>
                  <a:pt x="7958" y="4016"/>
                </a:lnTo>
                <a:lnTo>
                  <a:pt x="7949" y="4024"/>
                </a:lnTo>
                <a:lnTo>
                  <a:pt x="7940" y="4024"/>
                </a:lnTo>
                <a:lnTo>
                  <a:pt x="7922" y="4033"/>
                </a:lnTo>
                <a:lnTo>
                  <a:pt x="7931" y="4024"/>
                </a:lnTo>
                <a:lnTo>
                  <a:pt x="7922" y="4024"/>
                </a:lnTo>
                <a:lnTo>
                  <a:pt x="7931" y="4016"/>
                </a:lnTo>
                <a:lnTo>
                  <a:pt x="7940" y="4007"/>
                </a:lnTo>
                <a:lnTo>
                  <a:pt x="7931" y="4007"/>
                </a:lnTo>
                <a:lnTo>
                  <a:pt x="7922" y="3998"/>
                </a:lnTo>
                <a:lnTo>
                  <a:pt x="7931" y="3998"/>
                </a:lnTo>
                <a:lnTo>
                  <a:pt x="7940" y="3998"/>
                </a:lnTo>
                <a:lnTo>
                  <a:pt x="7940" y="3989"/>
                </a:lnTo>
                <a:lnTo>
                  <a:pt x="7949" y="3980"/>
                </a:lnTo>
                <a:lnTo>
                  <a:pt x="7958" y="3980"/>
                </a:lnTo>
                <a:lnTo>
                  <a:pt x="7958" y="3972"/>
                </a:lnTo>
                <a:lnTo>
                  <a:pt x="7967" y="3972"/>
                </a:lnTo>
                <a:lnTo>
                  <a:pt x="7975" y="3980"/>
                </a:lnTo>
                <a:lnTo>
                  <a:pt x="7984" y="3972"/>
                </a:lnTo>
                <a:lnTo>
                  <a:pt x="8002" y="3963"/>
                </a:lnTo>
                <a:lnTo>
                  <a:pt x="8020" y="3963"/>
                </a:lnTo>
                <a:lnTo>
                  <a:pt x="8020" y="3954"/>
                </a:lnTo>
                <a:lnTo>
                  <a:pt x="8028" y="3954"/>
                </a:lnTo>
                <a:lnTo>
                  <a:pt x="8037" y="3954"/>
                </a:lnTo>
                <a:lnTo>
                  <a:pt x="8046" y="3954"/>
                </a:lnTo>
                <a:lnTo>
                  <a:pt x="8055" y="3945"/>
                </a:lnTo>
                <a:lnTo>
                  <a:pt x="8064" y="3936"/>
                </a:lnTo>
                <a:lnTo>
                  <a:pt x="8081" y="3927"/>
                </a:lnTo>
                <a:lnTo>
                  <a:pt x="8099" y="3919"/>
                </a:lnTo>
                <a:lnTo>
                  <a:pt x="8117" y="3919"/>
                </a:lnTo>
                <a:lnTo>
                  <a:pt x="8125" y="3919"/>
                </a:lnTo>
                <a:lnTo>
                  <a:pt x="8134" y="3910"/>
                </a:lnTo>
                <a:lnTo>
                  <a:pt x="8134" y="3901"/>
                </a:lnTo>
                <a:lnTo>
                  <a:pt x="8134" y="3892"/>
                </a:lnTo>
                <a:lnTo>
                  <a:pt x="8125" y="3892"/>
                </a:lnTo>
                <a:lnTo>
                  <a:pt x="8117" y="3892"/>
                </a:lnTo>
                <a:lnTo>
                  <a:pt x="8108" y="3883"/>
                </a:lnTo>
                <a:lnTo>
                  <a:pt x="8099" y="3883"/>
                </a:lnTo>
                <a:lnTo>
                  <a:pt x="8099" y="3874"/>
                </a:lnTo>
                <a:lnTo>
                  <a:pt x="8090" y="3866"/>
                </a:lnTo>
                <a:lnTo>
                  <a:pt x="8081" y="3874"/>
                </a:lnTo>
                <a:lnTo>
                  <a:pt x="8064" y="3883"/>
                </a:lnTo>
                <a:lnTo>
                  <a:pt x="8055" y="3883"/>
                </a:lnTo>
                <a:lnTo>
                  <a:pt x="8037" y="3874"/>
                </a:lnTo>
                <a:lnTo>
                  <a:pt x="8028" y="3866"/>
                </a:lnTo>
                <a:lnTo>
                  <a:pt x="8028" y="3848"/>
                </a:lnTo>
                <a:lnTo>
                  <a:pt x="8020" y="3839"/>
                </a:lnTo>
                <a:lnTo>
                  <a:pt x="8011" y="3839"/>
                </a:lnTo>
                <a:lnTo>
                  <a:pt x="8002" y="3839"/>
                </a:lnTo>
                <a:lnTo>
                  <a:pt x="7993" y="3839"/>
                </a:lnTo>
                <a:lnTo>
                  <a:pt x="7993" y="3848"/>
                </a:lnTo>
                <a:lnTo>
                  <a:pt x="7967" y="3866"/>
                </a:lnTo>
                <a:lnTo>
                  <a:pt x="7958" y="3874"/>
                </a:lnTo>
                <a:lnTo>
                  <a:pt x="7967" y="3866"/>
                </a:lnTo>
                <a:lnTo>
                  <a:pt x="7984" y="3848"/>
                </a:lnTo>
                <a:lnTo>
                  <a:pt x="7984" y="3839"/>
                </a:lnTo>
                <a:lnTo>
                  <a:pt x="7975" y="3839"/>
                </a:lnTo>
                <a:lnTo>
                  <a:pt x="7967" y="3839"/>
                </a:lnTo>
                <a:lnTo>
                  <a:pt x="7967" y="3830"/>
                </a:lnTo>
                <a:lnTo>
                  <a:pt x="7958" y="3830"/>
                </a:lnTo>
                <a:lnTo>
                  <a:pt x="7949" y="3830"/>
                </a:lnTo>
                <a:lnTo>
                  <a:pt x="7931" y="3830"/>
                </a:lnTo>
                <a:lnTo>
                  <a:pt x="7922" y="3839"/>
                </a:lnTo>
                <a:lnTo>
                  <a:pt x="7905" y="3848"/>
                </a:lnTo>
                <a:lnTo>
                  <a:pt x="7914" y="3839"/>
                </a:lnTo>
                <a:lnTo>
                  <a:pt x="7914" y="3830"/>
                </a:lnTo>
                <a:lnTo>
                  <a:pt x="7922" y="3822"/>
                </a:lnTo>
                <a:lnTo>
                  <a:pt x="7931" y="3813"/>
                </a:lnTo>
                <a:lnTo>
                  <a:pt x="7922" y="3804"/>
                </a:lnTo>
                <a:lnTo>
                  <a:pt x="7922" y="3795"/>
                </a:lnTo>
                <a:lnTo>
                  <a:pt x="7914" y="3795"/>
                </a:lnTo>
                <a:lnTo>
                  <a:pt x="7922" y="3786"/>
                </a:lnTo>
                <a:lnTo>
                  <a:pt x="7922" y="3777"/>
                </a:lnTo>
                <a:lnTo>
                  <a:pt x="7914" y="3777"/>
                </a:lnTo>
                <a:lnTo>
                  <a:pt x="7905" y="3786"/>
                </a:lnTo>
                <a:lnTo>
                  <a:pt x="7905" y="3777"/>
                </a:lnTo>
                <a:lnTo>
                  <a:pt x="7905" y="3769"/>
                </a:lnTo>
                <a:lnTo>
                  <a:pt x="7896" y="3769"/>
                </a:lnTo>
                <a:lnTo>
                  <a:pt x="7896" y="3760"/>
                </a:lnTo>
                <a:lnTo>
                  <a:pt x="7887" y="3760"/>
                </a:lnTo>
                <a:lnTo>
                  <a:pt x="7878" y="3760"/>
                </a:lnTo>
                <a:lnTo>
                  <a:pt x="7878" y="3769"/>
                </a:lnTo>
                <a:lnTo>
                  <a:pt x="7870" y="3769"/>
                </a:lnTo>
                <a:lnTo>
                  <a:pt x="7861" y="3769"/>
                </a:lnTo>
                <a:lnTo>
                  <a:pt x="7861" y="3760"/>
                </a:lnTo>
                <a:lnTo>
                  <a:pt x="7852" y="3760"/>
                </a:lnTo>
                <a:lnTo>
                  <a:pt x="7843" y="3751"/>
                </a:lnTo>
                <a:lnTo>
                  <a:pt x="7852" y="3751"/>
                </a:lnTo>
                <a:lnTo>
                  <a:pt x="7843" y="3733"/>
                </a:lnTo>
                <a:lnTo>
                  <a:pt x="7834" y="3733"/>
                </a:lnTo>
                <a:lnTo>
                  <a:pt x="7825" y="3733"/>
                </a:lnTo>
                <a:lnTo>
                  <a:pt x="7825" y="3724"/>
                </a:lnTo>
                <a:lnTo>
                  <a:pt x="7834" y="3724"/>
                </a:lnTo>
                <a:lnTo>
                  <a:pt x="7843" y="3716"/>
                </a:lnTo>
                <a:lnTo>
                  <a:pt x="7834" y="3716"/>
                </a:lnTo>
                <a:lnTo>
                  <a:pt x="7825" y="3716"/>
                </a:lnTo>
                <a:lnTo>
                  <a:pt x="7808" y="3707"/>
                </a:lnTo>
                <a:lnTo>
                  <a:pt x="7799" y="3707"/>
                </a:lnTo>
                <a:lnTo>
                  <a:pt x="7808" y="3698"/>
                </a:lnTo>
                <a:lnTo>
                  <a:pt x="7817" y="3698"/>
                </a:lnTo>
                <a:lnTo>
                  <a:pt x="7808" y="3698"/>
                </a:lnTo>
                <a:lnTo>
                  <a:pt x="7799" y="3689"/>
                </a:lnTo>
                <a:lnTo>
                  <a:pt x="7790" y="3689"/>
                </a:lnTo>
                <a:lnTo>
                  <a:pt x="7773" y="3680"/>
                </a:lnTo>
                <a:lnTo>
                  <a:pt x="7764" y="3671"/>
                </a:lnTo>
                <a:lnTo>
                  <a:pt x="7773" y="3671"/>
                </a:lnTo>
                <a:lnTo>
                  <a:pt x="7781" y="3671"/>
                </a:lnTo>
                <a:lnTo>
                  <a:pt x="7773" y="3671"/>
                </a:lnTo>
                <a:lnTo>
                  <a:pt x="7799" y="3680"/>
                </a:lnTo>
                <a:lnTo>
                  <a:pt x="7834" y="3689"/>
                </a:lnTo>
                <a:lnTo>
                  <a:pt x="7843" y="3680"/>
                </a:lnTo>
                <a:lnTo>
                  <a:pt x="7843" y="3671"/>
                </a:lnTo>
                <a:lnTo>
                  <a:pt x="7843" y="3663"/>
                </a:lnTo>
                <a:lnTo>
                  <a:pt x="7852" y="3663"/>
                </a:lnTo>
                <a:lnTo>
                  <a:pt x="7852" y="3645"/>
                </a:lnTo>
                <a:lnTo>
                  <a:pt x="7825" y="3627"/>
                </a:lnTo>
                <a:lnTo>
                  <a:pt x="7817" y="3627"/>
                </a:lnTo>
                <a:lnTo>
                  <a:pt x="7808" y="3627"/>
                </a:lnTo>
                <a:lnTo>
                  <a:pt x="7799" y="3627"/>
                </a:lnTo>
                <a:lnTo>
                  <a:pt x="7808" y="3619"/>
                </a:lnTo>
                <a:lnTo>
                  <a:pt x="7808" y="3610"/>
                </a:lnTo>
                <a:lnTo>
                  <a:pt x="7790" y="3601"/>
                </a:lnTo>
                <a:lnTo>
                  <a:pt x="7781" y="3601"/>
                </a:lnTo>
                <a:lnTo>
                  <a:pt x="7773" y="3601"/>
                </a:lnTo>
                <a:lnTo>
                  <a:pt x="7764" y="3601"/>
                </a:lnTo>
                <a:lnTo>
                  <a:pt x="7773" y="3601"/>
                </a:lnTo>
                <a:lnTo>
                  <a:pt x="7781" y="3592"/>
                </a:lnTo>
                <a:lnTo>
                  <a:pt x="7790" y="3592"/>
                </a:lnTo>
                <a:lnTo>
                  <a:pt x="7799" y="3583"/>
                </a:lnTo>
                <a:lnTo>
                  <a:pt x="7808" y="3583"/>
                </a:lnTo>
                <a:lnTo>
                  <a:pt x="7799" y="3566"/>
                </a:lnTo>
                <a:lnTo>
                  <a:pt x="7808" y="3566"/>
                </a:lnTo>
                <a:lnTo>
                  <a:pt x="7808" y="3557"/>
                </a:lnTo>
                <a:lnTo>
                  <a:pt x="7799" y="3557"/>
                </a:lnTo>
                <a:lnTo>
                  <a:pt x="7790" y="3548"/>
                </a:lnTo>
                <a:lnTo>
                  <a:pt x="7781" y="3548"/>
                </a:lnTo>
                <a:lnTo>
                  <a:pt x="7764" y="3530"/>
                </a:lnTo>
                <a:lnTo>
                  <a:pt x="7755" y="3530"/>
                </a:lnTo>
                <a:lnTo>
                  <a:pt x="7737" y="3530"/>
                </a:lnTo>
                <a:lnTo>
                  <a:pt x="7728" y="3530"/>
                </a:lnTo>
                <a:lnTo>
                  <a:pt x="7711" y="3548"/>
                </a:lnTo>
                <a:lnTo>
                  <a:pt x="7711" y="3539"/>
                </a:lnTo>
                <a:lnTo>
                  <a:pt x="7720" y="3539"/>
                </a:lnTo>
                <a:lnTo>
                  <a:pt x="7720" y="3530"/>
                </a:lnTo>
                <a:lnTo>
                  <a:pt x="7737" y="3521"/>
                </a:lnTo>
                <a:lnTo>
                  <a:pt x="7755" y="3513"/>
                </a:lnTo>
                <a:lnTo>
                  <a:pt x="7755" y="3495"/>
                </a:lnTo>
                <a:lnTo>
                  <a:pt x="7746" y="3495"/>
                </a:lnTo>
                <a:lnTo>
                  <a:pt x="7737" y="3495"/>
                </a:lnTo>
                <a:lnTo>
                  <a:pt x="7720" y="3504"/>
                </a:lnTo>
                <a:lnTo>
                  <a:pt x="7720" y="3495"/>
                </a:lnTo>
                <a:lnTo>
                  <a:pt x="7711" y="3495"/>
                </a:lnTo>
                <a:lnTo>
                  <a:pt x="7702" y="3495"/>
                </a:lnTo>
                <a:lnTo>
                  <a:pt x="7693" y="3513"/>
                </a:lnTo>
                <a:lnTo>
                  <a:pt x="7684" y="3513"/>
                </a:lnTo>
                <a:lnTo>
                  <a:pt x="7693" y="3504"/>
                </a:lnTo>
                <a:lnTo>
                  <a:pt x="7702" y="3495"/>
                </a:lnTo>
                <a:lnTo>
                  <a:pt x="7711" y="3486"/>
                </a:lnTo>
                <a:lnTo>
                  <a:pt x="7720" y="3486"/>
                </a:lnTo>
                <a:lnTo>
                  <a:pt x="7737" y="3468"/>
                </a:lnTo>
                <a:lnTo>
                  <a:pt x="7728" y="3460"/>
                </a:lnTo>
                <a:lnTo>
                  <a:pt x="7728" y="3451"/>
                </a:lnTo>
                <a:lnTo>
                  <a:pt x="7720" y="3451"/>
                </a:lnTo>
                <a:lnTo>
                  <a:pt x="7711" y="3451"/>
                </a:lnTo>
                <a:lnTo>
                  <a:pt x="7702" y="3451"/>
                </a:lnTo>
                <a:lnTo>
                  <a:pt x="7711" y="3451"/>
                </a:lnTo>
                <a:lnTo>
                  <a:pt x="7711" y="3442"/>
                </a:lnTo>
                <a:lnTo>
                  <a:pt x="7702" y="3433"/>
                </a:lnTo>
                <a:lnTo>
                  <a:pt x="7711" y="3433"/>
                </a:lnTo>
                <a:lnTo>
                  <a:pt x="7702" y="3424"/>
                </a:lnTo>
                <a:lnTo>
                  <a:pt x="7693" y="3424"/>
                </a:lnTo>
                <a:lnTo>
                  <a:pt x="7684" y="3433"/>
                </a:lnTo>
                <a:lnTo>
                  <a:pt x="7667" y="3433"/>
                </a:lnTo>
                <a:lnTo>
                  <a:pt x="7658" y="3433"/>
                </a:lnTo>
                <a:lnTo>
                  <a:pt x="7675" y="3433"/>
                </a:lnTo>
                <a:lnTo>
                  <a:pt x="7675" y="3424"/>
                </a:lnTo>
                <a:lnTo>
                  <a:pt x="7693" y="3424"/>
                </a:lnTo>
                <a:lnTo>
                  <a:pt x="7693" y="3416"/>
                </a:lnTo>
                <a:lnTo>
                  <a:pt x="7684" y="3398"/>
                </a:lnTo>
                <a:lnTo>
                  <a:pt x="7675" y="3398"/>
                </a:lnTo>
                <a:lnTo>
                  <a:pt x="7675" y="3407"/>
                </a:lnTo>
                <a:lnTo>
                  <a:pt x="7667" y="3407"/>
                </a:lnTo>
                <a:lnTo>
                  <a:pt x="7667" y="3398"/>
                </a:lnTo>
                <a:lnTo>
                  <a:pt x="7658" y="3398"/>
                </a:lnTo>
                <a:lnTo>
                  <a:pt x="7658" y="3389"/>
                </a:lnTo>
                <a:lnTo>
                  <a:pt x="7667" y="3389"/>
                </a:lnTo>
                <a:lnTo>
                  <a:pt x="7675" y="3380"/>
                </a:lnTo>
                <a:lnTo>
                  <a:pt x="7667" y="3371"/>
                </a:lnTo>
                <a:lnTo>
                  <a:pt x="7658" y="3363"/>
                </a:lnTo>
                <a:lnTo>
                  <a:pt x="7658" y="3354"/>
                </a:lnTo>
                <a:lnTo>
                  <a:pt x="7649" y="3345"/>
                </a:lnTo>
                <a:lnTo>
                  <a:pt x="7640" y="3354"/>
                </a:lnTo>
                <a:lnTo>
                  <a:pt x="7640" y="3345"/>
                </a:lnTo>
                <a:lnTo>
                  <a:pt x="7640" y="3327"/>
                </a:lnTo>
                <a:lnTo>
                  <a:pt x="7631" y="3318"/>
                </a:lnTo>
                <a:lnTo>
                  <a:pt x="7623" y="3318"/>
                </a:lnTo>
                <a:lnTo>
                  <a:pt x="7614" y="3327"/>
                </a:lnTo>
                <a:lnTo>
                  <a:pt x="7596" y="3327"/>
                </a:lnTo>
                <a:lnTo>
                  <a:pt x="7605" y="3327"/>
                </a:lnTo>
                <a:lnTo>
                  <a:pt x="7614" y="3318"/>
                </a:lnTo>
                <a:lnTo>
                  <a:pt x="7623" y="3310"/>
                </a:lnTo>
                <a:lnTo>
                  <a:pt x="7623" y="3301"/>
                </a:lnTo>
                <a:lnTo>
                  <a:pt x="7614" y="3301"/>
                </a:lnTo>
                <a:lnTo>
                  <a:pt x="7605" y="3292"/>
                </a:lnTo>
                <a:lnTo>
                  <a:pt x="7596" y="3292"/>
                </a:lnTo>
                <a:lnTo>
                  <a:pt x="7587" y="3292"/>
                </a:lnTo>
                <a:lnTo>
                  <a:pt x="7587" y="3301"/>
                </a:lnTo>
                <a:lnTo>
                  <a:pt x="7578" y="3318"/>
                </a:lnTo>
                <a:lnTo>
                  <a:pt x="7570" y="3327"/>
                </a:lnTo>
                <a:lnTo>
                  <a:pt x="7570" y="3336"/>
                </a:lnTo>
                <a:lnTo>
                  <a:pt x="7570" y="3345"/>
                </a:lnTo>
                <a:lnTo>
                  <a:pt x="7570" y="3354"/>
                </a:lnTo>
                <a:lnTo>
                  <a:pt x="7578" y="3354"/>
                </a:lnTo>
                <a:lnTo>
                  <a:pt x="7561" y="3345"/>
                </a:lnTo>
                <a:lnTo>
                  <a:pt x="7552" y="3345"/>
                </a:lnTo>
                <a:lnTo>
                  <a:pt x="7552" y="3354"/>
                </a:lnTo>
                <a:lnTo>
                  <a:pt x="7543" y="3363"/>
                </a:lnTo>
                <a:lnTo>
                  <a:pt x="7543" y="3371"/>
                </a:lnTo>
                <a:lnTo>
                  <a:pt x="7552" y="3380"/>
                </a:lnTo>
                <a:lnTo>
                  <a:pt x="7561" y="3380"/>
                </a:lnTo>
                <a:lnTo>
                  <a:pt x="7570" y="3389"/>
                </a:lnTo>
                <a:lnTo>
                  <a:pt x="7578" y="3389"/>
                </a:lnTo>
                <a:lnTo>
                  <a:pt x="7578" y="3398"/>
                </a:lnTo>
                <a:lnTo>
                  <a:pt x="7561" y="3389"/>
                </a:lnTo>
                <a:lnTo>
                  <a:pt x="7552" y="3389"/>
                </a:lnTo>
                <a:lnTo>
                  <a:pt x="7543" y="3389"/>
                </a:lnTo>
                <a:lnTo>
                  <a:pt x="7552" y="3398"/>
                </a:lnTo>
                <a:lnTo>
                  <a:pt x="7552" y="3407"/>
                </a:lnTo>
                <a:lnTo>
                  <a:pt x="7543" y="3398"/>
                </a:lnTo>
                <a:lnTo>
                  <a:pt x="7534" y="3407"/>
                </a:lnTo>
                <a:lnTo>
                  <a:pt x="7534" y="3416"/>
                </a:lnTo>
                <a:lnTo>
                  <a:pt x="7525" y="3416"/>
                </a:lnTo>
                <a:lnTo>
                  <a:pt x="7534" y="3424"/>
                </a:lnTo>
                <a:lnTo>
                  <a:pt x="7543" y="3424"/>
                </a:lnTo>
                <a:lnTo>
                  <a:pt x="7552" y="3433"/>
                </a:lnTo>
                <a:lnTo>
                  <a:pt x="7543" y="3433"/>
                </a:lnTo>
                <a:lnTo>
                  <a:pt x="7525" y="3433"/>
                </a:lnTo>
                <a:lnTo>
                  <a:pt x="7525" y="3442"/>
                </a:lnTo>
                <a:lnTo>
                  <a:pt x="7517" y="3442"/>
                </a:lnTo>
                <a:lnTo>
                  <a:pt x="7508" y="3442"/>
                </a:lnTo>
                <a:lnTo>
                  <a:pt x="7508" y="3451"/>
                </a:lnTo>
                <a:lnTo>
                  <a:pt x="7517" y="3451"/>
                </a:lnTo>
                <a:lnTo>
                  <a:pt x="7508" y="3451"/>
                </a:lnTo>
                <a:lnTo>
                  <a:pt x="7499" y="3460"/>
                </a:lnTo>
                <a:lnTo>
                  <a:pt x="7508" y="3468"/>
                </a:lnTo>
                <a:lnTo>
                  <a:pt x="7508" y="3477"/>
                </a:lnTo>
                <a:lnTo>
                  <a:pt x="7508" y="3486"/>
                </a:lnTo>
                <a:lnTo>
                  <a:pt x="7508" y="3495"/>
                </a:lnTo>
                <a:lnTo>
                  <a:pt x="7508" y="3486"/>
                </a:lnTo>
                <a:lnTo>
                  <a:pt x="7499" y="3477"/>
                </a:lnTo>
                <a:lnTo>
                  <a:pt x="7490" y="3468"/>
                </a:lnTo>
                <a:lnTo>
                  <a:pt x="7490" y="3460"/>
                </a:lnTo>
                <a:lnTo>
                  <a:pt x="7481" y="3460"/>
                </a:lnTo>
                <a:lnTo>
                  <a:pt x="7473" y="3468"/>
                </a:lnTo>
                <a:lnTo>
                  <a:pt x="7464" y="3477"/>
                </a:lnTo>
                <a:lnTo>
                  <a:pt x="7464" y="3486"/>
                </a:lnTo>
                <a:lnTo>
                  <a:pt x="7455" y="3495"/>
                </a:lnTo>
                <a:lnTo>
                  <a:pt x="7437" y="3495"/>
                </a:lnTo>
                <a:lnTo>
                  <a:pt x="7428" y="3495"/>
                </a:lnTo>
                <a:lnTo>
                  <a:pt x="7420" y="3504"/>
                </a:lnTo>
                <a:lnTo>
                  <a:pt x="7402" y="3513"/>
                </a:lnTo>
                <a:lnTo>
                  <a:pt x="7393" y="3521"/>
                </a:lnTo>
                <a:lnTo>
                  <a:pt x="7384" y="3530"/>
                </a:lnTo>
                <a:lnTo>
                  <a:pt x="7384" y="3539"/>
                </a:lnTo>
                <a:lnTo>
                  <a:pt x="7384" y="3548"/>
                </a:lnTo>
                <a:lnTo>
                  <a:pt x="7384" y="3530"/>
                </a:lnTo>
                <a:lnTo>
                  <a:pt x="7384" y="3521"/>
                </a:lnTo>
                <a:lnTo>
                  <a:pt x="7376" y="3504"/>
                </a:lnTo>
                <a:lnTo>
                  <a:pt x="7376" y="3513"/>
                </a:lnTo>
                <a:lnTo>
                  <a:pt x="7367" y="3513"/>
                </a:lnTo>
                <a:lnTo>
                  <a:pt x="7358" y="3530"/>
                </a:lnTo>
                <a:lnTo>
                  <a:pt x="7367" y="3513"/>
                </a:lnTo>
                <a:lnTo>
                  <a:pt x="7358" y="3495"/>
                </a:lnTo>
                <a:lnTo>
                  <a:pt x="7349" y="3495"/>
                </a:lnTo>
                <a:lnTo>
                  <a:pt x="7349" y="3504"/>
                </a:lnTo>
                <a:lnTo>
                  <a:pt x="7340" y="3521"/>
                </a:lnTo>
                <a:lnTo>
                  <a:pt x="7331" y="3539"/>
                </a:lnTo>
                <a:lnTo>
                  <a:pt x="7323" y="3539"/>
                </a:lnTo>
                <a:lnTo>
                  <a:pt x="7305" y="3548"/>
                </a:lnTo>
                <a:lnTo>
                  <a:pt x="7278" y="3557"/>
                </a:lnTo>
                <a:lnTo>
                  <a:pt x="7287" y="3557"/>
                </a:lnTo>
                <a:lnTo>
                  <a:pt x="7287" y="3548"/>
                </a:lnTo>
                <a:lnTo>
                  <a:pt x="7296" y="3548"/>
                </a:lnTo>
                <a:lnTo>
                  <a:pt x="7314" y="3539"/>
                </a:lnTo>
                <a:lnTo>
                  <a:pt x="7323" y="3539"/>
                </a:lnTo>
                <a:lnTo>
                  <a:pt x="7331" y="3530"/>
                </a:lnTo>
                <a:lnTo>
                  <a:pt x="7340" y="3521"/>
                </a:lnTo>
                <a:lnTo>
                  <a:pt x="7340" y="3504"/>
                </a:lnTo>
                <a:lnTo>
                  <a:pt x="7340" y="3495"/>
                </a:lnTo>
                <a:lnTo>
                  <a:pt x="7340" y="3486"/>
                </a:lnTo>
                <a:lnTo>
                  <a:pt x="7331" y="3477"/>
                </a:lnTo>
                <a:lnTo>
                  <a:pt x="7331" y="3468"/>
                </a:lnTo>
                <a:lnTo>
                  <a:pt x="7331" y="3460"/>
                </a:lnTo>
                <a:lnTo>
                  <a:pt x="7323" y="3460"/>
                </a:lnTo>
                <a:lnTo>
                  <a:pt x="7314" y="3451"/>
                </a:lnTo>
                <a:lnTo>
                  <a:pt x="7305" y="3451"/>
                </a:lnTo>
                <a:lnTo>
                  <a:pt x="7287" y="3451"/>
                </a:lnTo>
                <a:lnTo>
                  <a:pt x="7278" y="3451"/>
                </a:lnTo>
                <a:lnTo>
                  <a:pt x="7270" y="3451"/>
                </a:lnTo>
                <a:lnTo>
                  <a:pt x="7261" y="3451"/>
                </a:lnTo>
                <a:lnTo>
                  <a:pt x="7234" y="3468"/>
                </a:lnTo>
                <a:lnTo>
                  <a:pt x="7226" y="3468"/>
                </a:lnTo>
                <a:lnTo>
                  <a:pt x="7217" y="3468"/>
                </a:lnTo>
                <a:lnTo>
                  <a:pt x="7208" y="3468"/>
                </a:lnTo>
                <a:lnTo>
                  <a:pt x="7199" y="3460"/>
                </a:lnTo>
                <a:lnTo>
                  <a:pt x="7217" y="3460"/>
                </a:lnTo>
                <a:lnTo>
                  <a:pt x="7226" y="3451"/>
                </a:lnTo>
                <a:lnTo>
                  <a:pt x="7226" y="3442"/>
                </a:lnTo>
                <a:lnTo>
                  <a:pt x="7234" y="3442"/>
                </a:lnTo>
                <a:lnTo>
                  <a:pt x="7234" y="3451"/>
                </a:lnTo>
                <a:lnTo>
                  <a:pt x="7234" y="3460"/>
                </a:lnTo>
                <a:lnTo>
                  <a:pt x="7243" y="3460"/>
                </a:lnTo>
                <a:lnTo>
                  <a:pt x="7243" y="3451"/>
                </a:lnTo>
                <a:lnTo>
                  <a:pt x="7252" y="3442"/>
                </a:lnTo>
                <a:lnTo>
                  <a:pt x="7252" y="3433"/>
                </a:lnTo>
                <a:lnTo>
                  <a:pt x="7252" y="3424"/>
                </a:lnTo>
                <a:lnTo>
                  <a:pt x="7252" y="3416"/>
                </a:lnTo>
                <a:lnTo>
                  <a:pt x="7261" y="3407"/>
                </a:lnTo>
                <a:lnTo>
                  <a:pt x="7252" y="3398"/>
                </a:lnTo>
                <a:lnTo>
                  <a:pt x="7234" y="3398"/>
                </a:lnTo>
                <a:lnTo>
                  <a:pt x="7234" y="3380"/>
                </a:lnTo>
                <a:lnTo>
                  <a:pt x="7234" y="3371"/>
                </a:lnTo>
                <a:lnTo>
                  <a:pt x="7243" y="3371"/>
                </a:lnTo>
                <a:lnTo>
                  <a:pt x="7243" y="3363"/>
                </a:lnTo>
                <a:lnTo>
                  <a:pt x="7243" y="3345"/>
                </a:lnTo>
                <a:lnTo>
                  <a:pt x="7234" y="3345"/>
                </a:lnTo>
                <a:lnTo>
                  <a:pt x="7234" y="3336"/>
                </a:lnTo>
                <a:lnTo>
                  <a:pt x="7226" y="3336"/>
                </a:lnTo>
                <a:lnTo>
                  <a:pt x="7190" y="3327"/>
                </a:lnTo>
                <a:lnTo>
                  <a:pt x="7181" y="3327"/>
                </a:lnTo>
                <a:lnTo>
                  <a:pt x="7164" y="3327"/>
                </a:lnTo>
                <a:lnTo>
                  <a:pt x="7173" y="3327"/>
                </a:lnTo>
                <a:lnTo>
                  <a:pt x="7217" y="3327"/>
                </a:lnTo>
                <a:lnTo>
                  <a:pt x="7226" y="3327"/>
                </a:lnTo>
                <a:lnTo>
                  <a:pt x="7234" y="3318"/>
                </a:lnTo>
                <a:lnTo>
                  <a:pt x="7243" y="3318"/>
                </a:lnTo>
                <a:lnTo>
                  <a:pt x="7243" y="3310"/>
                </a:lnTo>
                <a:lnTo>
                  <a:pt x="7243" y="3301"/>
                </a:lnTo>
                <a:lnTo>
                  <a:pt x="7234" y="3292"/>
                </a:lnTo>
                <a:lnTo>
                  <a:pt x="7234" y="3283"/>
                </a:lnTo>
                <a:lnTo>
                  <a:pt x="7226" y="3283"/>
                </a:lnTo>
                <a:lnTo>
                  <a:pt x="7234" y="3274"/>
                </a:lnTo>
                <a:lnTo>
                  <a:pt x="7234" y="3265"/>
                </a:lnTo>
                <a:lnTo>
                  <a:pt x="7234" y="3248"/>
                </a:lnTo>
                <a:lnTo>
                  <a:pt x="7243" y="3248"/>
                </a:lnTo>
                <a:lnTo>
                  <a:pt x="7252" y="3239"/>
                </a:lnTo>
                <a:lnTo>
                  <a:pt x="7252" y="3230"/>
                </a:lnTo>
                <a:lnTo>
                  <a:pt x="7252" y="3221"/>
                </a:lnTo>
                <a:lnTo>
                  <a:pt x="7252" y="3213"/>
                </a:lnTo>
                <a:lnTo>
                  <a:pt x="7243" y="3213"/>
                </a:lnTo>
                <a:lnTo>
                  <a:pt x="7234" y="3213"/>
                </a:lnTo>
                <a:lnTo>
                  <a:pt x="7234" y="3221"/>
                </a:lnTo>
                <a:lnTo>
                  <a:pt x="7234" y="3230"/>
                </a:lnTo>
                <a:lnTo>
                  <a:pt x="7226" y="3230"/>
                </a:lnTo>
                <a:lnTo>
                  <a:pt x="7217" y="3230"/>
                </a:lnTo>
                <a:lnTo>
                  <a:pt x="7208" y="3230"/>
                </a:lnTo>
                <a:lnTo>
                  <a:pt x="7199" y="3221"/>
                </a:lnTo>
                <a:lnTo>
                  <a:pt x="7199" y="3213"/>
                </a:lnTo>
                <a:lnTo>
                  <a:pt x="7190" y="3213"/>
                </a:lnTo>
                <a:lnTo>
                  <a:pt x="7181" y="3213"/>
                </a:lnTo>
                <a:lnTo>
                  <a:pt x="7173" y="3213"/>
                </a:lnTo>
                <a:lnTo>
                  <a:pt x="7155" y="3213"/>
                </a:lnTo>
                <a:lnTo>
                  <a:pt x="7137" y="3204"/>
                </a:lnTo>
                <a:lnTo>
                  <a:pt x="7128" y="3204"/>
                </a:lnTo>
                <a:lnTo>
                  <a:pt x="7111" y="3204"/>
                </a:lnTo>
                <a:lnTo>
                  <a:pt x="7111" y="3195"/>
                </a:lnTo>
                <a:lnTo>
                  <a:pt x="7102" y="3195"/>
                </a:lnTo>
                <a:lnTo>
                  <a:pt x="7084" y="3177"/>
                </a:lnTo>
                <a:lnTo>
                  <a:pt x="7093" y="3168"/>
                </a:lnTo>
                <a:lnTo>
                  <a:pt x="7084" y="3168"/>
                </a:lnTo>
                <a:lnTo>
                  <a:pt x="7076" y="3168"/>
                </a:lnTo>
                <a:lnTo>
                  <a:pt x="7084" y="3160"/>
                </a:lnTo>
                <a:lnTo>
                  <a:pt x="7093" y="3151"/>
                </a:lnTo>
                <a:lnTo>
                  <a:pt x="7076" y="3142"/>
                </a:lnTo>
                <a:lnTo>
                  <a:pt x="7067" y="3142"/>
                </a:lnTo>
                <a:lnTo>
                  <a:pt x="7067" y="3151"/>
                </a:lnTo>
                <a:lnTo>
                  <a:pt x="7049" y="3151"/>
                </a:lnTo>
                <a:lnTo>
                  <a:pt x="7058" y="3142"/>
                </a:lnTo>
                <a:lnTo>
                  <a:pt x="7058" y="3133"/>
                </a:lnTo>
                <a:lnTo>
                  <a:pt x="7049" y="3124"/>
                </a:lnTo>
                <a:lnTo>
                  <a:pt x="7040" y="3115"/>
                </a:lnTo>
                <a:lnTo>
                  <a:pt x="7031" y="3115"/>
                </a:lnTo>
                <a:lnTo>
                  <a:pt x="7023" y="3115"/>
                </a:lnTo>
                <a:lnTo>
                  <a:pt x="7014" y="3115"/>
                </a:lnTo>
                <a:lnTo>
                  <a:pt x="7014" y="3124"/>
                </a:lnTo>
                <a:lnTo>
                  <a:pt x="7005" y="3124"/>
                </a:lnTo>
                <a:lnTo>
                  <a:pt x="7014" y="3107"/>
                </a:lnTo>
                <a:lnTo>
                  <a:pt x="7023" y="3098"/>
                </a:lnTo>
                <a:lnTo>
                  <a:pt x="7014" y="3098"/>
                </a:lnTo>
                <a:lnTo>
                  <a:pt x="7014" y="3089"/>
                </a:lnTo>
                <a:lnTo>
                  <a:pt x="6996" y="3089"/>
                </a:lnTo>
                <a:lnTo>
                  <a:pt x="6996" y="3080"/>
                </a:lnTo>
                <a:lnTo>
                  <a:pt x="6987" y="3080"/>
                </a:lnTo>
                <a:lnTo>
                  <a:pt x="6978" y="3071"/>
                </a:lnTo>
                <a:lnTo>
                  <a:pt x="6970" y="3071"/>
                </a:lnTo>
                <a:lnTo>
                  <a:pt x="6961" y="3063"/>
                </a:lnTo>
                <a:lnTo>
                  <a:pt x="6943" y="3054"/>
                </a:lnTo>
                <a:lnTo>
                  <a:pt x="6934" y="3054"/>
                </a:lnTo>
                <a:lnTo>
                  <a:pt x="6926" y="3054"/>
                </a:lnTo>
                <a:lnTo>
                  <a:pt x="6917" y="3063"/>
                </a:lnTo>
                <a:lnTo>
                  <a:pt x="6899" y="3071"/>
                </a:lnTo>
                <a:lnTo>
                  <a:pt x="6890" y="3071"/>
                </a:lnTo>
                <a:lnTo>
                  <a:pt x="6873" y="3080"/>
                </a:lnTo>
                <a:lnTo>
                  <a:pt x="6864" y="3080"/>
                </a:lnTo>
                <a:lnTo>
                  <a:pt x="6873" y="3089"/>
                </a:lnTo>
                <a:lnTo>
                  <a:pt x="6855" y="3080"/>
                </a:lnTo>
                <a:lnTo>
                  <a:pt x="6846" y="3071"/>
                </a:lnTo>
                <a:lnTo>
                  <a:pt x="6837" y="3071"/>
                </a:lnTo>
                <a:lnTo>
                  <a:pt x="6820" y="3071"/>
                </a:lnTo>
                <a:lnTo>
                  <a:pt x="6811" y="3071"/>
                </a:lnTo>
                <a:lnTo>
                  <a:pt x="6784" y="3080"/>
                </a:lnTo>
                <a:lnTo>
                  <a:pt x="6793" y="3080"/>
                </a:lnTo>
                <a:lnTo>
                  <a:pt x="6784" y="3071"/>
                </a:lnTo>
                <a:lnTo>
                  <a:pt x="6723" y="3054"/>
                </a:lnTo>
                <a:lnTo>
                  <a:pt x="6705" y="3045"/>
                </a:lnTo>
                <a:lnTo>
                  <a:pt x="6679" y="3045"/>
                </a:lnTo>
                <a:lnTo>
                  <a:pt x="6670" y="3036"/>
                </a:lnTo>
                <a:lnTo>
                  <a:pt x="6652" y="3045"/>
                </a:lnTo>
                <a:lnTo>
                  <a:pt x="6634" y="3054"/>
                </a:lnTo>
                <a:lnTo>
                  <a:pt x="6617" y="3063"/>
                </a:lnTo>
                <a:lnTo>
                  <a:pt x="6617" y="3071"/>
                </a:lnTo>
                <a:lnTo>
                  <a:pt x="6617" y="3080"/>
                </a:lnTo>
                <a:lnTo>
                  <a:pt x="6617" y="3089"/>
                </a:lnTo>
                <a:lnTo>
                  <a:pt x="6617" y="3115"/>
                </a:lnTo>
                <a:lnTo>
                  <a:pt x="6626" y="3124"/>
                </a:lnTo>
                <a:lnTo>
                  <a:pt x="6626" y="3133"/>
                </a:lnTo>
                <a:lnTo>
                  <a:pt x="6634" y="3133"/>
                </a:lnTo>
                <a:lnTo>
                  <a:pt x="6634" y="3142"/>
                </a:lnTo>
                <a:lnTo>
                  <a:pt x="6643" y="3151"/>
                </a:lnTo>
                <a:lnTo>
                  <a:pt x="6661" y="3151"/>
                </a:lnTo>
                <a:lnTo>
                  <a:pt x="6652" y="3160"/>
                </a:lnTo>
                <a:lnTo>
                  <a:pt x="6643" y="3168"/>
                </a:lnTo>
                <a:lnTo>
                  <a:pt x="6643" y="3177"/>
                </a:lnTo>
                <a:lnTo>
                  <a:pt x="6643" y="3195"/>
                </a:lnTo>
                <a:lnTo>
                  <a:pt x="6643" y="3204"/>
                </a:lnTo>
                <a:lnTo>
                  <a:pt x="6634" y="3204"/>
                </a:lnTo>
                <a:lnTo>
                  <a:pt x="6626" y="3213"/>
                </a:lnTo>
                <a:lnTo>
                  <a:pt x="6608" y="3230"/>
                </a:lnTo>
                <a:lnTo>
                  <a:pt x="6608" y="3239"/>
                </a:lnTo>
                <a:lnTo>
                  <a:pt x="6617" y="3239"/>
                </a:lnTo>
                <a:lnTo>
                  <a:pt x="6626" y="3239"/>
                </a:lnTo>
                <a:lnTo>
                  <a:pt x="6634" y="3239"/>
                </a:lnTo>
                <a:lnTo>
                  <a:pt x="6652" y="3239"/>
                </a:lnTo>
                <a:lnTo>
                  <a:pt x="6643" y="3248"/>
                </a:lnTo>
                <a:lnTo>
                  <a:pt x="6643" y="3257"/>
                </a:lnTo>
                <a:lnTo>
                  <a:pt x="6643" y="3265"/>
                </a:lnTo>
                <a:lnTo>
                  <a:pt x="6652" y="3265"/>
                </a:lnTo>
                <a:lnTo>
                  <a:pt x="6661" y="3265"/>
                </a:lnTo>
                <a:lnTo>
                  <a:pt x="6652" y="3274"/>
                </a:lnTo>
                <a:lnTo>
                  <a:pt x="6643" y="3283"/>
                </a:lnTo>
                <a:lnTo>
                  <a:pt x="6652" y="3292"/>
                </a:lnTo>
                <a:lnTo>
                  <a:pt x="6661" y="3310"/>
                </a:lnTo>
                <a:lnTo>
                  <a:pt x="6652" y="3318"/>
                </a:lnTo>
                <a:lnTo>
                  <a:pt x="6661" y="3318"/>
                </a:lnTo>
                <a:lnTo>
                  <a:pt x="6679" y="3327"/>
                </a:lnTo>
                <a:lnTo>
                  <a:pt x="6670" y="3336"/>
                </a:lnTo>
                <a:lnTo>
                  <a:pt x="6670" y="3345"/>
                </a:lnTo>
                <a:lnTo>
                  <a:pt x="6670" y="3354"/>
                </a:lnTo>
                <a:lnTo>
                  <a:pt x="6661" y="3363"/>
                </a:lnTo>
                <a:lnTo>
                  <a:pt x="6670" y="3371"/>
                </a:lnTo>
                <a:lnTo>
                  <a:pt x="6652" y="3363"/>
                </a:lnTo>
                <a:lnTo>
                  <a:pt x="6643" y="3363"/>
                </a:lnTo>
                <a:lnTo>
                  <a:pt x="6643" y="3371"/>
                </a:lnTo>
                <a:lnTo>
                  <a:pt x="6643" y="3380"/>
                </a:lnTo>
                <a:lnTo>
                  <a:pt x="6634" y="3389"/>
                </a:lnTo>
                <a:lnTo>
                  <a:pt x="6643" y="3389"/>
                </a:lnTo>
                <a:lnTo>
                  <a:pt x="6643" y="3398"/>
                </a:lnTo>
                <a:lnTo>
                  <a:pt x="6634" y="3407"/>
                </a:lnTo>
                <a:lnTo>
                  <a:pt x="6626" y="3407"/>
                </a:lnTo>
                <a:lnTo>
                  <a:pt x="6617" y="3416"/>
                </a:lnTo>
                <a:lnTo>
                  <a:pt x="6617" y="3424"/>
                </a:lnTo>
                <a:lnTo>
                  <a:pt x="6608" y="3433"/>
                </a:lnTo>
                <a:lnTo>
                  <a:pt x="6590" y="3451"/>
                </a:lnTo>
                <a:lnTo>
                  <a:pt x="6590" y="3460"/>
                </a:lnTo>
                <a:lnTo>
                  <a:pt x="6590" y="3468"/>
                </a:lnTo>
                <a:lnTo>
                  <a:pt x="6590" y="3477"/>
                </a:lnTo>
                <a:lnTo>
                  <a:pt x="6599" y="3486"/>
                </a:lnTo>
                <a:lnTo>
                  <a:pt x="6626" y="3504"/>
                </a:lnTo>
                <a:lnTo>
                  <a:pt x="6634" y="3504"/>
                </a:lnTo>
                <a:lnTo>
                  <a:pt x="6643" y="3513"/>
                </a:lnTo>
                <a:lnTo>
                  <a:pt x="6661" y="3521"/>
                </a:lnTo>
                <a:lnTo>
                  <a:pt x="6687" y="3539"/>
                </a:lnTo>
                <a:lnTo>
                  <a:pt x="6705" y="3574"/>
                </a:lnTo>
                <a:lnTo>
                  <a:pt x="6714" y="3583"/>
                </a:lnTo>
                <a:lnTo>
                  <a:pt x="6723" y="3610"/>
                </a:lnTo>
                <a:lnTo>
                  <a:pt x="6723" y="3619"/>
                </a:lnTo>
                <a:lnTo>
                  <a:pt x="6731" y="3627"/>
                </a:lnTo>
                <a:lnTo>
                  <a:pt x="6731" y="3663"/>
                </a:lnTo>
                <a:lnTo>
                  <a:pt x="6731" y="3680"/>
                </a:lnTo>
                <a:lnTo>
                  <a:pt x="6731" y="3707"/>
                </a:lnTo>
                <a:lnTo>
                  <a:pt x="6731" y="3716"/>
                </a:lnTo>
                <a:lnTo>
                  <a:pt x="6723" y="3733"/>
                </a:lnTo>
                <a:lnTo>
                  <a:pt x="6723" y="3742"/>
                </a:lnTo>
                <a:lnTo>
                  <a:pt x="6714" y="3751"/>
                </a:lnTo>
                <a:lnTo>
                  <a:pt x="6705" y="3769"/>
                </a:lnTo>
                <a:lnTo>
                  <a:pt x="6696" y="3777"/>
                </a:lnTo>
                <a:lnTo>
                  <a:pt x="6687" y="3786"/>
                </a:lnTo>
                <a:lnTo>
                  <a:pt x="6670" y="3804"/>
                </a:lnTo>
                <a:lnTo>
                  <a:pt x="6643" y="3822"/>
                </a:lnTo>
                <a:lnTo>
                  <a:pt x="6643" y="3830"/>
                </a:lnTo>
                <a:lnTo>
                  <a:pt x="6634" y="3830"/>
                </a:lnTo>
                <a:lnTo>
                  <a:pt x="6617" y="3839"/>
                </a:lnTo>
                <a:lnTo>
                  <a:pt x="6599" y="3848"/>
                </a:lnTo>
                <a:lnTo>
                  <a:pt x="6590" y="3857"/>
                </a:lnTo>
                <a:lnTo>
                  <a:pt x="6564" y="3866"/>
                </a:lnTo>
                <a:lnTo>
                  <a:pt x="6555" y="3866"/>
                </a:lnTo>
                <a:lnTo>
                  <a:pt x="6502" y="3892"/>
                </a:lnTo>
                <a:lnTo>
                  <a:pt x="6511" y="3901"/>
                </a:lnTo>
                <a:lnTo>
                  <a:pt x="6511" y="3910"/>
                </a:lnTo>
                <a:lnTo>
                  <a:pt x="6520" y="3919"/>
                </a:lnTo>
                <a:lnTo>
                  <a:pt x="6520" y="3927"/>
                </a:lnTo>
                <a:lnTo>
                  <a:pt x="6529" y="3936"/>
                </a:lnTo>
                <a:lnTo>
                  <a:pt x="6537" y="3936"/>
                </a:lnTo>
                <a:lnTo>
                  <a:pt x="6537" y="3945"/>
                </a:lnTo>
                <a:lnTo>
                  <a:pt x="6529" y="3945"/>
                </a:lnTo>
                <a:lnTo>
                  <a:pt x="6546" y="3954"/>
                </a:lnTo>
                <a:lnTo>
                  <a:pt x="6555" y="3963"/>
                </a:lnTo>
                <a:lnTo>
                  <a:pt x="6546" y="3963"/>
                </a:lnTo>
                <a:lnTo>
                  <a:pt x="6546" y="3972"/>
                </a:lnTo>
                <a:lnTo>
                  <a:pt x="6555" y="3972"/>
                </a:lnTo>
                <a:lnTo>
                  <a:pt x="6555" y="3980"/>
                </a:lnTo>
                <a:lnTo>
                  <a:pt x="6546" y="3972"/>
                </a:lnTo>
                <a:lnTo>
                  <a:pt x="6546" y="3980"/>
                </a:lnTo>
                <a:lnTo>
                  <a:pt x="6546" y="3989"/>
                </a:lnTo>
                <a:lnTo>
                  <a:pt x="6546" y="3998"/>
                </a:lnTo>
                <a:lnTo>
                  <a:pt x="6546" y="4007"/>
                </a:lnTo>
                <a:lnTo>
                  <a:pt x="6555" y="4016"/>
                </a:lnTo>
                <a:lnTo>
                  <a:pt x="6555" y="4042"/>
                </a:lnTo>
                <a:lnTo>
                  <a:pt x="6555" y="4051"/>
                </a:lnTo>
                <a:lnTo>
                  <a:pt x="6564" y="4060"/>
                </a:lnTo>
                <a:lnTo>
                  <a:pt x="6573" y="4069"/>
                </a:lnTo>
                <a:lnTo>
                  <a:pt x="6573" y="4077"/>
                </a:lnTo>
                <a:lnTo>
                  <a:pt x="6564" y="4086"/>
                </a:lnTo>
                <a:lnTo>
                  <a:pt x="6573" y="4095"/>
                </a:lnTo>
                <a:lnTo>
                  <a:pt x="6581" y="4104"/>
                </a:lnTo>
                <a:lnTo>
                  <a:pt x="6581" y="4113"/>
                </a:lnTo>
                <a:lnTo>
                  <a:pt x="6581" y="4122"/>
                </a:lnTo>
                <a:lnTo>
                  <a:pt x="6581" y="4130"/>
                </a:lnTo>
                <a:lnTo>
                  <a:pt x="6590" y="4130"/>
                </a:lnTo>
                <a:lnTo>
                  <a:pt x="6581" y="4139"/>
                </a:lnTo>
                <a:lnTo>
                  <a:pt x="6581" y="4148"/>
                </a:lnTo>
                <a:lnTo>
                  <a:pt x="6573" y="4157"/>
                </a:lnTo>
                <a:lnTo>
                  <a:pt x="6564" y="4166"/>
                </a:lnTo>
                <a:lnTo>
                  <a:pt x="6555" y="4175"/>
                </a:lnTo>
                <a:lnTo>
                  <a:pt x="6555" y="4183"/>
                </a:lnTo>
                <a:lnTo>
                  <a:pt x="6564" y="4201"/>
                </a:lnTo>
                <a:lnTo>
                  <a:pt x="6573" y="4201"/>
                </a:lnTo>
                <a:lnTo>
                  <a:pt x="6573" y="4210"/>
                </a:lnTo>
                <a:lnTo>
                  <a:pt x="6564" y="4210"/>
                </a:lnTo>
                <a:lnTo>
                  <a:pt x="6564" y="4219"/>
                </a:lnTo>
                <a:lnTo>
                  <a:pt x="6555" y="4227"/>
                </a:lnTo>
                <a:lnTo>
                  <a:pt x="6555" y="4236"/>
                </a:lnTo>
                <a:lnTo>
                  <a:pt x="6555" y="4227"/>
                </a:lnTo>
                <a:lnTo>
                  <a:pt x="6555" y="4219"/>
                </a:lnTo>
                <a:lnTo>
                  <a:pt x="6546" y="4219"/>
                </a:lnTo>
                <a:lnTo>
                  <a:pt x="6546" y="4210"/>
                </a:lnTo>
                <a:lnTo>
                  <a:pt x="6537" y="4201"/>
                </a:lnTo>
                <a:lnTo>
                  <a:pt x="6529" y="4201"/>
                </a:lnTo>
                <a:lnTo>
                  <a:pt x="6529" y="4192"/>
                </a:lnTo>
                <a:lnTo>
                  <a:pt x="6511" y="4201"/>
                </a:lnTo>
                <a:lnTo>
                  <a:pt x="6511" y="4210"/>
                </a:lnTo>
                <a:lnTo>
                  <a:pt x="6502" y="4219"/>
                </a:lnTo>
                <a:lnTo>
                  <a:pt x="6493" y="4227"/>
                </a:lnTo>
                <a:lnTo>
                  <a:pt x="6493" y="4236"/>
                </a:lnTo>
                <a:lnTo>
                  <a:pt x="6493" y="4245"/>
                </a:lnTo>
                <a:lnTo>
                  <a:pt x="6502" y="4245"/>
                </a:lnTo>
                <a:lnTo>
                  <a:pt x="6502" y="4254"/>
                </a:lnTo>
                <a:lnTo>
                  <a:pt x="6520" y="4263"/>
                </a:lnTo>
                <a:lnTo>
                  <a:pt x="6520" y="4272"/>
                </a:lnTo>
                <a:lnTo>
                  <a:pt x="6529" y="4280"/>
                </a:lnTo>
                <a:lnTo>
                  <a:pt x="6520" y="4272"/>
                </a:lnTo>
                <a:lnTo>
                  <a:pt x="6502" y="4254"/>
                </a:lnTo>
                <a:lnTo>
                  <a:pt x="6493" y="4236"/>
                </a:lnTo>
                <a:lnTo>
                  <a:pt x="6476" y="4236"/>
                </a:lnTo>
                <a:lnTo>
                  <a:pt x="6467" y="4227"/>
                </a:lnTo>
                <a:lnTo>
                  <a:pt x="6458" y="4227"/>
                </a:lnTo>
                <a:lnTo>
                  <a:pt x="6449" y="4227"/>
                </a:lnTo>
                <a:lnTo>
                  <a:pt x="6440" y="4227"/>
                </a:lnTo>
                <a:lnTo>
                  <a:pt x="6432" y="4236"/>
                </a:lnTo>
                <a:lnTo>
                  <a:pt x="6423" y="4245"/>
                </a:lnTo>
                <a:lnTo>
                  <a:pt x="6414" y="4245"/>
                </a:lnTo>
                <a:lnTo>
                  <a:pt x="6432" y="4227"/>
                </a:lnTo>
                <a:lnTo>
                  <a:pt x="6440" y="4219"/>
                </a:lnTo>
                <a:lnTo>
                  <a:pt x="6440" y="4210"/>
                </a:lnTo>
                <a:lnTo>
                  <a:pt x="6440" y="4201"/>
                </a:lnTo>
                <a:lnTo>
                  <a:pt x="6432" y="4192"/>
                </a:lnTo>
                <a:lnTo>
                  <a:pt x="6432" y="4183"/>
                </a:lnTo>
                <a:lnTo>
                  <a:pt x="6423" y="4175"/>
                </a:lnTo>
                <a:lnTo>
                  <a:pt x="6405" y="4157"/>
                </a:lnTo>
                <a:lnTo>
                  <a:pt x="6396" y="4157"/>
                </a:lnTo>
                <a:lnTo>
                  <a:pt x="6379" y="4148"/>
                </a:lnTo>
                <a:lnTo>
                  <a:pt x="6370" y="4139"/>
                </a:lnTo>
                <a:lnTo>
                  <a:pt x="6361" y="4139"/>
                </a:lnTo>
                <a:lnTo>
                  <a:pt x="6352" y="4130"/>
                </a:lnTo>
                <a:lnTo>
                  <a:pt x="6343" y="4139"/>
                </a:lnTo>
                <a:lnTo>
                  <a:pt x="6343" y="4130"/>
                </a:lnTo>
                <a:lnTo>
                  <a:pt x="6352" y="4130"/>
                </a:lnTo>
                <a:lnTo>
                  <a:pt x="6361" y="4130"/>
                </a:lnTo>
                <a:lnTo>
                  <a:pt x="6361" y="4122"/>
                </a:lnTo>
                <a:lnTo>
                  <a:pt x="6361" y="4113"/>
                </a:lnTo>
                <a:lnTo>
                  <a:pt x="6352" y="4104"/>
                </a:lnTo>
                <a:lnTo>
                  <a:pt x="6343" y="4095"/>
                </a:lnTo>
                <a:lnTo>
                  <a:pt x="6326" y="4077"/>
                </a:lnTo>
                <a:lnTo>
                  <a:pt x="6326" y="4069"/>
                </a:lnTo>
                <a:lnTo>
                  <a:pt x="6317" y="4069"/>
                </a:lnTo>
                <a:lnTo>
                  <a:pt x="6308" y="4060"/>
                </a:lnTo>
                <a:lnTo>
                  <a:pt x="6308" y="4051"/>
                </a:lnTo>
                <a:lnTo>
                  <a:pt x="6308" y="4042"/>
                </a:lnTo>
                <a:lnTo>
                  <a:pt x="6317" y="4042"/>
                </a:lnTo>
                <a:lnTo>
                  <a:pt x="6317" y="4033"/>
                </a:lnTo>
                <a:lnTo>
                  <a:pt x="6317" y="4024"/>
                </a:lnTo>
                <a:lnTo>
                  <a:pt x="6317" y="4007"/>
                </a:lnTo>
                <a:lnTo>
                  <a:pt x="6317" y="3998"/>
                </a:lnTo>
                <a:lnTo>
                  <a:pt x="6317" y="3989"/>
                </a:lnTo>
                <a:lnTo>
                  <a:pt x="6317" y="3980"/>
                </a:lnTo>
                <a:lnTo>
                  <a:pt x="6317" y="3972"/>
                </a:lnTo>
                <a:lnTo>
                  <a:pt x="6308" y="3954"/>
                </a:lnTo>
                <a:lnTo>
                  <a:pt x="6299" y="3945"/>
                </a:lnTo>
                <a:lnTo>
                  <a:pt x="6299" y="3936"/>
                </a:lnTo>
                <a:lnTo>
                  <a:pt x="6299" y="3927"/>
                </a:lnTo>
                <a:lnTo>
                  <a:pt x="6299" y="3910"/>
                </a:lnTo>
                <a:lnTo>
                  <a:pt x="6317" y="3874"/>
                </a:lnTo>
                <a:lnTo>
                  <a:pt x="6308" y="3857"/>
                </a:lnTo>
                <a:lnTo>
                  <a:pt x="6299" y="3848"/>
                </a:lnTo>
                <a:lnTo>
                  <a:pt x="6290" y="3839"/>
                </a:lnTo>
                <a:lnTo>
                  <a:pt x="6282" y="3839"/>
                </a:lnTo>
                <a:lnTo>
                  <a:pt x="6273" y="3839"/>
                </a:lnTo>
                <a:lnTo>
                  <a:pt x="6264" y="3839"/>
                </a:lnTo>
                <a:lnTo>
                  <a:pt x="6255" y="3830"/>
                </a:lnTo>
                <a:lnTo>
                  <a:pt x="6237" y="3839"/>
                </a:lnTo>
                <a:lnTo>
                  <a:pt x="6211" y="3830"/>
                </a:lnTo>
                <a:lnTo>
                  <a:pt x="6193" y="3822"/>
                </a:lnTo>
                <a:lnTo>
                  <a:pt x="6184" y="3822"/>
                </a:lnTo>
                <a:lnTo>
                  <a:pt x="6184" y="3830"/>
                </a:lnTo>
                <a:lnTo>
                  <a:pt x="6176" y="3830"/>
                </a:lnTo>
                <a:lnTo>
                  <a:pt x="6167" y="3830"/>
                </a:lnTo>
                <a:lnTo>
                  <a:pt x="6158" y="3830"/>
                </a:lnTo>
                <a:lnTo>
                  <a:pt x="6149" y="3830"/>
                </a:lnTo>
                <a:lnTo>
                  <a:pt x="6132" y="3830"/>
                </a:lnTo>
                <a:lnTo>
                  <a:pt x="6114" y="3830"/>
                </a:lnTo>
                <a:lnTo>
                  <a:pt x="6105" y="3830"/>
                </a:lnTo>
                <a:lnTo>
                  <a:pt x="6096" y="3830"/>
                </a:lnTo>
                <a:lnTo>
                  <a:pt x="6079" y="3848"/>
                </a:lnTo>
                <a:lnTo>
                  <a:pt x="6096" y="3830"/>
                </a:lnTo>
                <a:lnTo>
                  <a:pt x="6096" y="3822"/>
                </a:lnTo>
                <a:lnTo>
                  <a:pt x="6087" y="3822"/>
                </a:lnTo>
                <a:lnTo>
                  <a:pt x="6079" y="3813"/>
                </a:lnTo>
                <a:lnTo>
                  <a:pt x="6070" y="3804"/>
                </a:lnTo>
                <a:lnTo>
                  <a:pt x="6061" y="3795"/>
                </a:lnTo>
                <a:lnTo>
                  <a:pt x="6052" y="3786"/>
                </a:lnTo>
                <a:lnTo>
                  <a:pt x="6035" y="3786"/>
                </a:lnTo>
                <a:lnTo>
                  <a:pt x="6026" y="3786"/>
                </a:lnTo>
                <a:lnTo>
                  <a:pt x="6008" y="3777"/>
                </a:lnTo>
                <a:lnTo>
                  <a:pt x="5973" y="3760"/>
                </a:lnTo>
                <a:lnTo>
                  <a:pt x="5937" y="3760"/>
                </a:lnTo>
                <a:lnTo>
                  <a:pt x="5929" y="3751"/>
                </a:lnTo>
                <a:lnTo>
                  <a:pt x="5920" y="3751"/>
                </a:lnTo>
                <a:lnTo>
                  <a:pt x="5902" y="3716"/>
                </a:lnTo>
                <a:lnTo>
                  <a:pt x="5885" y="3707"/>
                </a:lnTo>
                <a:lnTo>
                  <a:pt x="5867" y="3698"/>
                </a:lnTo>
                <a:lnTo>
                  <a:pt x="5858" y="3689"/>
                </a:lnTo>
                <a:lnTo>
                  <a:pt x="5840" y="3680"/>
                </a:lnTo>
                <a:lnTo>
                  <a:pt x="5832" y="3671"/>
                </a:lnTo>
                <a:lnTo>
                  <a:pt x="5823" y="3663"/>
                </a:lnTo>
                <a:lnTo>
                  <a:pt x="5796" y="3663"/>
                </a:lnTo>
                <a:lnTo>
                  <a:pt x="5787" y="3663"/>
                </a:lnTo>
                <a:lnTo>
                  <a:pt x="5761" y="3654"/>
                </a:lnTo>
                <a:lnTo>
                  <a:pt x="5735" y="3645"/>
                </a:lnTo>
                <a:lnTo>
                  <a:pt x="5717" y="3636"/>
                </a:lnTo>
                <a:lnTo>
                  <a:pt x="5699" y="3627"/>
                </a:lnTo>
                <a:lnTo>
                  <a:pt x="5673" y="3627"/>
                </a:lnTo>
                <a:lnTo>
                  <a:pt x="5664" y="3627"/>
                </a:lnTo>
                <a:lnTo>
                  <a:pt x="5593" y="3645"/>
                </a:lnTo>
                <a:lnTo>
                  <a:pt x="5576" y="3645"/>
                </a:lnTo>
                <a:lnTo>
                  <a:pt x="5567" y="3654"/>
                </a:lnTo>
                <a:lnTo>
                  <a:pt x="5576" y="3645"/>
                </a:lnTo>
                <a:lnTo>
                  <a:pt x="5558" y="3645"/>
                </a:lnTo>
                <a:lnTo>
                  <a:pt x="5549" y="3654"/>
                </a:lnTo>
                <a:lnTo>
                  <a:pt x="5540" y="3654"/>
                </a:lnTo>
                <a:lnTo>
                  <a:pt x="5540" y="3663"/>
                </a:lnTo>
                <a:lnTo>
                  <a:pt x="5532" y="3654"/>
                </a:lnTo>
                <a:lnTo>
                  <a:pt x="5540" y="3654"/>
                </a:lnTo>
                <a:lnTo>
                  <a:pt x="5549" y="3654"/>
                </a:lnTo>
                <a:lnTo>
                  <a:pt x="5549" y="3645"/>
                </a:lnTo>
                <a:lnTo>
                  <a:pt x="5558" y="3636"/>
                </a:lnTo>
                <a:lnTo>
                  <a:pt x="5558" y="3627"/>
                </a:lnTo>
                <a:lnTo>
                  <a:pt x="5567" y="3619"/>
                </a:lnTo>
                <a:lnTo>
                  <a:pt x="5558" y="3610"/>
                </a:lnTo>
                <a:lnTo>
                  <a:pt x="5558" y="3601"/>
                </a:lnTo>
                <a:lnTo>
                  <a:pt x="5540" y="3566"/>
                </a:lnTo>
                <a:lnTo>
                  <a:pt x="5540" y="3557"/>
                </a:lnTo>
                <a:lnTo>
                  <a:pt x="5532" y="3539"/>
                </a:lnTo>
                <a:lnTo>
                  <a:pt x="5523" y="3521"/>
                </a:lnTo>
                <a:lnTo>
                  <a:pt x="5514" y="3495"/>
                </a:lnTo>
                <a:lnTo>
                  <a:pt x="5514" y="3486"/>
                </a:lnTo>
                <a:lnTo>
                  <a:pt x="5514" y="3468"/>
                </a:lnTo>
                <a:lnTo>
                  <a:pt x="5505" y="3468"/>
                </a:lnTo>
                <a:lnTo>
                  <a:pt x="5505" y="3460"/>
                </a:lnTo>
                <a:lnTo>
                  <a:pt x="5496" y="3468"/>
                </a:lnTo>
                <a:lnTo>
                  <a:pt x="5488" y="3468"/>
                </a:lnTo>
                <a:lnTo>
                  <a:pt x="5461" y="3460"/>
                </a:lnTo>
                <a:lnTo>
                  <a:pt x="5443" y="3460"/>
                </a:lnTo>
                <a:lnTo>
                  <a:pt x="5435" y="3468"/>
                </a:lnTo>
                <a:lnTo>
                  <a:pt x="5435" y="3477"/>
                </a:lnTo>
                <a:lnTo>
                  <a:pt x="5426" y="3504"/>
                </a:lnTo>
                <a:lnTo>
                  <a:pt x="5426" y="3513"/>
                </a:lnTo>
                <a:lnTo>
                  <a:pt x="5426" y="3504"/>
                </a:lnTo>
                <a:lnTo>
                  <a:pt x="5426" y="3477"/>
                </a:lnTo>
                <a:lnTo>
                  <a:pt x="5426" y="3468"/>
                </a:lnTo>
                <a:lnTo>
                  <a:pt x="5417" y="3468"/>
                </a:lnTo>
                <a:lnTo>
                  <a:pt x="5408" y="3451"/>
                </a:lnTo>
                <a:lnTo>
                  <a:pt x="5399" y="3451"/>
                </a:lnTo>
                <a:lnTo>
                  <a:pt x="5390" y="3442"/>
                </a:lnTo>
                <a:lnTo>
                  <a:pt x="5390" y="3433"/>
                </a:lnTo>
                <a:lnTo>
                  <a:pt x="5382" y="3433"/>
                </a:lnTo>
                <a:lnTo>
                  <a:pt x="5382" y="3424"/>
                </a:lnTo>
                <a:lnTo>
                  <a:pt x="5390" y="3424"/>
                </a:lnTo>
                <a:lnTo>
                  <a:pt x="5390" y="3407"/>
                </a:lnTo>
                <a:lnTo>
                  <a:pt x="5390" y="3389"/>
                </a:lnTo>
                <a:lnTo>
                  <a:pt x="5390" y="3336"/>
                </a:lnTo>
                <a:lnTo>
                  <a:pt x="5390" y="3318"/>
                </a:lnTo>
                <a:lnTo>
                  <a:pt x="5399" y="3292"/>
                </a:lnTo>
                <a:lnTo>
                  <a:pt x="5399" y="3283"/>
                </a:lnTo>
                <a:lnTo>
                  <a:pt x="5399" y="3274"/>
                </a:lnTo>
                <a:lnTo>
                  <a:pt x="5390" y="3274"/>
                </a:lnTo>
                <a:lnTo>
                  <a:pt x="5399" y="3265"/>
                </a:lnTo>
                <a:lnTo>
                  <a:pt x="5408" y="3265"/>
                </a:lnTo>
                <a:lnTo>
                  <a:pt x="5408" y="3257"/>
                </a:lnTo>
                <a:lnTo>
                  <a:pt x="5417" y="3248"/>
                </a:lnTo>
                <a:lnTo>
                  <a:pt x="5426" y="3230"/>
                </a:lnTo>
                <a:lnTo>
                  <a:pt x="5435" y="3213"/>
                </a:lnTo>
                <a:lnTo>
                  <a:pt x="5443" y="3204"/>
                </a:lnTo>
                <a:lnTo>
                  <a:pt x="5443" y="3195"/>
                </a:lnTo>
                <a:lnTo>
                  <a:pt x="5443" y="3186"/>
                </a:lnTo>
                <a:lnTo>
                  <a:pt x="5443" y="3177"/>
                </a:lnTo>
                <a:lnTo>
                  <a:pt x="5452" y="3186"/>
                </a:lnTo>
                <a:lnTo>
                  <a:pt x="5452" y="3177"/>
                </a:lnTo>
                <a:lnTo>
                  <a:pt x="5452" y="3168"/>
                </a:lnTo>
                <a:lnTo>
                  <a:pt x="5452" y="3160"/>
                </a:lnTo>
                <a:lnTo>
                  <a:pt x="5470" y="3151"/>
                </a:lnTo>
                <a:lnTo>
                  <a:pt x="5488" y="3142"/>
                </a:lnTo>
                <a:lnTo>
                  <a:pt x="5496" y="3133"/>
                </a:lnTo>
                <a:lnTo>
                  <a:pt x="5488" y="3124"/>
                </a:lnTo>
                <a:lnTo>
                  <a:pt x="5479" y="3115"/>
                </a:lnTo>
                <a:lnTo>
                  <a:pt x="5479" y="3107"/>
                </a:lnTo>
                <a:lnTo>
                  <a:pt x="5496" y="3115"/>
                </a:lnTo>
                <a:lnTo>
                  <a:pt x="5505" y="3107"/>
                </a:lnTo>
                <a:lnTo>
                  <a:pt x="5496" y="3107"/>
                </a:lnTo>
                <a:lnTo>
                  <a:pt x="5496" y="3098"/>
                </a:lnTo>
                <a:lnTo>
                  <a:pt x="5505" y="3098"/>
                </a:lnTo>
                <a:lnTo>
                  <a:pt x="5514" y="3098"/>
                </a:lnTo>
                <a:lnTo>
                  <a:pt x="5523" y="3098"/>
                </a:lnTo>
                <a:lnTo>
                  <a:pt x="5523" y="3089"/>
                </a:lnTo>
                <a:lnTo>
                  <a:pt x="5514" y="3089"/>
                </a:lnTo>
                <a:lnTo>
                  <a:pt x="5532" y="3080"/>
                </a:lnTo>
                <a:lnTo>
                  <a:pt x="5523" y="3071"/>
                </a:lnTo>
                <a:lnTo>
                  <a:pt x="5505" y="3063"/>
                </a:lnTo>
                <a:lnTo>
                  <a:pt x="5514" y="3063"/>
                </a:lnTo>
                <a:lnTo>
                  <a:pt x="5532" y="3071"/>
                </a:lnTo>
                <a:lnTo>
                  <a:pt x="5540" y="3071"/>
                </a:lnTo>
                <a:lnTo>
                  <a:pt x="5549" y="3080"/>
                </a:lnTo>
                <a:lnTo>
                  <a:pt x="5558" y="3089"/>
                </a:lnTo>
                <a:lnTo>
                  <a:pt x="5558" y="3080"/>
                </a:lnTo>
                <a:lnTo>
                  <a:pt x="5549" y="3071"/>
                </a:lnTo>
                <a:lnTo>
                  <a:pt x="5540" y="3071"/>
                </a:lnTo>
                <a:lnTo>
                  <a:pt x="5540" y="3063"/>
                </a:lnTo>
                <a:lnTo>
                  <a:pt x="5540" y="3054"/>
                </a:lnTo>
                <a:lnTo>
                  <a:pt x="5549" y="3054"/>
                </a:lnTo>
                <a:lnTo>
                  <a:pt x="5549" y="3045"/>
                </a:lnTo>
                <a:lnTo>
                  <a:pt x="5558" y="3045"/>
                </a:lnTo>
                <a:lnTo>
                  <a:pt x="5558" y="3036"/>
                </a:lnTo>
                <a:lnTo>
                  <a:pt x="5567" y="3045"/>
                </a:lnTo>
                <a:lnTo>
                  <a:pt x="5567" y="3036"/>
                </a:lnTo>
                <a:lnTo>
                  <a:pt x="5576" y="3036"/>
                </a:lnTo>
                <a:lnTo>
                  <a:pt x="5585" y="3045"/>
                </a:lnTo>
                <a:lnTo>
                  <a:pt x="5593" y="3045"/>
                </a:lnTo>
                <a:lnTo>
                  <a:pt x="5602" y="3036"/>
                </a:lnTo>
                <a:lnTo>
                  <a:pt x="5602" y="3027"/>
                </a:lnTo>
                <a:lnTo>
                  <a:pt x="5585" y="3027"/>
                </a:lnTo>
                <a:lnTo>
                  <a:pt x="5576" y="3027"/>
                </a:lnTo>
                <a:lnTo>
                  <a:pt x="5567" y="3018"/>
                </a:lnTo>
                <a:lnTo>
                  <a:pt x="5567" y="3010"/>
                </a:lnTo>
                <a:lnTo>
                  <a:pt x="5585" y="3010"/>
                </a:lnTo>
                <a:lnTo>
                  <a:pt x="5593" y="3010"/>
                </a:lnTo>
                <a:lnTo>
                  <a:pt x="5602" y="3010"/>
                </a:lnTo>
                <a:lnTo>
                  <a:pt x="5637" y="3010"/>
                </a:lnTo>
                <a:lnTo>
                  <a:pt x="5646" y="3010"/>
                </a:lnTo>
                <a:lnTo>
                  <a:pt x="5664" y="3001"/>
                </a:lnTo>
                <a:lnTo>
                  <a:pt x="5682" y="2992"/>
                </a:lnTo>
                <a:lnTo>
                  <a:pt x="5690" y="2992"/>
                </a:lnTo>
                <a:lnTo>
                  <a:pt x="5690" y="2983"/>
                </a:lnTo>
                <a:lnTo>
                  <a:pt x="5690" y="2974"/>
                </a:lnTo>
                <a:lnTo>
                  <a:pt x="5690" y="2957"/>
                </a:lnTo>
                <a:lnTo>
                  <a:pt x="5690" y="2948"/>
                </a:lnTo>
                <a:lnTo>
                  <a:pt x="5673" y="2939"/>
                </a:lnTo>
                <a:lnTo>
                  <a:pt x="5664" y="2939"/>
                </a:lnTo>
                <a:lnTo>
                  <a:pt x="5646" y="2930"/>
                </a:lnTo>
                <a:lnTo>
                  <a:pt x="5629" y="2921"/>
                </a:lnTo>
                <a:lnTo>
                  <a:pt x="5620" y="2912"/>
                </a:lnTo>
                <a:lnTo>
                  <a:pt x="5602" y="2912"/>
                </a:lnTo>
                <a:lnTo>
                  <a:pt x="5593" y="2912"/>
                </a:lnTo>
                <a:lnTo>
                  <a:pt x="5576" y="2921"/>
                </a:lnTo>
                <a:lnTo>
                  <a:pt x="5558" y="2921"/>
                </a:lnTo>
                <a:lnTo>
                  <a:pt x="5576" y="2912"/>
                </a:lnTo>
                <a:lnTo>
                  <a:pt x="5585" y="2912"/>
                </a:lnTo>
                <a:lnTo>
                  <a:pt x="5585" y="2904"/>
                </a:lnTo>
                <a:lnTo>
                  <a:pt x="5567" y="2904"/>
                </a:lnTo>
                <a:lnTo>
                  <a:pt x="5558" y="2904"/>
                </a:lnTo>
                <a:lnTo>
                  <a:pt x="5505" y="2886"/>
                </a:lnTo>
                <a:lnTo>
                  <a:pt x="5496" y="2877"/>
                </a:lnTo>
                <a:lnTo>
                  <a:pt x="5488" y="2877"/>
                </a:lnTo>
                <a:lnTo>
                  <a:pt x="5496" y="2886"/>
                </a:lnTo>
                <a:lnTo>
                  <a:pt x="5505" y="2895"/>
                </a:lnTo>
                <a:lnTo>
                  <a:pt x="5488" y="2895"/>
                </a:lnTo>
                <a:lnTo>
                  <a:pt x="5479" y="2886"/>
                </a:lnTo>
                <a:lnTo>
                  <a:pt x="5470" y="2877"/>
                </a:lnTo>
                <a:lnTo>
                  <a:pt x="5479" y="2868"/>
                </a:lnTo>
                <a:lnTo>
                  <a:pt x="5470" y="2860"/>
                </a:lnTo>
                <a:lnTo>
                  <a:pt x="5488" y="2868"/>
                </a:lnTo>
                <a:lnTo>
                  <a:pt x="5523" y="2877"/>
                </a:lnTo>
                <a:lnTo>
                  <a:pt x="5558" y="2895"/>
                </a:lnTo>
                <a:lnTo>
                  <a:pt x="5567" y="2895"/>
                </a:lnTo>
                <a:lnTo>
                  <a:pt x="5585" y="2904"/>
                </a:lnTo>
                <a:lnTo>
                  <a:pt x="5585" y="2895"/>
                </a:lnTo>
                <a:lnTo>
                  <a:pt x="5593" y="2895"/>
                </a:lnTo>
                <a:lnTo>
                  <a:pt x="5602" y="2895"/>
                </a:lnTo>
                <a:lnTo>
                  <a:pt x="5602" y="2904"/>
                </a:lnTo>
                <a:lnTo>
                  <a:pt x="5620" y="2904"/>
                </a:lnTo>
                <a:lnTo>
                  <a:pt x="5629" y="2904"/>
                </a:lnTo>
                <a:lnTo>
                  <a:pt x="5664" y="2921"/>
                </a:lnTo>
                <a:lnTo>
                  <a:pt x="5673" y="2921"/>
                </a:lnTo>
                <a:lnTo>
                  <a:pt x="5682" y="2921"/>
                </a:lnTo>
                <a:lnTo>
                  <a:pt x="5690" y="2921"/>
                </a:lnTo>
                <a:lnTo>
                  <a:pt x="5699" y="2921"/>
                </a:lnTo>
                <a:lnTo>
                  <a:pt x="5699" y="2912"/>
                </a:lnTo>
                <a:lnTo>
                  <a:pt x="5708" y="2912"/>
                </a:lnTo>
                <a:lnTo>
                  <a:pt x="5717" y="2921"/>
                </a:lnTo>
                <a:lnTo>
                  <a:pt x="5726" y="2912"/>
                </a:lnTo>
                <a:lnTo>
                  <a:pt x="5735" y="2912"/>
                </a:lnTo>
                <a:lnTo>
                  <a:pt x="5743" y="2895"/>
                </a:lnTo>
                <a:lnTo>
                  <a:pt x="5735" y="2886"/>
                </a:lnTo>
                <a:lnTo>
                  <a:pt x="5726" y="2877"/>
                </a:lnTo>
                <a:lnTo>
                  <a:pt x="5735" y="2877"/>
                </a:lnTo>
                <a:lnTo>
                  <a:pt x="5743" y="2877"/>
                </a:lnTo>
                <a:lnTo>
                  <a:pt x="5752" y="2877"/>
                </a:lnTo>
                <a:lnTo>
                  <a:pt x="5743" y="2860"/>
                </a:lnTo>
                <a:lnTo>
                  <a:pt x="5735" y="2860"/>
                </a:lnTo>
                <a:lnTo>
                  <a:pt x="5752" y="2851"/>
                </a:lnTo>
                <a:lnTo>
                  <a:pt x="5761" y="2851"/>
                </a:lnTo>
                <a:lnTo>
                  <a:pt x="5761" y="2860"/>
                </a:lnTo>
                <a:lnTo>
                  <a:pt x="5761" y="2868"/>
                </a:lnTo>
                <a:lnTo>
                  <a:pt x="5770" y="2868"/>
                </a:lnTo>
                <a:lnTo>
                  <a:pt x="5779" y="2868"/>
                </a:lnTo>
                <a:lnTo>
                  <a:pt x="5787" y="2868"/>
                </a:lnTo>
                <a:lnTo>
                  <a:pt x="5796" y="2877"/>
                </a:lnTo>
                <a:lnTo>
                  <a:pt x="5805" y="2877"/>
                </a:lnTo>
                <a:lnTo>
                  <a:pt x="5796" y="2860"/>
                </a:lnTo>
                <a:lnTo>
                  <a:pt x="5814" y="2868"/>
                </a:lnTo>
                <a:lnTo>
                  <a:pt x="5832" y="2877"/>
                </a:lnTo>
                <a:lnTo>
                  <a:pt x="5840" y="2868"/>
                </a:lnTo>
                <a:lnTo>
                  <a:pt x="5858" y="2860"/>
                </a:lnTo>
                <a:lnTo>
                  <a:pt x="5885" y="2851"/>
                </a:lnTo>
                <a:lnTo>
                  <a:pt x="5893" y="2842"/>
                </a:lnTo>
                <a:lnTo>
                  <a:pt x="5893" y="2824"/>
                </a:lnTo>
                <a:lnTo>
                  <a:pt x="5937" y="2771"/>
                </a:lnTo>
                <a:lnTo>
                  <a:pt x="5946" y="2762"/>
                </a:lnTo>
                <a:lnTo>
                  <a:pt x="5964" y="2745"/>
                </a:lnTo>
                <a:lnTo>
                  <a:pt x="5964" y="2727"/>
                </a:lnTo>
                <a:lnTo>
                  <a:pt x="5955" y="2727"/>
                </a:lnTo>
                <a:lnTo>
                  <a:pt x="5937" y="2727"/>
                </a:lnTo>
                <a:lnTo>
                  <a:pt x="5893" y="2718"/>
                </a:lnTo>
                <a:lnTo>
                  <a:pt x="5876" y="2718"/>
                </a:lnTo>
                <a:lnTo>
                  <a:pt x="5814" y="2709"/>
                </a:lnTo>
                <a:lnTo>
                  <a:pt x="5805" y="2709"/>
                </a:lnTo>
                <a:lnTo>
                  <a:pt x="5796" y="2701"/>
                </a:lnTo>
                <a:lnTo>
                  <a:pt x="5770" y="2674"/>
                </a:lnTo>
                <a:lnTo>
                  <a:pt x="5761" y="2665"/>
                </a:lnTo>
                <a:lnTo>
                  <a:pt x="5743" y="2657"/>
                </a:lnTo>
                <a:lnTo>
                  <a:pt x="5735" y="2657"/>
                </a:lnTo>
                <a:lnTo>
                  <a:pt x="5699" y="2648"/>
                </a:lnTo>
                <a:lnTo>
                  <a:pt x="5673" y="2648"/>
                </a:lnTo>
                <a:lnTo>
                  <a:pt x="5664" y="2648"/>
                </a:lnTo>
                <a:lnTo>
                  <a:pt x="5664" y="2657"/>
                </a:lnTo>
                <a:lnTo>
                  <a:pt x="5646" y="2648"/>
                </a:lnTo>
                <a:lnTo>
                  <a:pt x="5637" y="2639"/>
                </a:lnTo>
                <a:lnTo>
                  <a:pt x="5646" y="2639"/>
                </a:lnTo>
                <a:lnTo>
                  <a:pt x="5664" y="2639"/>
                </a:lnTo>
                <a:lnTo>
                  <a:pt x="5682" y="2639"/>
                </a:lnTo>
                <a:lnTo>
                  <a:pt x="5690" y="2639"/>
                </a:lnTo>
                <a:lnTo>
                  <a:pt x="5708" y="2648"/>
                </a:lnTo>
                <a:lnTo>
                  <a:pt x="5717" y="2639"/>
                </a:lnTo>
                <a:lnTo>
                  <a:pt x="5735" y="2648"/>
                </a:lnTo>
                <a:lnTo>
                  <a:pt x="5743" y="2648"/>
                </a:lnTo>
                <a:lnTo>
                  <a:pt x="5752" y="2648"/>
                </a:lnTo>
                <a:lnTo>
                  <a:pt x="5743" y="2639"/>
                </a:lnTo>
                <a:lnTo>
                  <a:pt x="5752" y="2639"/>
                </a:lnTo>
                <a:lnTo>
                  <a:pt x="5761" y="2639"/>
                </a:lnTo>
                <a:lnTo>
                  <a:pt x="5770" y="2648"/>
                </a:lnTo>
                <a:lnTo>
                  <a:pt x="5787" y="2648"/>
                </a:lnTo>
                <a:lnTo>
                  <a:pt x="5805" y="2665"/>
                </a:lnTo>
                <a:lnTo>
                  <a:pt x="5823" y="2674"/>
                </a:lnTo>
                <a:lnTo>
                  <a:pt x="5832" y="2674"/>
                </a:lnTo>
                <a:lnTo>
                  <a:pt x="5840" y="2683"/>
                </a:lnTo>
                <a:lnTo>
                  <a:pt x="5849" y="2683"/>
                </a:lnTo>
                <a:lnTo>
                  <a:pt x="5858" y="2692"/>
                </a:lnTo>
                <a:lnTo>
                  <a:pt x="5876" y="2709"/>
                </a:lnTo>
                <a:lnTo>
                  <a:pt x="5893" y="2709"/>
                </a:lnTo>
                <a:lnTo>
                  <a:pt x="5911" y="2718"/>
                </a:lnTo>
                <a:lnTo>
                  <a:pt x="5929" y="2718"/>
                </a:lnTo>
                <a:lnTo>
                  <a:pt x="5937" y="2709"/>
                </a:lnTo>
                <a:lnTo>
                  <a:pt x="5946" y="2709"/>
                </a:lnTo>
                <a:lnTo>
                  <a:pt x="5955" y="2701"/>
                </a:lnTo>
                <a:lnTo>
                  <a:pt x="5964" y="2692"/>
                </a:lnTo>
                <a:lnTo>
                  <a:pt x="5982" y="2674"/>
                </a:lnTo>
                <a:lnTo>
                  <a:pt x="6035" y="2630"/>
                </a:lnTo>
                <a:lnTo>
                  <a:pt x="6043" y="2621"/>
                </a:lnTo>
                <a:lnTo>
                  <a:pt x="6035" y="2612"/>
                </a:lnTo>
                <a:lnTo>
                  <a:pt x="6026" y="2604"/>
                </a:lnTo>
                <a:lnTo>
                  <a:pt x="6017" y="2604"/>
                </a:lnTo>
                <a:lnTo>
                  <a:pt x="5990" y="2595"/>
                </a:lnTo>
                <a:lnTo>
                  <a:pt x="5982" y="2586"/>
                </a:lnTo>
                <a:lnTo>
                  <a:pt x="5982" y="2577"/>
                </a:lnTo>
                <a:lnTo>
                  <a:pt x="5982" y="2568"/>
                </a:lnTo>
                <a:lnTo>
                  <a:pt x="5990" y="2568"/>
                </a:lnTo>
                <a:lnTo>
                  <a:pt x="6035" y="2568"/>
                </a:lnTo>
                <a:lnTo>
                  <a:pt x="6052" y="2568"/>
                </a:lnTo>
                <a:lnTo>
                  <a:pt x="6061" y="2568"/>
                </a:lnTo>
                <a:lnTo>
                  <a:pt x="6079" y="2568"/>
                </a:lnTo>
                <a:lnTo>
                  <a:pt x="6087" y="2577"/>
                </a:lnTo>
                <a:lnTo>
                  <a:pt x="6096" y="2586"/>
                </a:lnTo>
                <a:lnTo>
                  <a:pt x="6105" y="2595"/>
                </a:lnTo>
                <a:lnTo>
                  <a:pt x="6114" y="2604"/>
                </a:lnTo>
                <a:lnTo>
                  <a:pt x="6140" y="2612"/>
                </a:lnTo>
                <a:lnTo>
                  <a:pt x="6149" y="2612"/>
                </a:lnTo>
                <a:lnTo>
                  <a:pt x="6158" y="2604"/>
                </a:lnTo>
                <a:lnTo>
                  <a:pt x="6158" y="2595"/>
                </a:lnTo>
                <a:lnTo>
                  <a:pt x="6184" y="2604"/>
                </a:lnTo>
                <a:lnTo>
                  <a:pt x="6193" y="2612"/>
                </a:lnTo>
                <a:lnTo>
                  <a:pt x="6193" y="2604"/>
                </a:lnTo>
                <a:lnTo>
                  <a:pt x="6202" y="2604"/>
                </a:lnTo>
                <a:lnTo>
                  <a:pt x="6193" y="2595"/>
                </a:lnTo>
                <a:lnTo>
                  <a:pt x="6184" y="2586"/>
                </a:lnTo>
                <a:lnTo>
                  <a:pt x="6176" y="2568"/>
                </a:lnTo>
                <a:lnTo>
                  <a:pt x="6176" y="2559"/>
                </a:lnTo>
                <a:lnTo>
                  <a:pt x="6167" y="2551"/>
                </a:lnTo>
                <a:lnTo>
                  <a:pt x="6158" y="2551"/>
                </a:lnTo>
                <a:lnTo>
                  <a:pt x="6140" y="2533"/>
                </a:lnTo>
                <a:lnTo>
                  <a:pt x="6140" y="2524"/>
                </a:lnTo>
                <a:lnTo>
                  <a:pt x="6132" y="2515"/>
                </a:lnTo>
                <a:lnTo>
                  <a:pt x="6123" y="2515"/>
                </a:lnTo>
                <a:lnTo>
                  <a:pt x="6114" y="2524"/>
                </a:lnTo>
                <a:lnTo>
                  <a:pt x="6105" y="2524"/>
                </a:lnTo>
                <a:lnTo>
                  <a:pt x="6105" y="2515"/>
                </a:lnTo>
                <a:lnTo>
                  <a:pt x="6123" y="2506"/>
                </a:lnTo>
                <a:lnTo>
                  <a:pt x="6132" y="2506"/>
                </a:lnTo>
                <a:lnTo>
                  <a:pt x="6140" y="2515"/>
                </a:lnTo>
                <a:lnTo>
                  <a:pt x="6149" y="2524"/>
                </a:lnTo>
                <a:lnTo>
                  <a:pt x="6158" y="2524"/>
                </a:lnTo>
                <a:lnTo>
                  <a:pt x="6167" y="2533"/>
                </a:lnTo>
                <a:lnTo>
                  <a:pt x="6158" y="2533"/>
                </a:lnTo>
                <a:lnTo>
                  <a:pt x="6158" y="2542"/>
                </a:lnTo>
                <a:lnTo>
                  <a:pt x="6167" y="2542"/>
                </a:lnTo>
                <a:lnTo>
                  <a:pt x="6176" y="2542"/>
                </a:lnTo>
                <a:lnTo>
                  <a:pt x="6184" y="2542"/>
                </a:lnTo>
                <a:lnTo>
                  <a:pt x="6184" y="2551"/>
                </a:lnTo>
                <a:lnTo>
                  <a:pt x="6202" y="2568"/>
                </a:lnTo>
                <a:lnTo>
                  <a:pt x="6211" y="2577"/>
                </a:lnTo>
                <a:lnTo>
                  <a:pt x="6211" y="2586"/>
                </a:lnTo>
                <a:lnTo>
                  <a:pt x="6220" y="2586"/>
                </a:lnTo>
                <a:lnTo>
                  <a:pt x="6229" y="2586"/>
                </a:lnTo>
                <a:lnTo>
                  <a:pt x="6237" y="2586"/>
                </a:lnTo>
                <a:lnTo>
                  <a:pt x="6246" y="2577"/>
                </a:lnTo>
                <a:lnTo>
                  <a:pt x="6264" y="2568"/>
                </a:lnTo>
                <a:lnTo>
                  <a:pt x="6282" y="2559"/>
                </a:lnTo>
                <a:lnTo>
                  <a:pt x="6290" y="2559"/>
                </a:lnTo>
                <a:lnTo>
                  <a:pt x="6299" y="2551"/>
                </a:lnTo>
                <a:lnTo>
                  <a:pt x="6308" y="2542"/>
                </a:lnTo>
                <a:lnTo>
                  <a:pt x="6317" y="2542"/>
                </a:lnTo>
                <a:lnTo>
                  <a:pt x="6326" y="2533"/>
                </a:lnTo>
                <a:lnTo>
                  <a:pt x="6326" y="2524"/>
                </a:lnTo>
                <a:lnTo>
                  <a:pt x="6334" y="2515"/>
                </a:lnTo>
                <a:lnTo>
                  <a:pt x="6343" y="2515"/>
                </a:lnTo>
                <a:lnTo>
                  <a:pt x="6352" y="2515"/>
                </a:lnTo>
                <a:lnTo>
                  <a:pt x="6361" y="2506"/>
                </a:lnTo>
                <a:lnTo>
                  <a:pt x="6370" y="2506"/>
                </a:lnTo>
                <a:lnTo>
                  <a:pt x="6370" y="2498"/>
                </a:lnTo>
                <a:lnTo>
                  <a:pt x="6379" y="2489"/>
                </a:lnTo>
                <a:lnTo>
                  <a:pt x="6379" y="2462"/>
                </a:lnTo>
                <a:lnTo>
                  <a:pt x="6387" y="2454"/>
                </a:lnTo>
                <a:lnTo>
                  <a:pt x="6379" y="2445"/>
                </a:lnTo>
                <a:lnTo>
                  <a:pt x="6370" y="2436"/>
                </a:lnTo>
                <a:lnTo>
                  <a:pt x="6370" y="2427"/>
                </a:lnTo>
                <a:lnTo>
                  <a:pt x="6352" y="2418"/>
                </a:lnTo>
                <a:lnTo>
                  <a:pt x="6343" y="2409"/>
                </a:lnTo>
                <a:lnTo>
                  <a:pt x="6334" y="2401"/>
                </a:lnTo>
                <a:lnTo>
                  <a:pt x="6326" y="2392"/>
                </a:lnTo>
                <a:lnTo>
                  <a:pt x="6326" y="2383"/>
                </a:lnTo>
                <a:lnTo>
                  <a:pt x="6326" y="2365"/>
                </a:lnTo>
                <a:lnTo>
                  <a:pt x="6326" y="2356"/>
                </a:lnTo>
                <a:lnTo>
                  <a:pt x="6326" y="2365"/>
                </a:lnTo>
                <a:lnTo>
                  <a:pt x="6317" y="2365"/>
                </a:lnTo>
                <a:lnTo>
                  <a:pt x="6299" y="2348"/>
                </a:lnTo>
                <a:lnTo>
                  <a:pt x="6299" y="2339"/>
                </a:lnTo>
                <a:lnTo>
                  <a:pt x="6290" y="2330"/>
                </a:lnTo>
                <a:lnTo>
                  <a:pt x="6290" y="2321"/>
                </a:lnTo>
                <a:lnTo>
                  <a:pt x="6299" y="2321"/>
                </a:lnTo>
                <a:lnTo>
                  <a:pt x="6317" y="2321"/>
                </a:lnTo>
                <a:lnTo>
                  <a:pt x="6326" y="2321"/>
                </a:lnTo>
                <a:lnTo>
                  <a:pt x="6326" y="2330"/>
                </a:lnTo>
                <a:lnTo>
                  <a:pt x="6334" y="2330"/>
                </a:lnTo>
                <a:lnTo>
                  <a:pt x="6343" y="2321"/>
                </a:lnTo>
                <a:lnTo>
                  <a:pt x="6352" y="2321"/>
                </a:lnTo>
                <a:lnTo>
                  <a:pt x="6361" y="2312"/>
                </a:lnTo>
                <a:lnTo>
                  <a:pt x="6379" y="2303"/>
                </a:lnTo>
                <a:lnTo>
                  <a:pt x="6387" y="2295"/>
                </a:lnTo>
                <a:lnTo>
                  <a:pt x="6387" y="2286"/>
                </a:lnTo>
                <a:lnTo>
                  <a:pt x="6379" y="2277"/>
                </a:lnTo>
                <a:lnTo>
                  <a:pt x="6370" y="2277"/>
                </a:lnTo>
                <a:lnTo>
                  <a:pt x="6352" y="2277"/>
                </a:lnTo>
                <a:lnTo>
                  <a:pt x="6334" y="2277"/>
                </a:lnTo>
                <a:lnTo>
                  <a:pt x="6334" y="2268"/>
                </a:lnTo>
                <a:lnTo>
                  <a:pt x="6352" y="2259"/>
                </a:lnTo>
                <a:lnTo>
                  <a:pt x="6361" y="2259"/>
                </a:lnTo>
                <a:lnTo>
                  <a:pt x="6379" y="2242"/>
                </a:lnTo>
                <a:lnTo>
                  <a:pt x="6379" y="2233"/>
                </a:lnTo>
                <a:lnTo>
                  <a:pt x="6370" y="2233"/>
                </a:lnTo>
                <a:lnTo>
                  <a:pt x="6352" y="2224"/>
                </a:lnTo>
                <a:lnTo>
                  <a:pt x="6334" y="2224"/>
                </a:lnTo>
                <a:lnTo>
                  <a:pt x="6317" y="2224"/>
                </a:lnTo>
                <a:lnTo>
                  <a:pt x="6308" y="2224"/>
                </a:lnTo>
                <a:lnTo>
                  <a:pt x="6317" y="2215"/>
                </a:lnTo>
                <a:lnTo>
                  <a:pt x="6308" y="2206"/>
                </a:lnTo>
                <a:lnTo>
                  <a:pt x="6282" y="2198"/>
                </a:lnTo>
                <a:lnTo>
                  <a:pt x="6273" y="2198"/>
                </a:lnTo>
                <a:lnTo>
                  <a:pt x="6282" y="2189"/>
                </a:lnTo>
                <a:lnTo>
                  <a:pt x="6290" y="2189"/>
                </a:lnTo>
                <a:lnTo>
                  <a:pt x="6299" y="2180"/>
                </a:lnTo>
                <a:lnTo>
                  <a:pt x="6299" y="2171"/>
                </a:lnTo>
                <a:lnTo>
                  <a:pt x="6282" y="2171"/>
                </a:lnTo>
                <a:lnTo>
                  <a:pt x="6273" y="2171"/>
                </a:lnTo>
                <a:lnTo>
                  <a:pt x="6255" y="2171"/>
                </a:lnTo>
                <a:lnTo>
                  <a:pt x="6220" y="2162"/>
                </a:lnTo>
                <a:lnTo>
                  <a:pt x="6211" y="2162"/>
                </a:lnTo>
                <a:lnTo>
                  <a:pt x="6193" y="2162"/>
                </a:lnTo>
                <a:lnTo>
                  <a:pt x="6167" y="2145"/>
                </a:lnTo>
                <a:lnTo>
                  <a:pt x="6158" y="2145"/>
                </a:lnTo>
                <a:lnTo>
                  <a:pt x="6132" y="2145"/>
                </a:lnTo>
                <a:lnTo>
                  <a:pt x="6123" y="2145"/>
                </a:lnTo>
                <a:lnTo>
                  <a:pt x="6105" y="2153"/>
                </a:lnTo>
                <a:lnTo>
                  <a:pt x="6096" y="2153"/>
                </a:lnTo>
                <a:lnTo>
                  <a:pt x="6087" y="2145"/>
                </a:lnTo>
                <a:lnTo>
                  <a:pt x="6079" y="2145"/>
                </a:lnTo>
                <a:lnTo>
                  <a:pt x="6070" y="2145"/>
                </a:lnTo>
                <a:lnTo>
                  <a:pt x="6070" y="2153"/>
                </a:lnTo>
                <a:lnTo>
                  <a:pt x="6079" y="2153"/>
                </a:lnTo>
                <a:lnTo>
                  <a:pt x="6079" y="2162"/>
                </a:lnTo>
                <a:lnTo>
                  <a:pt x="6070" y="2171"/>
                </a:lnTo>
                <a:lnTo>
                  <a:pt x="6070" y="2180"/>
                </a:lnTo>
                <a:lnTo>
                  <a:pt x="6079" y="2180"/>
                </a:lnTo>
                <a:lnTo>
                  <a:pt x="6079" y="2189"/>
                </a:lnTo>
                <a:lnTo>
                  <a:pt x="6079" y="2198"/>
                </a:lnTo>
                <a:lnTo>
                  <a:pt x="6079" y="2206"/>
                </a:lnTo>
                <a:lnTo>
                  <a:pt x="6079" y="2215"/>
                </a:lnTo>
                <a:lnTo>
                  <a:pt x="6079" y="2224"/>
                </a:lnTo>
                <a:lnTo>
                  <a:pt x="6087" y="2233"/>
                </a:lnTo>
                <a:lnTo>
                  <a:pt x="6105" y="2233"/>
                </a:lnTo>
                <a:lnTo>
                  <a:pt x="6114" y="2242"/>
                </a:lnTo>
                <a:lnTo>
                  <a:pt x="6123" y="2251"/>
                </a:lnTo>
                <a:lnTo>
                  <a:pt x="6114" y="2259"/>
                </a:lnTo>
                <a:lnTo>
                  <a:pt x="6105" y="2268"/>
                </a:lnTo>
                <a:lnTo>
                  <a:pt x="6105" y="2277"/>
                </a:lnTo>
                <a:lnTo>
                  <a:pt x="6123" y="2286"/>
                </a:lnTo>
                <a:lnTo>
                  <a:pt x="6087" y="2295"/>
                </a:lnTo>
                <a:lnTo>
                  <a:pt x="6079" y="2286"/>
                </a:lnTo>
                <a:lnTo>
                  <a:pt x="6070" y="2286"/>
                </a:lnTo>
                <a:lnTo>
                  <a:pt x="6070" y="2295"/>
                </a:lnTo>
                <a:lnTo>
                  <a:pt x="6061" y="2295"/>
                </a:lnTo>
                <a:lnTo>
                  <a:pt x="6061" y="2303"/>
                </a:lnTo>
                <a:lnTo>
                  <a:pt x="6052" y="2303"/>
                </a:lnTo>
                <a:lnTo>
                  <a:pt x="6052" y="2312"/>
                </a:lnTo>
                <a:lnTo>
                  <a:pt x="6052" y="2321"/>
                </a:lnTo>
                <a:lnTo>
                  <a:pt x="6052" y="2330"/>
                </a:lnTo>
                <a:lnTo>
                  <a:pt x="6052" y="2348"/>
                </a:lnTo>
                <a:lnTo>
                  <a:pt x="6043" y="2374"/>
                </a:lnTo>
                <a:lnTo>
                  <a:pt x="6035" y="2383"/>
                </a:lnTo>
                <a:lnTo>
                  <a:pt x="6008" y="2409"/>
                </a:lnTo>
                <a:lnTo>
                  <a:pt x="5999" y="2418"/>
                </a:lnTo>
                <a:lnTo>
                  <a:pt x="5999" y="2427"/>
                </a:lnTo>
                <a:lnTo>
                  <a:pt x="5999" y="2445"/>
                </a:lnTo>
                <a:lnTo>
                  <a:pt x="5990" y="2454"/>
                </a:lnTo>
                <a:lnTo>
                  <a:pt x="5982" y="2462"/>
                </a:lnTo>
                <a:lnTo>
                  <a:pt x="5973" y="2462"/>
                </a:lnTo>
                <a:lnTo>
                  <a:pt x="5964" y="2462"/>
                </a:lnTo>
                <a:lnTo>
                  <a:pt x="5955" y="2480"/>
                </a:lnTo>
                <a:lnTo>
                  <a:pt x="5946" y="2489"/>
                </a:lnTo>
                <a:lnTo>
                  <a:pt x="5937" y="2489"/>
                </a:lnTo>
                <a:lnTo>
                  <a:pt x="5929" y="2480"/>
                </a:lnTo>
                <a:lnTo>
                  <a:pt x="5929" y="2471"/>
                </a:lnTo>
                <a:lnTo>
                  <a:pt x="5929" y="2462"/>
                </a:lnTo>
                <a:lnTo>
                  <a:pt x="5893" y="2436"/>
                </a:lnTo>
                <a:lnTo>
                  <a:pt x="5876" y="2418"/>
                </a:lnTo>
                <a:lnTo>
                  <a:pt x="5867" y="2392"/>
                </a:lnTo>
                <a:lnTo>
                  <a:pt x="5867" y="2383"/>
                </a:lnTo>
                <a:lnTo>
                  <a:pt x="5867" y="2365"/>
                </a:lnTo>
                <a:lnTo>
                  <a:pt x="5858" y="2356"/>
                </a:lnTo>
                <a:lnTo>
                  <a:pt x="5867" y="2348"/>
                </a:lnTo>
                <a:lnTo>
                  <a:pt x="5876" y="2339"/>
                </a:lnTo>
                <a:lnTo>
                  <a:pt x="5876" y="2348"/>
                </a:lnTo>
                <a:lnTo>
                  <a:pt x="5885" y="2356"/>
                </a:lnTo>
                <a:lnTo>
                  <a:pt x="5893" y="2356"/>
                </a:lnTo>
                <a:lnTo>
                  <a:pt x="5902" y="2348"/>
                </a:lnTo>
                <a:lnTo>
                  <a:pt x="5902" y="2339"/>
                </a:lnTo>
                <a:lnTo>
                  <a:pt x="5902" y="2330"/>
                </a:lnTo>
                <a:lnTo>
                  <a:pt x="5902" y="2321"/>
                </a:lnTo>
                <a:lnTo>
                  <a:pt x="5893" y="2312"/>
                </a:lnTo>
                <a:lnTo>
                  <a:pt x="5893" y="2295"/>
                </a:lnTo>
                <a:lnTo>
                  <a:pt x="5885" y="2286"/>
                </a:lnTo>
                <a:lnTo>
                  <a:pt x="5876" y="2268"/>
                </a:lnTo>
                <a:lnTo>
                  <a:pt x="5867" y="2259"/>
                </a:lnTo>
                <a:lnTo>
                  <a:pt x="5840" y="2251"/>
                </a:lnTo>
                <a:lnTo>
                  <a:pt x="5832" y="2242"/>
                </a:lnTo>
                <a:lnTo>
                  <a:pt x="5823" y="2233"/>
                </a:lnTo>
                <a:lnTo>
                  <a:pt x="5814" y="2224"/>
                </a:lnTo>
                <a:lnTo>
                  <a:pt x="5805" y="2224"/>
                </a:lnTo>
                <a:lnTo>
                  <a:pt x="5796" y="2224"/>
                </a:lnTo>
                <a:lnTo>
                  <a:pt x="5787" y="2224"/>
                </a:lnTo>
                <a:lnTo>
                  <a:pt x="5779" y="2251"/>
                </a:lnTo>
                <a:lnTo>
                  <a:pt x="5770" y="2259"/>
                </a:lnTo>
                <a:lnTo>
                  <a:pt x="5761" y="2268"/>
                </a:lnTo>
                <a:lnTo>
                  <a:pt x="5761" y="2286"/>
                </a:lnTo>
                <a:lnTo>
                  <a:pt x="5761" y="2295"/>
                </a:lnTo>
                <a:lnTo>
                  <a:pt x="5752" y="2303"/>
                </a:lnTo>
                <a:lnTo>
                  <a:pt x="5752" y="2312"/>
                </a:lnTo>
                <a:lnTo>
                  <a:pt x="5752" y="2321"/>
                </a:lnTo>
                <a:lnTo>
                  <a:pt x="5743" y="2339"/>
                </a:lnTo>
                <a:lnTo>
                  <a:pt x="5735" y="2339"/>
                </a:lnTo>
                <a:lnTo>
                  <a:pt x="5735" y="2348"/>
                </a:lnTo>
                <a:lnTo>
                  <a:pt x="5726" y="2348"/>
                </a:lnTo>
                <a:lnTo>
                  <a:pt x="5726" y="2356"/>
                </a:lnTo>
                <a:lnTo>
                  <a:pt x="5726" y="2348"/>
                </a:lnTo>
                <a:lnTo>
                  <a:pt x="5717" y="2348"/>
                </a:lnTo>
                <a:lnTo>
                  <a:pt x="5717" y="2339"/>
                </a:lnTo>
                <a:lnTo>
                  <a:pt x="5708" y="2339"/>
                </a:lnTo>
                <a:lnTo>
                  <a:pt x="5699" y="2330"/>
                </a:lnTo>
                <a:lnTo>
                  <a:pt x="5699" y="2321"/>
                </a:lnTo>
                <a:lnTo>
                  <a:pt x="5699" y="2303"/>
                </a:lnTo>
                <a:lnTo>
                  <a:pt x="5708" y="2295"/>
                </a:lnTo>
                <a:lnTo>
                  <a:pt x="5699" y="2286"/>
                </a:lnTo>
                <a:lnTo>
                  <a:pt x="5699" y="2277"/>
                </a:lnTo>
                <a:lnTo>
                  <a:pt x="5708" y="2277"/>
                </a:lnTo>
                <a:lnTo>
                  <a:pt x="5699" y="2268"/>
                </a:lnTo>
                <a:lnTo>
                  <a:pt x="5690" y="2242"/>
                </a:lnTo>
                <a:lnTo>
                  <a:pt x="5655" y="2224"/>
                </a:lnTo>
                <a:lnTo>
                  <a:pt x="5655" y="2215"/>
                </a:lnTo>
                <a:lnTo>
                  <a:pt x="5664" y="2215"/>
                </a:lnTo>
                <a:lnTo>
                  <a:pt x="5664" y="2224"/>
                </a:lnTo>
                <a:lnTo>
                  <a:pt x="5673" y="2224"/>
                </a:lnTo>
                <a:lnTo>
                  <a:pt x="5682" y="2224"/>
                </a:lnTo>
                <a:lnTo>
                  <a:pt x="5682" y="2215"/>
                </a:lnTo>
                <a:lnTo>
                  <a:pt x="5690" y="2206"/>
                </a:lnTo>
                <a:lnTo>
                  <a:pt x="5699" y="2198"/>
                </a:lnTo>
                <a:lnTo>
                  <a:pt x="5708" y="2198"/>
                </a:lnTo>
                <a:lnTo>
                  <a:pt x="5699" y="2189"/>
                </a:lnTo>
                <a:lnTo>
                  <a:pt x="5690" y="2189"/>
                </a:lnTo>
                <a:lnTo>
                  <a:pt x="5682" y="2189"/>
                </a:lnTo>
                <a:lnTo>
                  <a:pt x="5673" y="2189"/>
                </a:lnTo>
                <a:lnTo>
                  <a:pt x="5646" y="2189"/>
                </a:lnTo>
                <a:lnTo>
                  <a:pt x="5637" y="2189"/>
                </a:lnTo>
                <a:lnTo>
                  <a:pt x="5646" y="2180"/>
                </a:lnTo>
                <a:lnTo>
                  <a:pt x="5655" y="2180"/>
                </a:lnTo>
                <a:lnTo>
                  <a:pt x="5655" y="2171"/>
                </a:lnTo>
                <a:lnTo>
                  <a:pt x="5637" y="2171"/>
                </a:lnTo>
                <a:lnTo>
                  <a:pt x="5629" y="2180"/>
                </a:lnTo>
                <a:lnTo>
                  <a:pt x="5611" y="2189"/>
                </a:lnTo>
                <a:lnTo>
                  <a:pt x="5602" y="2189"/>
                </a:lnTo>
                <a:lnTo>
                  <a:pt x="5576" y="2180"/>
                </a:lnTo>
                <a:lnTo>
                  <a:pt x="5576" y="2171"/>
                </a:lnTo>
                <a:lnTo>
                  <a:pt x="5558" y="2171"/>
                </a:lnTo>
                <a:lnTo>
                  <a:pt x="5549" y="2171"/>
                </a:lnTo>
                <a:lnTo>
                  <a:pt x="5532" y="2171"/>
                </a:lnTo>
                <a:lnTo>
                  <a:pt x="5540" y="2162"/>
                </a:lnTo>
                <a:lnTo>
                  <a:pt x="5576" y="2145"/>
                </a:lnTo>
                <a:lnTo>
                  <a:pt x="5593" y="2127"/>
                </a:lnTo>
                <a:lnTo>
                  <a:pt x="5593" y="2118"/>
                </a:lnTo>
                <a:lnTo>
                  <a:pt x="5585" y="2118"/>
                </a:lnTo>
                <a:lnTo>
                  <a:pt x="5558" y="2118"/>
                </a:lnTo>
                <a:lnTo>
                  <a:pt x="5558" y="2109"/>
                </a:lnTo>
                <a:lnTo>
                  <a:pt x="5567" y="2101"/>
                </a:lnTo>
                <a:lnTo>
                  <a:pt x="5576" y="2092"/>
                </a:lnTo>
                <a:lnTo>
                  <a:pt x="5576" y="2101"/>
                </a:lnTo>
                <a:lnTo>
                  <a:pt x="5585" y="2101"/>
                </a:lnTo>
                <a:lnTo>
                  <a:pt x="5593" y="2109"/>
                </a:lnTo>
                <a:lnTo>
                  <a:pt x="5602" y="2109"/>
                </a:lnTo>
                <a:lnTo>
                  <a:pt x="5620" y="2109"/>
                </a:lnTo>
                <a:lnTo>
                  <a:pt x="5629" y="2109"/>
                </a:lnTo>
                <a:lnTo>
                  <a:pt x="5629" y="2101"/>
                </a:lnTo>
                <a:lnTo>
                  <a:pt x="5620" y="2101"/>
                </a:lnTo>
                <a:lnTo>
                  <a:pt x="5620" y="2092"/>
                </a:lnTo>
                <a:lnTo>
                  <a:pt x="5611" y="2083"/>
                </a:lnTo>
                <a:lnTo>
                  <a:pt x="5602" y="2083"/>
                </a:lnTo>
                <a:lnTo>
                  <a:pt x="5602" y="2092"/>
                </a:lnTo>
                <a:lnTo>
                  <a:pt x="5593" y="2092"/>
                </a:lnTo>
                <a:lnTo>
                  <a:pt x="5593" y="2083"/>
                </a:lnTo>
                <a:lnTo>
                  <a:pt x="5593" y="2074"/>
                </a:lnTo>
                <a:lnTo>
                  <a:pt x="5576" y="2065"/>
                </a:lnTo>
                <a:lnTo>
                  <a:pt x="5576" y="2048"/>
                </a:lnTo>
                <a:lnTo>
                  <a:pt x="5567" y="2039"/>
                </a:lnTo>
                <a:lnTo>
                  <a:pt x="5549" y="2039"/>
                </a:lnTo>
                <a:lnTo>
                  <a:pt x="5549" y="2030"/>
                </a:lnTo>
                <a:lnTo>
                  <a:pt x="5540" y="2021"/>
                </a:lnTo>
                <a:lnTo>
                  <a:pt x="5523" y="2012"/>
                </a:lnTo>
                <a:lnTo>
                  <a:pt x="5532" y="2003"/>
                </a:lnTo>
                <a:lnTo>
                  <a:pt x="5532" y="1986"/>
                </a:lnTo>
                <a:lnTo>
                  <a:pt x="5532" y="1977"/>
                </a:lnTo>
                <a:lnTo>
                  <a:pt x="5523" y="1959"/>
                </a:lnTo>
                <a:lnTo>
                  <a:pt x="5523" y="1950"/>
                </a:lnTo>
                <a:lnTo>
                  <a:pt x="5505" y="1933"/>
                </a:lnTo>
                <a:lnTo>
                  <a:pt x="5488" y="1924"/>
                </a:lnTo>
                <a:lnTo>
                  <a:pt x="5479" y="1915"/>
                </a:lnTo>
                <a:lnTo>
                  <a:pt x="5461" y="1906"/>
                </a:lnTo>
                <a:lnTo>
                  <a:pt x="5470" y="1898"/>
                </a:lnTo>
                <a:lnTo>
                  <a:pt x="5470" y="1889"/>
                </a:lnTo>
                <a:lnTo>
                  <a:pt x="5461" y="1889"/>
                </a:lnTo>
                <a:lnTo>
                  <a:pt x="5443" y="1889"/>
                </a:lnTo>
                <a:lnTo>
                  <a:pt x="5435" y="1889"/>
                </a:lnTo>
                <a:lnTo>
                  <a:pt x="5426" y="1889"/>
                </a:lnTo>
                <a:lnTo>
                  <a:pt x="5417" y="1880"/>
                </a:lnTo>
                <a:lnTo>
                  <a:pt x="5408" y="1871"/>
                </a:lnTo>
                <a:lnTo>
                  <a:pt x="5408" y="1862"/>
                </a:lnTo>
                <a:lnTo>
                  <a:pt x="5399" y="1862"/>
                </a:lnTo>
                <a:lnTo>
                  <a:pt x="5390" y="1862"/>
                </a:lnTo>
                <a:lnTo>
                  <a:pt x="5382" y="1862"/>
                </a:lnTo>
                <a:lnTo>
                  <a:pt x="5355" y="1871"/>
                </a:lnTo>
                <a:lnTo>
                  <a:pt x="5338" y="1889"/>
                </a:lnTo>
                <a:lnTo>
                  <a:pt x="5329" y="1898"/>
                </a:lnTo>
                <a:lnTo>
                  <a:pt x="5311" y="1915"/>
                </a:lnTo>
                <a:lnTo>
                  <a:pt x="5311" y="1924"/>
                </a:lnTo>
                <a:lnTo>
                  <a:pt x="5320" y="1924"/>
                </a:lnTo>
                <a:lnTo>
                  <a:pt x="5329" y="1924"/>
                </a:lnTo>
                <a:lnTo>
                  <a:pt x="5338" y="1924"/>
                </a:lnTo>
                <a:lnTo>
                  <a:pt x="5346" y="1924"/>
                </a:lnTo>
                <a:lnTo>
                  <a:pt x="5338" y="1933"/>
                </a:lnTo>
                <a:lnTo>
                  <a:pt x="5329" y="1950"/>
                </a:lnTo>
                <a:lnTo>
                  <a:pt x="5320" y="1950"/>
                </a:lnTo>
                <a:lnTo>
                  <a:pt x="5311" y="1942"/>
                </a:lnTo>
                <a:lnTo>
                  <a:pt x="5302" y="1942"/>
                </a:lnTo>
                <a:lnTo>
                  <a:pt x="5293" y="1942"/>
                </a:lnTo>
                <a:lnTo>
                  <a:pt x="5285" y="1950"/>
                </a:lnTo>
                <a:lnTo>
                  <a:pt x="5267" y="1959"/>
                </a:lnTo>
                <a:lnTo>
                  <a:pt x="5267" y="1968"/>
                </a:lnTo>
                <a:lnTo>
                  <a:pt x="5267" y="1977"/>
                </a:lnTo>
                <a:lnTo>
                  <a:pt x="5258" y="1977"/>
                </a:lnTo>
                <a:lnTo>
                  <a:pt x="5267" y="1986"/>
                </a:lnTo>
                <a:lnTo>
                  <a:pt x="5267" y="1995"/>
                </a:lnTo>
                <a:lnTo>
                  <a:pt x="5258" y="2012"/>
                </a:lnTo>
                <a:lnTo>
                  <a:pt x="5258" y="2021"/>
                </a:lnTo>
                <a:lnTo>
                  <a:pt x="5276" y="2039"/>
                </a:lnTo>
                <a:lnTo>
                  <a:pt x="5285" y="2039"/>
                </a:lnTo>
                <a:lnTo>
                  <a:pt x="5311" y="2039"/>
                </a:lnTo>
                <a:lnTo>
                  <a:pt x="5302" y="2048"/>
                </a:lnTo>
                <a:lnTo>
                  <a:pt x="5311" y="2056"/>
                </a:lnTo>
                <a:lnTo>
                  <a:pt x="5293" y="2048"/>
                </a:lnTo>
                <a:lnTo>
                  <a:pt x="5293" y="2056"/>
                </a:lnTo>
                <a:lnTo>
                  <a:pt x="5285" y="2056"/>
                </a:lnTo>
                <a:lnTo>
                  <a:pt x="5276" y="2056"/>
                </a:lnTo>
                <a:lnTo>
                  <a:pt x="5276" y="2065"/>
                </a:lnTo>
                <a:lnTo>
                  <a:pt x="5258" y="2083"/>
                </a:lnTo>
                <a:lnTo>
                  <a:pt x="5258" y="2092"/>
                </a:lnTo>
                <a:lnTo>
                  <a:pt x="5258" y="2101"/>
                </a:lnTo>
                <a:lnTo>
                  <a:pt x="5267" y="2109"/>
                </a:lnTo>
                <a:lnTo>
                  <a:pt x="5285" y="2127"/>
                </a:lnTo>
                <a:lnTo>
                  <a:pt x="5285" y="2136"/>
                </a:lnTo>
                <a:lnTo>
                  <a:pt x="5293" y="2145"/>
                </a:lnTo>
                <a:lnTo>
                  <a:pt x="5293" y="2153"/>
                </a:lnTo>
                <a:lnTo>
                  <a:pt x="5302" y="2153"/>
                </a:lnTo>
                <a:lnTo>
                  <a:pt x="5311" y="2153"/>
                </a:lnTo>
                <a:lnTo>
                  <a:pt x="5320" y="2153"/>
                </a:lnTo>
                <a:lnTo>
                  <a:pt x="5329" y="2162"/>
                </a:lnTo>
                <a:lnTo>
                  <a:pt x="5338" y="2162"/>
                </a:lnTo>
                <a:lnTo>
                  <a:pt x="5355" y="2171"/>
                </a:lnTo>
                <a:lnTo>
                  <a:pt x="5390" y="2180"/>
                </a:lnTo>
                <a:lnTo>
                  <a:pt x="5399" y="2171"/>
                </a:lnTo>
                <a:lnTo>
                  <a:pt x="5408" y="2180"/>
                </a:lnTo>
                <a:lnTo>
                  <a:pt x="5417" y="2189"/>
                </a:lnTo>
                <a:lnTo>
                  <a:pt x="5426" y="2198"/>
                </a:lnTo>
                <a:lnTo>
                  <a:pt x="5435" y="2198"/>
                </a:lnTo>
                <a:lnTo>
                  <a:pt x="5443" y="2198"/>
                </a:lnTo>
                <a:lnTo>
                  <a:pt x="5452" y="2198"/>
                </a:lnTo>
                <a:lnTo>
                  <a:pt x="5461" y="2189"/>
                </a:lnTo>
                <a:lnTo>
                  <a:pt x="5470" y="2189"/>
                </a:lnTo>
                <a:lnTo>
                  <a:pt x="5479" y="2198"/>
                </a:lnTo>
                <a:lnTo>
                  <a:pt x="5479" y="2206"/>
                </a:lnTo>
                <a:lnTo>
                  <a:pt x="5488" y="2206"/>
                </a:lnTo>
                <a:lnTo>
                  <a:pt x="5488" y="2215"/>
                </a:lnTo>
                <a:lnTo>
                  <a:pt x="5479" y="2215"/>
                </a:lnTo>
                <a:lnTo>
                  <a:pt x="5470" y="2224"/>
                </a:lnTo>
                <a:lnTo>
                  <a:pt x="5461" y="2224"/>
                </a:lnTo>
                <a:lnTo>
                  <a:pt x="5479" y="2206"/>
                </a:lnTo>
                <a:lnTo>
                  <a:pt x="5461" y="2206"/>
                </a:lnTo>
                <a:lnTo>
                  <a:pt x="5435" y="2215"/>
                </a:lnTo>
                <a:lnTo>
                  <a:pt x="5426" y="2215"/>
                </a:lnTo>
                <a:lnTo>
                  <a:pt x="5426" y="2224"/>
                </a:lnTo>
                <a:lnTo>
                  <a:pt x="5426" y="2242"/>
                </a:lnTo>
                <a:lnTo>
                  <a:pt x="5435" y="2242"/>
                </a:lnTo>
                <a:lnTo>
                  <a:pt x="5443" y="2242"/>
                </a:lnTo>
                <a:lnTo>
                  <a:pt x="5435" y="2251"/>
                </a:lnTo>
                <a:lnTo>
                  <a:pt x="5417" y="2259"/>
                </a:lnTo>
                <a:lnTo>
                  <a:pt x="5408" y="2268"/>
                </a:lnTo>
                <a:lnTo>
                  <a:pt x="5408" y="2286"/>
                </a:lnTo>
                <a:lnTo>
                  <a:pt x="5417" y="2295"/>
                </a:lnTo>
                <a:lnTo>
                  <a:pt x="5435" y="2286"/>
                </a:lnTo>
                <a:lnTo>
                  <a:pt x="5443" y="2286"/>
                </a:lnTo>
                <a:lnTo>
                  <a:pt x="5452" y="2277"/>
                </a:lnTo>
                <a:lnTo>
                  <a:pt x="5452" y="2268"/>
                </a:lnTo>
                <a:lnTo>
                  <a:pt x="5452" y="2259"/>
                </a:lnTo>
                <a:lnTo>
                  <a:pt x="5461" y="2259"/>
                </a:lnTo>
                <a:lnTo>
                  <a:pt x="5470" y="2268"/>
                </a:lnTo>
                <a:lnTo>
                  <a:pt x="5470" y="2277"/>
                </a:lnTo>
                <a:lnTo>
                  <a:pt x="5470" y="2286"/>
                </a:lnTo>
                <a:lnTo>
                  <a:pt x="5470" y="2295"/>
                </a:lnTo>
                <a:lnTo>
                  <a:pt x="5470" y="2303"/>
                </a:lnTo>
                <a:lnTo>
                  <a:pt x="5479" y="2303"/>
                </a:lnTo>
                <a:lnTo>
                  <a:pt x="5488" y="2303"/>
                </a:lnTo>
                <a:lnTo>
                  <a:pt x="5488" y="2312"/>
                </a:lnTo>
                <a:lnTo>
                  <a:pt x="5470" y="2312"/>
                </a:lnTo>
                <a:lnTo>
                  <a:pt x="5452" y="2321"/>
                </a:lnTo>
                <a:lnTo>
                  <a:pt x="5443" y="2339"/>
                </a:lnTo>
                <a:lnTo>
                  <a:pt x="5426" y="2348"/>
                </a:lnTo>
                <a:lnTo>
                  <a:pt x="5417" y="2356"/>
                </a:lnTo>
                <a:lnTo>
                  <a:pt x="5408" y="2365"/>
                </a:lnTo>
                <a:lnTo>
                  <a:pt x="5390" y="2374"/>
                </a:lnTo>
                <a:lnTo>
                  <a:pt x="5382" y="2383"/>
                </a:lnTo>
                <a:lnTo>
                  <a:pt x="5364" y="2374"/>
                </a:lnTo>
                <a:lnTo>
                  <a:pt x="5355" y="2374"/>
                </a:lnTo>
                <a:lnTo>
                  <a:pt x="5346" y="2374"/>
                </a:lnTo>
                <a:lnTo>
                  <a:pt x="5346" y="2383"/>
                </a:lnTo>
                <a:lnTo>
                  <a:pt x="5338" y="2383"/>
                </a:lnTo>
                <a:lnTo>
                  <a:pt x="5329" y="2418"/>
                </a:lnTo>
                <a:lnTo>
                  <a:pt x="5329" y="2427"/>
                </a:lnTo>
                <a:lnTo>
                  <a:pt x="5338" y="2436"/>
                </a:lnTo>
                <a:lnTo>
                  <a:pt x="5346" y="2445"/>
                </a:lnTo>
                <a:lnTo>
                  <a:pt x="5355" y="2462"/>
                </a:lnTo>
                <a:lnTo>
                  <a:pt x="5355" y="2480"/>
                </a:lnTo>
                <a:lnTo>
                  <a:pt x="5355" y="2489"/>
                </a:lnTo>
                <a:lnTo>
                  <a:pt x="5346" y="2515"/>
                </a:lnTo>
                <a:lnTo>
                  <a:pt x="5338" y="2524"/>
                </a:lnTo>
                <a:lnTo>
                  <a:pt x="5329" y="2524"/>
                </a:lnTo>
                <a:lnTo>
                  <a:pt x="5302" y="2515"/>
                </a:lnTo>
                <a:lnTo>
                  <a:pt x="5293" y="2524"/>
                </a:lnTo>
                <a:lnTo>
                  <a:pt x="5302" y="2524"/>
                </a:lnTo>
                <a:lnTo>
                  <a:pt x="5320" y="2542"/>
                </a:lnTo>
                <a:lnTo>
                  <a:pt x="5320" y="2551"/>
                </a:lnTo>
                <a:lnTo>
                  <a:pt x="5320" y="2559"/>
                </a:lnTo>
                <a:lnTo>
                  <a:pt x="5311" y="2551"/>
                </a:lnTo>
                <a:lnTo>
                  <a:pt x="5311" y="2542"/>
                </a:lnTo>
                <a:lnTo>
                  <a:pt x="5276" y="2515"/>
                </a:lnTo>
                <a:lnTo>
                  <a:pt x="5267" y="2506"/>
                </a:lnTo>
                <a:lnTo>
                  <a:pt x="5276" y="2506"/>
                </a:lnTo>
                <a:lnTo>
                  <a:pt x="5285" y="2515"/>
                </a:lnTo>
                <a:lnTo>
                  <a:pt x="5293" y="2515"/>
                </a:lnTo>
                <a:lnTo>
                  <a:pt x="5302" y="2506"/>
                </a:lnTo>
                <a:lnTo>
                  <a:pt x="5311" y="2515"/>
                </a:lnTo>
                <a:lnTo>
                  <a:pt x="5320" y="2515"/>
                </a:lnTo>
                <a:lnTo>
                  <a:pt x="5329" y="2515"/>
                </a:lnTo>
                <a:lnTo>
                  <a:pt x="5338" y="2515"/>
                </a:lnTo>
                <a:lnTo>
                  <a:pt x="5346" y="2506"/>
                </a:lnTo>
                <a:lnTo>
                  <a:pt x="5346" y="2498"/>
                </a:lnTo>
                <a:lnTo>
                  <a:pt x="5346" y="2489"/>
                </a:lnTo>
                <a:lnTo>
                  <a:pt x="5338" y="2489"/>
                </a:lnTo>
                <a:lnTo>
                  <a:pt x="5338" y="2480"/>
                </a:lnTo>
                <a:lnTo>
                  <a:pt x="5329" y="2489"/>
                </a:lnTo>
                <a:lnTo>
                  <a:pt x="5320" y="2489"/>
                </a:lnTo>
                <a:lnTo>
                  <a:pt x="5320" y="2471"/>
                </a:lnTo>
                <a:lnTo>
                  <a:pt x="5311" y="2471"/>
                </a:lnTo>
                <a:lnTo>
                  <a:pt x="5302" y="2480"/>
                </a:lnTo>
                <a:lnTo>
                  <a:pt x="5293" y="2480"/>
                </a:lnTo>
                <a:lnTo>
                  <a:pt x="5285" y="2471"/>
                </a:lnTo>
                <a:lnTo>
                  <a:pt x="5285" y="2462"/>
                </a:lnTo>
                <a:lnTo>
                  <a:pt x="5276" y="2445"/>
                </a:lnTo>
                <a:lnTo>
                  <a:pt x="5285" y="2427"/>
                </a:lnTo>
                <a:lnTo>
                  <a:pt x="5285" y="2418"/>
                </a:lnTo>
                <a:lnTo>
                  <a:pt x="5285" y="2409"/>
                </a:lnTo>
                <a:lnTo>
                  <a:pt x="5302" y="2365"/>
                </a:lnTo>
                <a:lnTo>
                  <a:pt x="5302" y="2356"/>
                </a:lnTo>
                <a:lnTo>
                  <a:pt x="5293" y="2356"/>
                </a:lnTo>
                <a:lnTo>
                  <a:pt x="5267" y="2365"/>
                </a:lnTo>
                <a:lnTo>
                  <a:pt x="5267" y="2374"/>
                </a:lnTo>
                <a:lnTo>
                  <a:pt x="5258" y="2374"/>
                </a:lnTo>
                <a:lnTo>
                  <a:pt x="5258" y="2383"/>
                </a:lnTo>
                <a:lnTo>
                  <a:pt x="5249" y="2383"/>
                </a:lnTo>
                <a:lnTo>
                  <a:pt x="5249" y="2374"/>
                </a:lnTo>
                <a:lnTo>
                  <a:pt x="5267" y="2356"/>
                </a:lnTo>
                <a:lnTo>
                  <a:pt x="5267" y="2348"/>
                </a:lnTo>
                <a:lnTo>
                  <a:pt x="5258" y="2356"/>
                </a:lnTo>
                <a:lnTo>
                  <a:pt x="5232" y="2356"/>
                </a:lnTo>
                <a:lnTo>
                  <a:pt x="5232" y="2348"/>
                </a:lnTo>
                <a:lnTo>
                  <a:pt x="5223" y="2348"/>
                </a:lnTo>
                <a:lnTo>
                  <a:pt x="5214" y="2339"/>
                </a:lnTo>
                <a:lnTo>
                  <a:pt x="5205" y="2330"/>
                </a:lnTo>
                <a:lnTo>
                  <a:pt x="5205" y="2321"/>
                </a:lnTo>
                <a:lnTo>
                  <a:pt x="5196" y="2321"/>
                </a:lnTo>
                <a:lnTo>
                  <a:pt x="5188" y="2321"/>
                </a:lnTo>
                <a:lnTo>
                  <a:pt x="5179" y="2321"/>
                </a:lnTo>
                <a:lnTo>
                  <a:pt x="5170" y="2321"/>
                </a:lnTo>
                <a:lnTo>
                  <a:pt x="5161" y="2321"/>
                </a:lnTo>
                <a:lnTo>
                  <a:pt x="5161" y="2330"/>
                </a:lnTo>
                <a:lnTo>
                  <a:pt x="5170" y="2339"/>
                </a:lnTo>
                <a:lnTo>
                  <a:pt x="5143" y="2339"/>
                </a:lnTo>
                <a:lnTo>
                  <a:pt x="5135" y="2348"/>
                </a:lnTo>
                <a:lnTo>
                  <a:pt x="5117" y="2339"/>
                </a:lnTo>
                <a:lnTo>
                  <a:pt x="5108" y="2339"/>
                </a:lnTo>
                <a:lnTo>
                  <a:pt x="5108" y="2348"/>
                </a:lnTo>
                <a:lnTo>
                  <a:pt x="5117" y="2356"/>
                </a:lnTo>
                <a:lnTo>
                  <a:pt x="5126" y="2365"/>
                </a:lnTo>
                <a:lnTo>
                  <a:pt x="5126" y="2374"/>
                </a:lnTo>
                <a:lnTo>
                  <a:pt x="5117" y="2365"/>
                </a:lnTo>
                <a:lnTo>
                  <a:pt x="5117" y="2374"/>
                </a:lnTo>
                <a:lnTo>
                  <a:pt x="5126" y="2374"/>
                </a:lnTo>
                <a:lnTo>
                  <a:pt x="5143" y="2392"/>
                </a:lnTo>
                <a:lnTo>
                  <a:pt x="5143" y="2401"/>
                </a:lnTo>
                <a:lnTo>
                  <a:pt x="5161" y="2392"/>
                </a:lnTo>
                <a:lnTo>
                  <a:pt x="5170" y="2392"/>
                </a:lnTo>
                <a:lnTo>
                  <a:pt x="5188" y="2392"/>
                </a:lnTo>
                <a:lnTo>
                  <a:pt x="5205" y="2401"/>
                </a:lnTo>
                <a:lnTo>
                  <a:pt x="5214" y="2401"/>
                </a:lnTo>
                <a:lnTo>
                  <a:pt x="5214" y="2409"/>
                </a:lnTo>
                <a:lnTo>
                  <a:pt x="5214" y="2418"/>
                </a:lnTo>
                <a:lnTo>
                  <a:pt x="5214" y="2427"/>
                </a:lnTo>
                <a:lnTo>
                  <a:pt x="5205" y="2427"/>
                </a:lnTo>
                <a:lnTo>
                  <a:pt x="5196" y="2436"/>
                </a:lnTo>
                <a:lnTo>
                  <a:pt x="5179" y="2436"/>
                </a:lnTo>
                <a:lnTo>
                  <a:pt x="5161" y="2418"/>
                </a:lnTo>
                <a:lnTo>
                  <a:pt x="5152" y="2418"/>
                </a:lnTo>
                <a:lnTo>
                  <a:pt x="5126" y="2383"/>
                </a:lnTo>
                <a:lnTo>
                  <a:pt x="5117" y="2383"/>
                </a:lnTo>
                <a:lnTo>
                  <a:pt x="5108" y="2374"/>
                </a:lnTo>
                <a:lnTo>
                  <a:pt x="5099" y="2374"/>
                </a:lnTo>
                <a:lnTo>
                  <a:pt x="5099" y="2383"/>
                </a:lnTo>
                <a:lnTo>
                  <a:pt x="5099" y="2392"/>
                </a:lnTo>
                <a:lnTo>
                  <a:pt x="5108" y="2401"/>
                </a:lnTo>
                <a:lnTo>
                  <a:pt x="5117" y="2401"/>
                </a:lnTo>
                <a:lnTo>
                  <a:pt x="5126" y="2409"/>
                </a:lnTo>
                <a:lnTo>
                  <a:pt x="5117" y="2409"/>
                </a:lnTo>
                <a:lnTo>
                  <a:pt x="5099" y="2409"/>
                </a:lnTo>
                <a:lnTo>
                  <a:pt x="5091" y="2418"/>
                </a:lnTo>
                <a:lnTo>
                  <a:pt x="5082" y="2418"/>
                </a:lnTo>
                <a:lnTo>
                  <a:pt x="5073" y="2418"/>
                </a:lnTo>
                <a:lnTo>
                  <a:pt x="5055" y="2418"/>
                </a:lnTo>
                <a:lnTo>
                  <a:pt x="5046" y="2409"/>
                </a:lnTo>
                <a:lnTo>
                  <a:pt x="5020" y="2409"/>
                </a:lnTo>
                <a:lnTo>
                  <a:pt x="4993" y="2409"/>
                </a:lnTo>
                <a:lnTo>
                  <a:pt x="4976" y="2409"/>
                </a:lnTo>
                <a:lnTo>
                  <a:pt x="4967" y="2409"/>
                </a:lnTo>
                <a:lnTo>
                  <a:pt x="4958" y="2409"/>
                </a:lnTo>
                <a:lnTo>
                  <a:pt x="4949" y="2409"/>
                </a:lnTo>
                <a:lnTo>
                  <a:pt x="4941" y="2409"/>
                </a:lnTo>
                <a:lnTo>
                  <a:pt x="4932" y="2418"/>
                </a:lnTo>
                <a:lnTo>
                  <a:pt x="4923" y="2418"/>
                </a:lnTo>
                <a:lnTo>
                  <a:pt x="4896" y="2427"/>
                </a:lnTo>
                <a:lnTo>
                  <a:pt x="4879" y="2418"/>
                </a:lnTo>
                <a:lnTo>
                  <a:pt x="4870" y="2418"/>
                </a:lnTo>
                <a:lnTo>
                  <a:pt x="4852" y="2418"/>
                </a:lnTo>
                <a:lnTo>
                  <a:pt x="4843" y="2418"/>
                </a:lnTo>
                <a:lnTo>
                  <a:pt x="4835" y="2418"/>
                </a:lnTo>
                <a:lnTo>
                  <a:pt x="4808" y="2409"/>
                </a:lnTo>
                <a:lnTo>
                  <a:pt x="4799" y="2401"/>
                </a:lnTo>
                <a:lnTo>
                  <a:pt x="4782" y="2392"/>
                </a:lnTo>
                <a:lnTo>
                  <a:pt x="4764" y="2374"/>
                </a:lnTo>
                <a:lnTo>
                  <a:pt x="4755" y="2374"/>
                </a:lnTo>
                <a:lnTo>
                  <a:pt x="4738" y="2374"/>
                </a:lnTo>
                <a:lnTo>
                  <a:pt x="4720" y="2383"/>
                </a:lnTo>
                <a:lnTo>
                  <a:pt x="4702" y="2383"/>
                </a:lnTo>
                <a:lnTo>
                  <a:pt x="4685" y="2383"/>
                </a:lnTo>
                <a:lnTo>
                  <a:pt x="4676" y="2374"/>
                </a:lnTo>
                <a:lnTo>
                  <a:pt x="4667" y="2374"/>
                </a:lnTo>
                <a:lnTo>
                  <a:pt x="4667" y="2365"/>
                </a:lnTo>
                <a:lnTo>
                  <a:pt x="4667" y="2356"/>
                </a:lnTo>
                <a:lnTo>
                  <a:pt x="4658" y="2356"/>
                </a:lnTo>
                <a:lnTo>
                  <a:pt x="4649" y="2356"/>
                </a:lnTo>
                <a:lnTo>
                  <a:pt x="4641" y="2348"/>
                </a:lnTo>
                <a:lnTo>
                  <a:pt x="4632" y="2348"/>
                </a:lnTo>
                <a:lnTo>
                  <a:pt x="4623" y="2348"/>
                </a:lnTo>
                <a:lnTo>
                  <a:pt x="4614" y="2330"/>
                </a:lnTo>
                <a:lnTo>
                  <a:pt x="4605" y="2330"/>
                </a:lnTo>
                <a:lnTo>
                  <a:pt x="4605" y="2312"/>
                </a:lnTo>
                <a:lnTo>
                  <a:pt x="4596" y="2295"/>
                </a:lnTo>
                <a:lnTo>
                  <a:pt x="4596" y="2286"/>
                </a:lnTo>
                <a:lnTo>
                  <a:pt x="4588" y="2277"/>
                </a:lnTo>
                <a:lnTo>
                  <a:pt x="4579" y="2277"/>
                </a:lnTo>
                <a:lnTo>
                  <a:pt x="4561" y="2268"/>
                </a:lnTo>
                <a:lnTo>
                  <a:pt x="4552" y="2268"/>
                </a:lnTo>
                <a:lnTo>
                  <a:pt x="4544" y="2268"/>
                </a:lnTo>
                <a:lnTo>
                  <a:pt x="4517" y="2277"/>
                </a:lnTo>
                <a:lnTo>
                  <a:pt x="4508" y="2286"/>
                </a:lnTo>
                <a:lnTo>
                  <a:pt x="4464" y="2295"/>
                </a:lnTo>
                <a:lnTo>
                  <a:pt x="4438" y="2303"/>
                </a:lnTo>
                <a:lnTo>
                  <a:pt x="4394" y="2303"/>
                </a:lnTo>
                <a:lnTo>
                  <a:pt x="4394" y="2312"/>
                </a:lnTo>
                <a:lnTo>
                  <a:pt x="4376" y="2339"/>
                </a:lnTo>
                <a:lnTo>
                  <a:pt x="4367" y="2348"/>
                </a:lnTo>
                <a:lnTo>
                  <a:pt x="4394" y="2365"/>
                </a:lnTo>
                <a:lnTo>
                  <a:pt x="4402" y="2365"/>
                </a:lnTo>
                <a:lnTo>
                  <a:pt x="4411" y="2365"/>
                </a:lnTo>
                <a:lnTo>
                  <a:pt x="4420" y="2365"/>
                </a:lnTo>
                <a:lnTo>
                  <a:pt x="4438" y="2365"/>
                </a:lnTo>
                <a:lnTo>
                  <a:pt x="4446" y="2356"/>
                </a:lnTo>
                <a:lnTo>
                  <a:pt x="4438" y="2356"/>
                </a:lnTo>
                <a:lnTo>
                  <a:pt x="4438" y="2348"/>
                </a:lnTo>
                <a:lnTo>
                  <a:pt x="4446" y="2348"/>
                </a:lnTo>
                <a:lnTo>
                  <a:pt x="4455" y="2348"/>
                </a:lnTo>
                <a:lnTo>
                  <a:pt x="4473" y="2348"/>
                </a:lnTo>
                <a:lnTo>
                  <a:pt x="4482" y="2348"/>
                </a:lnTo>
                <a:lnTo>
                  <a:pt x="4491" y="2339"/>
                </a:lnTo>
                <a:lnTo>
                  <a:pt x="4499" y="2339"/>
                </a:lnTo>
                <a:lnTo>
                  <a:pt x="4508" y="2339"/>
                </a:lnTo>
                <a:lnTo>
                  <a:pt x="4517" y="2339"/>
                </a:lnTo>
                <a:lnTo>
                  <a:pt x="4526" y="2339"/>
                </a:lnTo>
                <a:lnTo>
                  <a:pt x="4526" y="2330"/>
                </a:lnTo>
                <a:lnTo>
                  <a:pt x="4535" y="2321"/>
                </a:lnTo>
                <a:lnTo>
                  <a:pt x="4552" y="2312"/>
                </a:lnTo>
                <a:lnTo>
                  <a:pt x="4561" y="2303"/>
                </a:lnTo>
                <a:lnTo>
                  <a:pt x="4570" y="2303"/>
                </a:lnTo>
                <a:lnTo>
                  <a:pt x="4579" y="2303"/>
                </a:lnTo>
                <a:lnTo>
                  <a:pt x="4588" y="2312"/>
                </a:lnTo>
                <a:lnTo>
                  <a:pt x="4579" y="2321"/>
                </a:lnTo>
                <a:lnTo>
                  <a:pt x="4570" y="2330"/>
                </a:lnTo>
                <a:lnTo>
                  <a:pt x="4561" y="2330"/>
                </a:lnTo>
                <a:lnTo>
                  <a:pt x="4552" y="2339"/>
                </a:lnTo>
                <a:lnTo>
                  <a:pt x="4544" y="2339"/>
                </a:lnTo>
                <a:lnTo>
                  <a:pt x="4535" y="2348"/>
                </a:lnTo>
                <a:lnTo>
                  <a:pt x="4535" y="2356"/>
                </a:lnTo>
                <a:lnTo>
                  <a:pt x="4526" y="2356"/>
                </a:lnTo>
                <a:lnTo>
                  <a:pt x="4517" y="2356"/>
                </a:lnTo>
                <a:lnTo>
                  <a:pt x="4508" y="2365"/>
                </a:lnTo>
                <a:lnTo>
                  <a:pt x="4499" y="2374"/>
                </a:lnTo>
                <a:lnTo>
                  <a:pt x="4491" y="2374"/>
                </a:lnTo>
                <a:lnTo>
                  <a:pt x="4482" y="2374"/>
                </a:lnTo>
                <a:lnTo>
                  <a:pt x="4473" y="2374"/>
                </a:lnTo>
                <a:lnTo>
                  <a:pt x="4464" y="2374"/>
                </a:lnTo>
                <a:lnTo>
                  <a:pt x="4455" y="2383"/>
                </a:lnTo>
                <a:lnTo>
                  <a:pt x="4455" y="2374"/>
                </a:lnTo>
                <a:lnTo>
                  <a:pt x="4438" y="2383"/>
                </a:lnTo>
                <a:lnTo>
                  <a:pt x="4438" y="2392"/>
                </a:lnTo>
                <a:lnTo>
                  <a:pt x="4438" y="2401"/>
                </a:lnTo>
                <a:lnTo>
                  <a:pt x="4429" y="2401"/>
                </a:lnTo>
                <a:lnTo>
                  <a:pt x="4420" y="2409"/>
                </a:lnTo>
                <a:lnTo>
                  <a:pt x="4420" y="2418"/>
                </a:lnTo>
                <a:lnTo>
                  <a:pt x="4420" y="2427"/>
                </a:lnTo>
                <a:lnTo>
                  <a:pt x="4429" y="2427"/>
                </a:lnTo>
                <a:lnTo>
                  <a:pt x="4438" y="2436"/>
                </a:lnTo>
                <a:lnTo>
                  <a:pt x="4446" y="2445"/>
                </a:lnTo>
                <a:lnTo>
                  <a:pt x="4446" y="2454"/>
                </a:lnTo>
                <a:lnTo>
                  <a:pt x="4446" y="2462"/>
                </a:lnTo>
                <a:lnTo>
                  <a:pt x="4446" y="2480"/>
                </a:lnTo>
                <a:lnTo>
                  <a:pt x="4455" y="2489"/>
                </a:lnTo>
                <a:lnTo>
                  <a:pt x="4473" y="2498"/>
                </a:lnTo>
                <a:lnTo>
                  <a:pt x="4464" y="2506"/>
                </a:lnTo>
                <a:lnTo>
                  <a:pt x="4473" y="2515"/>
                </a:lnTo>
                <a:lnTo>
                  <a:pt x="4482" y="2524"/>
                </a:lnTo>
                <a:lnTo>
                  <a:pt x="4464" y="2515"/>
                </a:lnTo>
                <a:lnTo>
                  <a:pt x="4455" y="2524"/>
                </a:lnTo>
                <a:lnTo>
                  <a:pt x="4455" y="2515"/>
                </a:lnTo>
                <a:lnTo>
                  <a:pt x="4446" y="2506"/>
                </a:lnTo>
                <a:lnTo>
                  <a:pt x="4438" y="2515"/>
                </a:lnTo>
                <a:lnTo>
                  <a:pt x="4438" y="2533"/>
                </a:lnTo>
                <a:lnTo>
                  <a:pt x="4438" y="2542"/>
                </a:lnTo>
                <a:lnTo>
                  <a:pt x="4446" y="2559"/>
                </a:lnTo>
                <a:lnTo>
                  <a:pt x="4473" y="2586"/>
                </a:lnTo>
                <a:lnTo>
                  <a:pt x="4464" y="2577"/>
                </a:lnTo>
                <a:lnTo>
                  <a:pt x="4455" y="2577"/>
                </a:lnTo>
                <a:lnTo>
                  <a:pt x="4438" y="2559"/>
                </a:lnTo>
                <a:lnTo>
                  <a:pt x="4438" y="2551"/>
                </a:lnTo>
                <a:lnTo>
                  <a:pt x="4420" y="2542"/>
                </a:lnTo>
                <a:lnTo>
                  <a:pt x="4420" y="2533"/>
                </a:lnTo>
                <a:lnTo>
                  <a:pt x="4411" y="2533"/>
                </a:lnTo>
                <a:lnTo>
                  <a:pt x="4411" y="2524"/>
                </a:lnTo>
                <a:lnTo>
                  <a:pt x="4402" y="2515"/>
                </a:lnTo>
                <a:lnTo>
                  <a:pt x="4385" y="2506"/>
                </a:lnTo>
                <a:lnTo>
                  <a:pt x="4385" y="2498"/>
                </a:lnTo>
                <a:lnTo>
                  <a:pt x="4394" y="2506"/>
                </a:lnTo>
                <a:lnTo>
                  <a:pt x="4402" y="2506"/>
                </a:lnTo>
                <a:lnTo>
                  <a:pt x="4411" y="2506"/>
                </a:lnTo>
                <a:lnTo>
                  <a:pt x="4420" y="2498"/>
                </a:lnTo>
                <a:lnTo>
                  <a:pt x="4429" y="2489"/>
                </a:lnTo>
                <a:lnTo>
                  <a:pt x="4420" y="2489"/>
                </a:lnTo>
                <a:lnTo>
                  <a:pt x="4420" y="2480"/>
                </a:lnTo>
                <a:lnTo>
                  <a:pt x="4394" y="2462"/>
                </a:lnTo>
                <a:lnTo>
                  <a:pt x="4385" y="2454"/>
                </a:lnTo>
                <a:lnTo>
                  <a:pt x="4376" y="2436"/>
                </a:lnTo>
                <a:lnTo>
                  <a:pt x="4367" y="2436"/>
                </a:lnTo>
                <a:lnTo>
                  <a:pt x="4358" y="2454"/>
                </a:lnTo>
                <a:lnTo>
                  <a:pt x="4358" y="2462"/>
                </a:lnTo>
                <a:lnTo>
                  <a:pt x="4349" y="2454"/>
                </a:lnTo>
                <a:lnTo>
                  <a:pt x="4349" y="2445"/>
                </a:lnTo>
                <a:lnTo>
                  <a:pt x="4349" y="2427"/>
                </a:lnTo>
                <a:lnTo>
                  <a:pt x="4341" y="2427"/>
                </a:lnTo>
                <a:lnTo>
                  <a:pt x="4341" y="2418"/>
                </a:lnTo>
                <a:lnTo>
                  <a:pt x="4332" y="2418"/>
                </a:lnTo>
                <a:lnTo>
                  <a:pt x="4296" y="2418"/>
                </a:lnTo>
                <a:lnTo>
                  <a:pt x="4288" y="2409"/>
                </a:lnTo>
                <a:lnTo>
                  <a:pt x="4288" y="2401"/>
                </a:lnTo>
                <a:lnTo>
                  <a:pt x="4279" y="2401"/>
                </a:lnTo>
                <a:lnTo>
                  <a:pt x="4270" y="2392"/>
                </a:lnTo>
                <a:lnTo>
                  <a:pt x="4270" y="2383"/>
                </a:lnTo>
                <a:lnTo>
                  <a:pt x="4261" y="2383"/>
                </a:lnTo>
                <a:lnTo>
                  <a:pt x="4252" y="2392"/>
                </a:lnTo>
                <a:lnTo>
                  <a:pt x="4244" y="2392"/>
                </a:lnTo>
                <a:lnTo>
                  <a:pt x="4208" y="2409"/>
                </a:lnTo>
                <a:lnTo>
                  <a:pt x="4199" y="2409"/>
                </a:lnTo>
                <a:lnTo>
                  <a:pt x="4191" y="2409"/>
                </a:lnTo>
                <a:lnTo>
                  <a:pt x="4182" y="2409"/>
                </a:lnTo>
                <a:lnTo>
                  <a:pt x="4173" y="2409"/>
                </a:lnTo>
                <a:lnTo>
                  <a:pt x="4164" y="2418"/>
                </a:lnTo>
                <a:lnTo>
                  <a:pt x="4155" y="2418"/>
                </a:lnTo>
                <a:lnTo>
                  <a:pt x="4147" y="2418"/>
                </a:lnTo>
                <a:lnTo>
                  <a:pt x="4120" y="2418"/>
                </a:lnTo>
                <a:lnTo>
                  <a:pt x="4111" y="2418"/>
                </a:lnTo>
                <a:lnTo>
                  <a:pt x="4102" y="2418"/>
                </a:lnTo>
                <a:lnTo>
                  <a:pt x="4094" y="2427"/>
                </a:lnTo>
                <a:lnTo>
                  <a:pt x="4085" y="2427"/>
                </a:lnTo>
                <a:lnTo>
                  <a:pt x="4058" y="2427"/>
                </a:lnTo>
                <a:lnTo>
                  <a:pt x="4049" y="2427"/>
                </a:lnTo>
                <a:lnTo>
                  <a:pt x="4032" y="2427"/>
                </a:lnTo>
                <a:lnTo>
                  <a:pt x="4005" y="2427"/>
                </a:lnTo>
                <a:lnTo>
                  <a:pt x="3988" y="2418"/>
                </a:lnTo>
                <a:lnTo>
                  <a:pt x="3970" y="2418"/>
                </a:lnTo>
                <a:lnTo>
                  <a:pt x="3961" y="2418"/>
                </a:lnTo>
                <a:lnTo>
                  <a:pt x="3944" y="2418"/>
                </a:lnTo>
                <a:lnTo>
                  <a:pt x="3926" y="2409"/>
                </a:lnTo>
                <a:lnTo>
                  <a:pt x="3917" y="2409"/>
                </a:lnTo>
                <a:lnTo>
                  <a:pt x="3899" y="2409"/>
                </a:lnTo>
                <a:lnTo>
                  <a:pt x="3891" y="2409"/>
                </a:lnTo>
                <a:lnTo>
                  <a:pt x="3882" y="2401"/>
                </a:lnTo>
                <a:lnTo>
                  <a:pt x="3873" y="2401"/>
                </a:lnTo>
                <a:lnTo>
                  <a:pt x="3873" y="2392"/>
                </a:lnTo>
                <a:lnTo>
                  <a:pt x="3891" y="2383"/>
                </a:lnTo>
                <a:lnTo>
                  <a:pt x="3891" y="2374"/>
                </a:lnTo>
                <a:lnTo>
                  <a:pt x="3891" y="2365"/>
                </a:lnTo>
                <a:lnTo>
                  <a:pt x="3917" y="2356"/>
                </a:lnTo>
                <a:lnTo>
                  <a:pt x="3917" y="2348"/>
                </a:lnTo>
                <a:lnTo>
                  <a:pt x="3961" y="2356"/>
                </a:lnTo>
                <a:lnTo>
                  <a:pt x="3970" y="2348"/>
                </a:lnTo>
                <a:lnTo>
                  <a:pt x="3979" y="2348"/>
                </a:lnTo>
                <a:lnTo>
                  <a:pt x="3979" y="2339"/>
                </a:lnTo>
                <a:lnTo>
                  <a:pt x="3979" y="2330"/>
                </a:lnTo>
                <a:lnTo>
                  <a:pt x="3970" y="2330"/>
                </a:lnTo>
                <a:lnTo>
                  <a:pt x="3970" y="2321"/>
                </a:lnTo>
                <a:lnTo>
                  <a:pt x="3961" y="2312"/>
                </a:lnTo>
                <a:lnTo>
                  <a:pt x="3944" y="2303"/>
                </a:lnTo>
                <a:lnTo>
                  <a:pt x="3935" y="2295"/>
                </a:lnTo>
                <a:lnTo>
                  <a:pt x="3908" y="2277"/>
                </a:lnTo>
                <a:lnTo>
                  <a:pt x="3891" y="2268"/>
                </a:lnTo>
                <a:lnTo>
                  <a:pt x="3873" y="2268"/>
                </a:lnTo>
                <a:lnTo>
                  <a:pt x="3855" y="2259"/>
                </a:lnTo>
                <a:lnTo>
                  <a:pt x="3847" y="2259"/>
                </a:lnTo>
                <a:lnTo>
                  <a:pt x="3838" y="2259"/>
                </a:lnTo>
                <a:lnTo>
                  <a:pt x="3820" y="2259"/>
                </a:lnTo>
                <a:lnTo>
                  <a:pt x="3811" y="2259"/>
                </a:lnTo>
                <a:lnTo>
                  <a:pt x="3829" y="2277"/>
                </a:lnTo>
                <a:lnTo>
                  <a:pt x="3811" y="2277"/>
                </a:lnTo>
                <a:lnTo>
                  <a:pt x="3802" y="2277"/>
                </a:lnTo>
                <a:lnTo>
                  <a:pt x="3794" y="2277"/>
                </a:lnTo>
                <a:lnTo>
                  <a:pt x="3758" y="2268"/>
                </a:lnTo>
                <a:lnTo>
                  <a:pt x="3750" y="2268"/>
                </a:lnTo>
                <a:lnTo>
                  <a:pt x="3741" y="2268"/>
                </a:lnTo>
                <a:lnTo>
                  <a:pt x="3732" y="2268"/>
                </a:lnTo>
                <a:lnTo>
                  <a:pt x="3697" y="2259"/>
                </a:lnTo>
                <a:lnTo>
                  <a:pt x="3679" y="2251"/>
                </a:lnTo>
                <a:lnTo>
                  <a:pt x="3661" y="2242"/>
                </a:lnTo>
                <a:lnTo>
                  <a:pt x="3644" y="2242"/>
                </a:lnTo>
                <a:lnTo>
                  <a:pt x="3626" y="2224"/>
                </a:lnTo>
                <a:lnTo>
                  <a:pt x="3617" y="2224"/>
                </a:lnTo>
                <a:lnTo>
                  <a:pt x="3547" y="2215"/>
                </a:lnTo>
                <a:lnTo>
                  <a:pt x="3529" y="2206"/>
                </a:lnTo>
                <a:lnTo>
                  <a:pt x="3511" y="2206"/>
                </a:lnTo>
                <a:lnTo>
                  <a:pt x="3476" y="2180"/>
                </a:lnTo>
                <a:lnTo>
                  <a:pt x="3467" y="2171"/>
                </a:lnTo>
                <a:lnTo>
                  <a:pt x="3441" y="2162"/>
                </a:lnTo>
                <a:lnTo>
                  <a:pt x="3423" y="2153"/>
                </a:lnTo>
                <a:lnTo>
                  <a:pt x="3405" y="2153"/>
                </a:lnTo>
                <a:lnTo>
                  <a:pt x="3388" y="2153"/>
                </a:lnTo>
                <a:lnTo>
                  <a:pt x="3361" y="2153"/>
                </a:lnTo>
                <a:lnTo>
                  <a:pt x="3335" y="2153"/>
                </a:lnTo>
                <a:lnTo>
                  <a:pt x="3317" y="2153"/>
                </a:lnTo>
                <a:lnTo>
                  <a:pt x="3308" y="2153"/>
                </a:lnTo>
                <a:lnTo>
                  <a:pt x="3308" y="2162"/>
                </a:lnTo>
                <a:lnTo>
                  <a:pt x="3308" y="2171"/>
                </a:lnTo>
                <a:lnTo>
                  <a:pt x="3300" y="2189"/>
                </a:lnTo>
                <a:lnTo>
                  <a:pt x="3291" y="2198"/>
                </a:lnTo>
                <a:lnTo>
                  <a:pt x="3282" y="2206"/>
                </a:lnTo>
                <a:lnTo>
                  <a:pt x="3273" y="2206"/>
                </a:lnTo>
                <a:lnTo>
                  <a:pt x="3238" y="2206"/>
                </a:lnTo>
                <a:lnTo>
                  <a:pt x="3238" y="2215"/>
                </a:lnTo>
                <a:lnTo>
                  <a:pt x="3220" y="2206"/>
                </a:lnTo>
                <a:lnTo>
                  <a:pt x="3211" y="2206"/>
                </a:lnTo>
                <a:lnTo>
                  <a:pt x="3211" y="2198"/>
                </a:lnTo>
                <a:lnTo>
                  <a:pt x="3229" y="2171"/>
                </a:lnTo>
                <a:lnTo>
                  <a:pt x="3238" y="2171"/>
                </a:lnTo>
                <a:lnTo>
                  <a:pt x="3220" y="2162"/>
                </a:lnTo>
                <a:lnTo>
                  <a:pt x="3211" y="2153"/>
                </a:lnTo>
                <a:lnTo>
                  <a:pt x="3211" y="2136"/>
                </a:lnTo>
                <a:lnTo>
                  <a:pt x="3211" y="2127"/>
                </a:lnTo>
                <a:lnTo>
                  <a:pt x="3211" y="2118"/>
                </a:lnTo>
                <a:lnTo>
                  <a:pt x="3211" y="2109"/>
                </a:lnTo>
                <a:lnTo>
                  <a:pt x="3203" y="2109"/>
                </a:lnTo>
                <a:lnTo>
                  <a:pt x="3194" y="2109"/>
                </a:lnTo>
                <a:lnTo>
                  <a:pt x="3185" y="2118"/>
                </a:lnTo>
                <a:lnTo>
                  <a:pt x="3176" y="2118"/>
                </a:lnTo>
                <a:lnTo>
                  <a:pt x="3167" y="2127"/>
                </a:lnTo>
                <a:lnTo>
                  <a:pt x="3176" y="2127"/>
                </a:lnTo>
                <a:lnTo>
                  <a:pt x="3185" y="2127"/>
                </a:lnTo>
                <a:lnTo>
                  <a:pt x="3176" y="2136"/>
                </a:lnTo>
                <a:lnTo>
                  <a:pt x="3167" y="2145"/>
                </a:lnTo>
                <a:lnTo>
                  <a:pt x="3167" y="2153"/>
                </a:lnTo>
                <a:lnTo>
                  <a:pt x="3158" y="2153"/>
                </a:lnTo>
                <a:lnTo>
                  <a:pt x="3150" y="2162"/>
                </a:lnTo>
                <a:lnTo>
                  <a:pt x="3141" y="2171"/>
                </a:lnTo>
                <a:lnTo>
                  <a:pt x="3141" y="2180"/>
                </a:lnTo>
                <a:lnTo>
                  <a:pt x="3150" y="2180"/>
                </a:lnTo>
                <a:lnTo>
                  <a:pt x="3158" y="2198"/>
                </a:lnTo>
                <a:lnTo>
                  <a:pt x="3158" y="2206"/>
                </a:lnTo>
                <a:lnTo>
                  <a:pt x="3141" y="2215"/>
                </a:lnTo>
                <a:lnTo>
                  <a:pt x="3132" y="2215"/>
                </a:lnTo>
                <a:lnTo>
                  <a:pt x="3114" y="2206"/>
                </a:lnTo>
                <a:lnTo>
                  <a:pt x="3105" y="2206"/>
                </a:lnTo>
                <a:lnTo>
                  <a:pt x="3088" y="2198"/>
                </a:lnTo>
                <a:lnTo>
                  <a:pt x="3079" y="2189"/>
                </a:lnTo>
                <a:lnTo>
                  <a:pt x="3053" y="2162"/>
                </a:lnTo>
                <a:lnTo>
                  <a:pt x="3044" y="2153"/>
                </a:lnTo>
                <a:lnTo>
                  <a:pt x="3044" y="2145"/>
                </a:lnTo>
                <a:lnTo>
                  <a:pt x="3035" y="2136"/>
                </a:lnTo>
                <a:lnTo>
                  <a:pt x="3026" y="2118"/>
                </a:lnTo>
                <a:lnTo>
                  <a:pt x="3008" y="2092"/>
                </a:lnTo>
                <a:lnTo>
                  <a:pt x="2991" y="2074"/>
                </a:lnTo>
                <a:lnTo>
                  <a:pt x="2964" y="2056"/>
                </a:lnTo>
                <a:lnTo>
                  <a:pt x="2955" y="2056"/>
                </a:lnTo>
                <a:lnTo>
                  <a:pt x="2947" y="2048"/>
                </a:lnTo>
                <a:lnTo>
                  <a:pt x="2947" y="2056"/>
                </a:lnTo>
                <a:lnTo>
                  <a:pt x="2938" y="2056"/>
                </a:lnTo>
                <a:lnTo>
                  <a:pt x="2938" y="2065"/>
                </a:lnTo>
                <a:lnTo>
                  <a:pt x="2938" y="2074"/>
                </a:lnTo>
                <a:lnTo>
                  <a:pt x="2947" y="2083"/>
                </a:lnTo>
                <a:lnTo>
                  <a:pt x="2947" y="2092"/>
                </a:lnTo>
                <a:lnTo>
                  <a:pt x="2973" y="2092"/>
                </a:lnTo>
                <a:lnTo>
                  <a:pt x="2964" y="2101"/>
                </a:lnTo>
                <a:lnTo>
                  <a:pt x="2938" y="2109"/>
                </a:lnTo>
                <a:lnTo>
                  <a:pt x="2929" y="2109"/>
                </a:lnTo>
                <a:lnTo>
                  <a:pt x="2920" y="2127"/>
                </a:lnTo>
                <a:lnTo>
                  <a:pt x="2920" y="2136"/>
                </a:lnTo>
                <a:lnTo>
                  <a:pt x="2894" y="2153"/>
                </a:lnTo>
                <a:lnTo>
                  <a:pt x="2885" y="2162"/>
                </a:lnTo>
                <a:lnTo>
                  <a:pt x="2876" y="2162"/>
                </a:lnTo>
                <a:lnTo>
                  <a:pt x="2867" y="2162"/>
                </a:lnTo>
                <a:lnTo>
                  <a:pt x="2867" y="2153"/>
                </a:lnTo>
                <a:lnTo>
                  <a:pt x="2876" y="2145"/>
                </a:lnTo>
                <a:lnTo>
                  <a:pt x="2885" y="2145"/>
                </a:lnTo>
                <a:lnTo>
                  <a:pt x="2885" y="2136"/>
                </a:lnTo>
                <a:lnTo>
                  <a:pt x="2876" y="2136"/>
                </a:lnTo>
                <a:lnTo>
                  <a:pt x="2867" y="2145"/>
                </a:lnTo>
                <a:lnTo>
                  <a:pt x="2858" y="2145"/>
                </a:lnTo>
                <a:lnTo>
                  <a:pt x="2832" y="2153"/>
                </a:lnTo>
                <a:lnTo>
                  <a:pt x="2797" y="2162"/>
                </a:lnTo>
                <a:lnTo>
                  <a:pt x="2779" y="2171"/>
                </a:lnTo>
                <a:lnTo>
                  <a:pt x="2761" y="2180"/>
                </a:lnTo>
                <a:lnTo>
                  <a:pt x="2753" y="2198"/>
                </a:lnTo>
                <a:lnTo>
                  <a:pt x="2735" y="2215"/>
                </a:lnTo>
                <a:lnTo>
                  <a:pt x="2735" y="2224"/>
                </a:lnTo>
                <a:lnTo>
                  <a:pt x="2726" y="2233"/>
                </a:lnTo>
                <a:lnTo>
                  <a:pt x="2726" y="2224"/>
                </a:lnTo>
                <a:lnTo>
                  <a:pt x="2726" y="2206"/>
                </a:lnTo>
                <a:lnTo>
                  <a:pt x="2726" y="2198"/>
                </a:lnTo>
                <a:lnTo>
                  <a:pt x="2717" y="2198"/>
                </a:lnTo>
                <a:lnTo>
                  <a:pt x="2708" y="2198"/>
                </a:lnTo>
                <a:lnTo>
                  <a:pt x="2708" y="2206"/>
                </a:lnTo>
                <a:lnTo>
                  <a:pt x="2708" y="2215"/>
                </a:lnTo>
                <a:lnTo>
                  <a:pt x="2708" y="2206"/>
                </a:lnTo>
                <a:lnTo>
                  <a:pt x="2700" y="2198"/>
                </a:lnTo>
                <a:lnTo>
                  <a:pt x="2691" y="2198"/>
                </a:lnTo>
                <a:lnTo>
                  <a:pt x="2682" y="2198"/>
                </a:lnTo>
                <a:lnTo>
                  <a:pt x="2673" y="2198"/>
                </a:lnTo>
                <a:lnTo>
                  <a:pt x="2664" y="2206"/>
                </a:lnTo>
                <a:lnTo>
                  <a:pt x="2673" y="2206"/>
                </a:lnTo>
                <a:lnTo>
                  <a:pt x="2664" y="2215"/>
                </a:lnTo>
                <a:lnTo>
                  <a:pt x="2664" y="2224"/>
                </a:lnTo>
                <a:lnTo>
                  <a:pt x="2647" y="2224"/>
                </a:lnTo>
                <a:lnTo>
                  <a:pt x="2638" y="2233"/>
                </a:lnTo>
                <a:lnTo>
                  <a:pt x="2629" y="2233"/>
                </a:lnTo>
                <a:lnTo>
                  <a:pt x="2611" y="2242"/>
                </a:lnTo>
                <a:lnTo>
                  <a:pt x="2603" y="2251"/>
                </a:lnTo>
                <a:lnTo>
                  <a:pt x="2594" y="2259"/>
                </a:lnTo>
                <a:lnTo>
                  <a:pt x="2603" y="2259"/>
                </a:lnTo>
                <a:lnTo>
                  <a:pt x="2603" y="2268"/>
                </a:lnTo>
                <a:lnTo>
                  <a:pt x="2611" y="2268"/>
                </a:lnTo>
                <a:lnTo>
                  <a:pt x="2611" y="2277"/>
                </a:lnTo>
                <a:lnTo>
                  <a:pt x="2603" y="2286"/>
                </a:lnTo>
                <a:lnTo>
                  <a:pt x="2558" y="2277"/>
                </a:lnTo>
                <a:lnTo>
                  <a:pt x="2567" y="2286"/>
                </a:lnTo>
                <a:lnTo>
                  <a:pt x="2567" y="2295"/>
                </a:lnTo>
                <a:lnTo>
                  <a:pt x="2558" y="2286"/>
                </a:lnTo>
                <a:lnTo>
                  <a:pt x="2550" y="2286"/>
                </a:lnTo>
                <a:lnTo>
                  <a:pt x="2550" y="2277"/>
                </a:lnTo>
                <a:lnTo>
                  <a:pt x="2550" y="2268"/>
                </a:lnTo>
                <a:lnTo>
                  <a:pt x="2567" y="2259"/>
                </a:lnTo>
                <a:lnTo>
                  <a:pt x="2576" y="2251"/>
                </a:lnTo>
                <a:lnTo>
                  <a:pt x="2585" y="2242"/>
                </a:lnTo>
                <a:lnTo>
                  <a:pt x="2594" y="2233"/>
                </a:lnTo>
                <a:lnTo>
                  <a:pt x="2603" y="2224"/>
                </a:lnTo>
                <a:lnTo>
                  <a:pt x="2620" y="2224"/>
                </a:lnTo>
                <a:lnTo>
                  <a:pt x="2629" y="2215"/>
                </a:lnTo>
                <a:lnTo>
                  <a:pt x="2638" y="2206"/>
                </a:lnTo>
                <a:lnTo>
                  <a:pt x="2647" y="2206"/>
                </a:lnTo>
                <a:lnTo>
                  <a:pt x="2656" y="2189"/>
                </a:lnTo>
                <a:lnTo>
                  <a:pt x="2664" y="2189"/>
                </a:lnTo>
                <a:lnTo>
                  <a:pt x="2691" y="2180"/>
                </a:lnTo>
                <a:lnTo>
                  <a:pt x="2708" y="2180"/>
                </a:lnTo>
                <a:lnTo>
                  <a:pt x="2735" y="2171"/>
                </a:lnTo>
                <a:lnTo>
                  <a:pt x="2744" y="2171"/>
                </a:lnTo>
                <a:lnTo>
                  <a:pt x="2753" y="2171"/>
                </a:lnTo>
                <a:lnTo>
                  <a:pt x="2770" y="2153"/>
                </a:lnTo>
                <a:lnTo>
                  <a:pt x="2823" y="2127"/>
                </a:lnTo>
                <a:lnTo>
                  <a:pt x="2832" y="2118"/>
                </a:lnTo>
                <a:lnTo>
                  <a:pt x="2832" y="2109"/>
                </a:lnTo>
                <a:lnTo>
                  <a:pt x="2823" y="2101"/>
                </a:lnTo>
                <a:lnTo>
                  <a:pt x="2806" y="2109"/>
                </a:lnTo>
                <a:lnTo>
                  <a:pt x="2806" y="2118"/>
                </a:lnTo>
                <a:lnTo>
                  <a:pt x="2797" y="2118"/>
                </a:lnTo>
                <a:lnTo>
                  <a:pt x="2788" y="2118"/>
                </a:lnTo>
                <a:lnTo>
                  <a:pt x="2779" y="2118"/>
                </a:lnTo>
                <a:lnTo>
                  <a:pt x="2770" y="2109"/>
                </a:lnTo>
                <a:lnTo>
                  <a:pt x="2761" y="2109"/>
                </a:lnTo>
                <a:lnTo>
                  <a:pt x="2753" y="2109"/>
                </a:lnTo>
                <a:lnTo>
                  <a:pt x="2735" y="2118"/>
                </a:lnTo>
                <a:lnTo>
                  <a:pt x="2726" y="2127"/>
                </a:lnTo>
                <a:lnTo>
                  <a:pt x="2717" y="2136"/>
                </a:lnTo>
                <a:lnTo>
                  <a:pt x="2708" y="2145"/>
                </a:lnTo>
                <a:lnTo>
                  <a:pt x="2708" y="2136"/>
                </a:lnTo>
                <a:lnTo>
                  <a:pt x="2700" y="2136"/>
                </a:lnTo>
                <a:lnTo>
                  <a:pt x="2682" y="2145"/>
                </a:lnTo>
                <a:lnTo>
                  <a:pt x="2656" y="2162"/>
                </a:lnTo>
                <a:lnTo>
                  <a:pt x="2647" y="2162"/>
                </a:lnTo>
                <a:lnTo>
                  <a:pt x="2638" y="2162"/>
                </a:lnTo>
                <a:lnTo>
                  <a:pt x="2629" y="2162"/>
                </a:lnTo>
                <a:lnTo>
                  <a:pt x="2620" y="2162"/>
                </a:lnTo>
                <a:lnTo>
                  <a:pt x="2611" y="2162"/>
                </a:lnTo>
                <a:lnTo>
                  <a:pt x="2611" y="2171"/>
                </a:lnTo>
                <a:lnTo>
                  <a:pt x="2620" y="2171"/>
                </a:lnTo>
                <a:lnTo>
                  <a:pt x="2629" y="2171"/>
                </a:lnTo>
                <a:lnTo>
                  <a:pt x="2620" y="2171"/>
                </a:lnTo>
                <a:lnTo>
                  <a:pt x="2611" y="2171"/>
                </a:lnTo>
                <a:lnTo>
                  <a:pt x="2594" y="2171"/>
                </a:lnTo>
                <a:lnTo>
                  <a:pt x="2585" y="2180"/>
                </a:lnTo>
                <a:lnTo>
                  <a:pt x="2576" y="2189"/>
                </a:lnTo>
                <a:lnTo>
                  <a:pt x="2576" y="2198"/>
                </a:lnTo>
                <a:lnTo>
                  <a:pt x="2567" y="2198"/>
                </a:lnTo>
                <a:lnTo>
                  <a:pt x="2558" y="2206"/>
                </a:lnTo>
                <a:lnTo>
                  <a:pt x="2550" y="2206"/>
                </a:lnTo>
                <a:lnTo>
                  <a:pt x="2532" y="2206"/>
                </a:lnTo>
                <a:lnTo>
                  <a:pt x="2514" y="2215"/>
                </a:lnTo>
                <a:lnTo>
                  <a:pt x="2497" y="2224"/>
                </a:lnTo>
                <a:lnTo>
                  <a:pt x="2506" y="2206"/>
                </a:lnTo>
                <a:lnTo>
                  <a:pt x="2514" y="2198"/>
                </a:lnTo>
                <a:lnTo>
                  <a:pt x="2514" y="2189"/>
                </a:lnTo>
                <a:lnTo>
                  <a:pt x="2506" y="2189"/>
                </a:lnTo>
                <a:lnTo>
                  <a:pt x="2497" y="2180"/>
                </a:lnTo>
                <a:lnTo>
                  <a:pt x="2497" y="2171"/>
                </a:lnTo>
                <a:lnTo>
                  <a:pt x="2488" y="2171"/>
                </a:lnTo>
                <a:lnTo>
                  <a:pt x="2479" y="2171"/>
                </a:lnTo>
                <a:lnTo>
                  <a:pt x="2470" y="2171"/>
                </a:lnTo>
                <a:lnTo>
                  <a:pt x="2470" y="2180"/>
                </a:lnTo>
                <a:lnTo>
                  <a:pt x="2470" y="2189"/>
                </a:lnTo>
                <a:lnTo>
                  <a:pt x="2470" y="2198"/>
                </a:lnTo>
                <a:lnTo>
                  <a:pt x="2444" y="2198"/>
                </a:lnTo>
                <a:lnTo>
                  <a:pt x="2426" y="2198"/>
                </a:lnTo>
                <a:lnTo>
                  <a:pt x="2417" y="2198"/>
                </a:lnTo>
                <a:lnTo>
                  <a:pt x="2417" y="2206"/>
                </a:lnTo>
                <a:lnTo>
                  <a:pt x="2417" y="2215"/>
                </a:lnTo>
                <a:lnTo>
                  <a:pt x="2409" y="2215"/>
                </a:lnTo>
                <a:lnTo>
                  <a:pt x="2400" y="2215"/>
                </a:lnTo>
                <a:lnTo>
                  <a:pt x="2391" y="2224"/>
                </a:lnTo>
                <a:lnTo>
                  <a:pt x="2382" y="2215"/>
                </a:lnTo>
                <a:lnTo>
                  <a:pt x="2364" y="2242"/>
                </a:lnTo>
                <a:lnTo>
                  <a:pt x="2373" y="2251"/>
                </a:lnTo>
                <a:lnTo>
                  <a:pt x="2382" y="2251"/>
                </a:lnTo>
                <a:lnTo>
                  <a:pt x="2391" y="2251"/>
                </a:lnTo>
                <a:lnTo>
                  <a:pt x="2391" y="2259"/>
                </a:lnTo>
                <a:lnTo>
                  <a:pt x="2382" y="2259"/>
                </a:lnTo>
                <a:lnTo>
                  <a:pt x="2373" y="2259"/>
                </a:lnTo>
                <a:lnTo>
                  <a:pt x="2364" y="2259"/>
                </a:lnTo>
                <a:lnTo>
                  <a:pt x="2364" y="2268"/>
                </a:lnTo>
                <a:lnTo>
                  <a:pt x="2373" y="2268"/>
                </a:lnTo>
                <a:lnTo>
                  <a:pt x="2391" y="2268"/>
                </a:lnTo>
                <a:lnTo>
                  <a:pt x="2400" y="2277"/>
                </a:lnTo>
                <a:lnTo>
                  <a:pt x="2417" y="2295"/>
                </a:lnTo>
                <a:lnTo>
                  <a:pt x="2409" y="2295"/>
                </a:lnTo>
                <a:lnTo>
                  <a:pt x="2373" y="2277"/>
                </a:lnTo>
                <a:lnTo>
                  <a:pt x="2356" y="2277"/>
                </a:lnTo>
                <a:lnTo>
                  <a:pt x="2320" y="2268"/>
                </a:lnTo>
                <a:lnTo>
                  <a:pt x="2311" y="2268"/>
                </a:lnTo>
                <a:lnTo>
                  <a:pt x="2285" y="2268"/>
                </a:lnTo>
                <a:lnTo>
                  <a:pt x="2267" y="2259"/>
                </a:lnTo>
                <a:lnTo>
                  <a:pt x="2223" y="2242"/>
                </a:lnTo>
                <a:lnTo>
                  <a:pt x="2206" y="2242"/>
                </a:lnTo>
                <a:lnTo>
                  <a:pt x="2188" y="2233"/>
                </a:lnTo>
                <a:lnTo>
                  <a:pt x="2161" y="2215"/>
                </a:lnTo>
                <a:lnTo>
                  <a:pt x="2126" y="2189"/>
                </a:lnTo>
                <a:lnTo>
                  <a:pt x="2064" y="2180"/>
                </a:lnTo>
                <a:lnTo>
                  <a:pt x="2038" y="2180"/>
                </a:lnTo>
                <a:lnTo>
                  <a:pt x="2003" y="2171"/>
                </a:lnTo>
                <a:lnTo>
                  <a:pt x="1994" y="2171"/>
                </a:lnTo>
                <a:lnTo>
                  <a:pt x="1985" y="2171"/>
                </a:lnTo>
                <a:lnTo>
                  <a:pt x="1967" y="2171"/>
                </a:lnTo>
                <a:lnTo>
                  <a:pt x="1959" y="2171"/>
                </a:lnTo>
                <a:lnTo>
                  <a:pt x="1959" y="2162"/>
                </a:lnTo>
                <a:lnTo>
                  <a:pt x="1941" y="2153"/>
                </a:lnTo>
                <a:lnTo>
                  <a:pt x="1897" y="2145"/>
                </a:lnTo>
                <a:lnTo>
                  <a:pt x="1888" y="2136"/>
                </a:lnTo>
                <a:lnTo>
                  <a:pt x="1870" y="2127"/>
                </a:lnTo>
                <a:lnTo>
                  <a:pt x="1826" y="2109"/>
                </a:lnTo>
                <a:lnTo>
                  <a:pt x="1826" y="2118"/>
                </a:lnTo>
                <a:lnTo>
                  <a:pt x="1817" y="2118"/>
                </a:lnTo>
                <a:lnTo>
                  <a:pt x="1809" y="2118"/>
                </a:lnTo>
                <a:lnTo>
                  <a:pt x="1791" y="2109"/>
                </a:lnTo>
                <a:lnTo>
                  <a:pt x="1764" y="2118"/>
                </a:lnTo>
                <a:lnTo>
                  <a:pt x="1738" y="2118"/>
                </a:lnTo>
                <a:lnTo>
                  <a:pt x="1729" y="2127"/>
                </a:lnTo>
                <a:lnTo>
                  <a:pt x="1685" y="2127"/>
                </a:lnTo>
                <a:lnTo>
                  <a:pt x="1667" y="2118"/>
                </a:lnTo>
                <a:lnTo>
                  <a:pt x="1641" y="2109"/>
                </a:lnTo>
                <a:lnTo>
                  <a:pt x="1623" y="2109"/>
                </a:lnTo>
                <a:lnTo>
                  <a:pt x="1606" y="2101"/>
                </a:lnTo>
                <a:lnTo>
                  <a:pt x="1570" y="2101"/>
                </a:lnTo>
                <a:lnTo>
                  <a:pt x="1544" y="2101"/>
                </a:lnTo>
                <a:lnTo>
                  <a:pt x="1500" y="2101"/>
                </a:lnTo>
                <a:lnTo>
                  <a:pt x="1491" y="2092"/>
                </a:lnTo>
                <a:lnTo>
                  <a:pt x="1491" y="2083"/>
                </a:lnTo>
                <a:lnTo>
                  <a:pt x="1473" y="2083"/>
                </a:lnTo>
                <a:lnTo>
                  <a:pt x="1465" y="2083"/>
                </a:lnTo>
                <a:lnTo>
                  <a:pt x="1456" y="2083"/>
                </a:lnTo>
                <a:lnTo>
                  <a:pt x="1447" y="2083"/>
                </a:lnTo>
                <a:lnTo>
                  <a:pt x="1429" y="2074"/>
                </a:lnTo>
                <a:lnTo>
                  <a:pt x="1420" y="2074"/>
                </a:lnTo>
                <a:lnTo>
                  <a:pt x="1385" y="2065"/>
                </a:lnTo>
                <a:lnTo>
                  <a:pt x="1376" y="2065"/>
                </a:lnTo>
                <a:lnTo>
                  <a:pt x="1367" y="2056"/>
                </a:lnTo>
                <a:lnTo>
                  <a:pt x="1341" y="2056"/>
                </a:lnTo>
                <a:lnTo>
                  <a:pt x="1323" y="2065"/>
                </a:lnTo>
                <a:lnTo>
                  <a:pt x="1315" y="2074"/>
                </a:lnTo>
                <a:lnTo>
                  <a:pt x="1306" y="2065"/>
                </a:lnTo>
                <a:lnTo>
                  <a:pt x="1288" y="2065"/>
                </a:lnTo>
                <a:lnTo>
                  <a:pt x="1279" y="2056"/>
                </a:lnTo>
                <a:lnTo>
                  <a:pt x="1262" y="2065"/>
                </a:lnTo>
                <a:lnTo>
                  <a:pt x="1253" y="2065"/>
                </a:lnTo>
                <a:lnTo>
                  <a:pt x="1244" y="2074"/>
                </a:lnTo>
                <a:lnTo>
                  <a:pt x="1191" y="2065"/>
                </a:lnTo>
                <a:lnTo>
                  <a:pt x="1200" y="2056"/>
                </a:lnTo>
                <a:lnTo>
                  <a:pt x="1173" y="2056"/>
                </a:lnTo>
                <a:lnTo>
                  <a:pt x="1165" y="2048"/>
                </a:lnTo>
                <a:lnTo>
                  <a:pt x="1156" y="2048"/>
                </a:lnTo>
                <a:lnTo>
                  <a:pt x="1147" y="2039"/>
                </a:lnTo>
                <a:lnTo>
                  <a:pt x="1156" y="2030"/>
                </a:lnTo>
                <a:lnTo>
                  <a:pt x="1165" y="2021"/>
                </a:lnTo>
                <a:lnTo>
                  <a:pt x="1165" y="2012"/>
                </a:lnTo>
                <a:lnTo>
                  <a:pt x="1147" y="2012"/>
                </a:lnTo>
                <a:lnTo>
                  <a:pt x="1138" y="2012"/>
                </a:lnTo>
                <a:lnTo>
                  <a:pt x="1129" y="2012"/>
                </a:lnTo>
                <a:lnTo>
                  <a:pt x="1094" y="2003"/>
                </a:lnTo>
                <a:lnTo>
                  <a:pt x="1076" y="2012"/>
                </a:lnTo>
                <a:lnTo>
                  <a:pt x="1059" y="2012"/>
                </a:lnTo>
                <a:lnTo>
                  <a:pt x="1041" y="2012"/>
                </a:lnTo>
                <a:lnTo>
                  <a:pt x="1023" y="2021"/>
                </a:lnTo>
                <a:lnTo>
                  <a:pt x="1006" y="2012"/>
                </a:lnTo>
                <a:lnTo>
                  <a:pt x="997" y="2012"/>
                </a:lnTo>
                <a:lnTo>
                  <a:pt x="979" y="2012"/>
                </a:lnTo>
                <a:lnTo>
                  <a:pt x="988" y="2003"/>
                </a:lnTo>
                <a:lnTo>
                  <a:pt x="988" y="1995"/>
                </a:lnTo>
                <a:lnTo>
                  <a:pt x="979" y="1986"/>
                </a:lnTo>
                <a:lnTo>
                  <a:pt x="970" y="1986"/>
                </a:lnTo>
                <a:lnTo>
                  <a:pt x="953" y="1977"/>
                </a:lnTo>
                <a:lnTo>
                  <a:pt x="944" y="1986"/>
                </a:lnTo>
                <a:lnTo>
                  <a:pt x="944" y="1995"/>
                </a:lnTo>
                <a:lnTo>
                  <a:pt x="918" y="2012"/>
                </a:lnTo>
                <a:lnTo>
                  <a:pt x="909" y="2012"/>
                </a:lnTo>
                <a:lnTo>
                  <a:pt x="900" y="2012"/>
                </a:lnTo>
                <a:lnTo>
                  <a:pt x="891" y="2012"/>
                </a:lnTo>
                <a:lnTo>
                  <a:pt x="891" y="2003"/>
                </a:lnTo>
                <a:lnTo>
                  <a:pt x="882" y="2003"/>
                </a:lnTo>
                <a:lnTo>
                  <a:pt x="909" y="1995"/>
                </a:lnTo>
                <a:lnTo>
                  <a:pt x="918" y="1986"/>
                </a:lnTo>
                <a:lnTo>
                  <a:pt x="918" y="1977"/>
                </a:lnTo>
                <a:lnTo>
                  <a:pt x="918" y="1968"/>
                </a:lnTo>
                <a:lnTo>
                  <a:pt x="900" y="1968"/>
                </a:lnTo>
                <a:lnTo>
                  <a:pt x="856" y="1950"/>
                </a:lnTo>
                <a:lnTo>
                  <a:pt x="847" y="1950"/>
                </a:lnTo>
                <a:lnTo>
                  <a:pt x="856" y="1942"/>
                </a:lnTo>
                <a:lnTo>
                  <a:pt x="865" y="1942"/>
                </a:lnTo>
                <a:lnTo>
                  <a:pt x="856" y="1942"/>
                </a:lnTo>
                <a:lnTo>
                  <a:pt x="829" y="1950"/>
                </a:lnTo>
                <a:lnTo>
                  <a:pt x="820" y="1959"/>
                </a:lnTo>
                <a:lnTo>
                  <a:pt x="803" y="1986"/>
                </a:lnTo>
                <a:lnTo>
                  <a:pt x="794" y="1986"/>
                </a:lnTo>
                <a:lnTo>
                  <a:pt x="776" y="2003"/>
                </a:lnTo>
                <a:lnTo>
                  <a:pt x="750" y="2012"/>
                </a:lnTo>
                <a:lnTo>
                  <a:pt x="741" y="2012"/>
                </a:lnTo>
                <a:lnTo>
                  <a:pt x="706" y="2012"/>
                </a:lnTo>
                <a:lnTo>
                  <a:pt x="706" y="2021"/>
                </a:lnTo>
                <a:lnTo>
                  <a:pt x="697" y="2021"/>
                </a:lnTo>
                <a:lnTo>
                  <a:pt x="671" y="2021"/>
                </a:lnTo>
                <a:lnTo>
                  <a:pt x="662" y="2021"/>
                </a:lnTo>
                <a:lnTo>
                  <a:pt x="653" y="2030"/>
                </a:lnTo>
                <a:lnTo>
                  <a:pt x="644" y="2030"/>
                </a:lnTo>
                <a:lnTo>
                  <a:pt x="644" y="2021"/>
                </a:lnTo>
                <a:lnTo>
                  <a:pt x="653" y="2021"/>
                </a:lnTo>
                <a:lnTo>
                  <a:pt x="653" y="2012"/>
                </a:lnTo>
                <a:lnTo>
                  <a:pt x="644" y="2012"/>
                </a:lnTo>
                <a:lnTo>
                  <a:pt x="618" y="2021"/>
                </a:lnTo>
                <a:lnTo>
                  <a:pt x="591" y="2039"/>
                </a:lnTo>
                <a:lnTo>
                  <a:pt x="600" y="2039"/>
                </a:lnTo>
                <a:lnTo>
                  <a:pt x="618" y="2056"/>
                </a:lnTo>
                <a:lnTo>
                  <a:pt x="644" y="2056"/>
                </a:lnTo>
                <a:lnTo>
                  <a:pt x="618" y="2065"/>
                </a:lnTo>
                <a:lnTo>
                  <a:pt x="609" y="2065"/>
                </a:lnTo>
                <a:lnTo>
                  <a:pt x="609" y="2074"/>
                </a:lnTo>
                <a:lnTo>
                  <a:pt x="609" y="2083"/>
                </a:lnTo>
                <a:lnTo>
                  <a:pt x="609" y="2092"/>
                </a:lnTo>
                <a:lnTo>
                  <a:pt x="600" y="2083"/>
                </a:lnTo>
                <a:lnTo>
                  <a:pt x="591" y="2083"/>
                </a:lnTo>
                <a:lnTo>
                  <a:pt x="600" y="2065"/>
                </a:lnTo>
                <a:lnTo>
                  <a:pt x="591" y="2065"/>
                </a:lnTo>
                <a:lnTo>
                  <a:pt x="600" y="2048"/>
                </a:lnTo>
                <a:lnTo>
                  <a:pt x="591" y="2048"/>
                </a:lnTo>
                <a:lnTo>
                  <a:pt x="547" y="2065"/>
                </a:lnTo>
                <a:lnTo>
                  <a:pt x="547" y="2074"/>
                </a:lnTo>
                <a:lnTo>
                  <a:pt x="521" y="2083"/>
                </a:lnTo>
                <a:lnTo>
                  <a:pt x="476" y="2101"/>
                </a:lnTo>
                <a:lnTo>
                  <a:pt x="468" y="2101"/>
                </a:lnTo>
                <a:lnTo>
                  <a:pt x="450" y="2109"/>
                </a:lnTo>
                <a:lnTo>
                  <a:pt x="441" y="2109"/>
                </a:lnTo>
                <a:lnTo>
                  <a:pt x="450" y="2101"/>
                </a:lnTo>
                <a:lnTo>
                  <a:pt x="459" y="2101"/>
                </a:lnTo>
                <a:lnTo>
                  <a:pt x="459" y="2092"/>
                </a:lnTo>
                <a:lnTo>
                  <a:pt x="468" y="2092"/>
                </a:lnTo>
                <a:lnTo>
                  <a:pt x="459" y="2092"/>
                </a:lnTo>
                <a:lnTo>
                  <a:pt x="459" y="2083"/>
                </a:lnTo>
                <a:lnTo>
                  <a:pt x="450" y="2092"/>
                </a:lnTo>
                <a:lnTo>
                  <a:pt x="441" y="2101"/>
                </a:lnTo>
                <a:lnTo>
                  <a:pt x="423" y="2118"/>
                </a:lnTo>
                <a:lnTo>
                  <a:pt x="379" y="2162"/>
                </a:lnTo>
                <a:lnTo>
                  <a:pt x="371" y="2180"/>
                </a:lnTo>
                <a:lnTo>
                  <a:pt x="362" y="2198"/>
                </a:lnTo>
                <a:lnTo>
                  <a:pt x="362" y="2206"/>
                </a:lnTo>
                <a:lnTo>
                  <a:pt x="362" y="2215"/>
                </a:lnTo>
                <a:lnTo>
                  <a:pt x="335" y="2233"/>
                </a:lnTo>
                <a:lnTo>
                  <a:pt x="309" y="2251"/>
                </a:lnTo>
                <a:lnTo>
                  <a:pt x="291" y="2259"/>
                </a:lnTo>
                <a:lnTo>
                  <a:pt x="282" y="2268"/>
                </a:lnTo>
                <a:lnTo>
                  <a:pt x="238" y="2268"/>
                </a:lnTo>
                <a:lnTo>
                  <a:pt x="229" y="2277"/>
                </a:lnTo>
                <a:lnTo>
                  <a:pt x="194" y="2277"/>
                </a:lnTo>
                <a:lnTo>
                  <a:pt x="141" y="2268"/>
                </a:lnTo>
                <a:lnTo>
                  <a:pt x="141" y="2286"/>
                </a:lnTo>
                <a:lnTo>
                  <a:pt x="132" y="2312"/>
                </a:lnTo>
                <a:lnTo>
                  <a:pt x="124" y="2330"/>
                </a:lnTo>
                <a:lnTo>
                  <a:pt x="124" y="2339"/>
                </a:lnTo>
                <a:lnTo>
                  <a:pt x="115" y="2339"/>
                </a:lnTo>
                <a:lnTo>
                  <a:pt x="106" y="2339"/>
                </a:lnTo>
                <a:lnTo>
                  <a:pt x="115" y="2330"/>
                </a:lnTo>
                <a:lnTo>
                  <a:pt x="106" y="2330"/>
                </a:lnTo>
                <a:lnTo>
                  <a:pt x="97" y="2339"/>
                </a:lnTo>
                <a:lnTo>
                  <a:pt x="115" y="2348"/>
                </a:lnTo>
                <a:lnTo>
                  <a:pt x="124" y="2348"/>
                </a:lnTo>
                <a:lnTo>
                  <a:pt x="141" y="2348"/>
                </a:lnTo>
                <a:lnTo>
                  <a:pt x="159" y="2365"/>
                </a:lnTo>
                <a:lnTo>
                  <a:pt x="203" y="2383"/>
                </a:lnTo>
                <a:lnTo>
                  <a:pt x="291" y="2436"/>
                </a:lnTo>
                <a:lnTo>
                  <a:pt x="309" y="2454"/>
                </a:lnTo>
                <a:lnTo>
                  <a:pt x="318" y="2480"/>
                </a:lnTo>
                <a:lnTo>
                  <a:pt x="326" y="2489"/>
                </a:lnTo>
                <a:lnTo>
                  <a:pt x="335" y="2498"/>
                </a:lnTo>
                <a:lnTo>
                  <a:pt x="379" y="2506"/>
                </a:lnTo>
                <a:lnTo>
                  <a:pt x="397" y="2506"/>
                </a:lnTo>
                <a:lnTo>
                  <a:pt x="406" y="2506"/>
                </a:lnTo>
                <a:lnTo>
                  <a:pt x="423" y="2498"/>
                </a:lnTo>
                <a:lnTo>
                  <a:pt x="415" y="2506"/>
                </a:lnTo>
                <a:lnTo>
                  <a:pt x="423" y="2506"/>
                </a:lnTo>
                <a:lnTo>
                  <a:pt x="450" y="2506"/>
                </a:lnTo>
                <a:lnTo>
                  <a:pt x="468" y="2506"/>
                </a:lnTo>
                <a:lnTo>
                  <a:pt x="476" y="2515"/>
                </a:lnTo>
                <a:lnTo>
                  <a:pt x="468" y="2524"/>
                </a:lnTo>
                <a:lnTo>
                  <a:pt x="459" y="2533"/>
                </a:lnTo>
                <a:lnTo>
                  <a:pt x="459" y="2551"/>
                </a:lnTo>
                <a:lnTo>
                  <a:pt x="476" y="2551"/>
                </a:lnTo>
                <a:lnTo>
                  <a:pt x="476" y="2559"/>
                </a:lnTo>
                <a:lnTo>
                  <a:pt x="494" y="2568"/>
                </a:lnTo>
                <a:lnTo>
                  <a:pt x="521" y="2551"/>
                </a:lnTo>
                <a:lnTo>
                  <a:pt x="529" y="2551"/>
                </a:lnTo>
                <a:lnTo>
                  <a:pt x="547" y="2559"/>
                </a:lnTo>
                <a:lnTo>
                  <a:pt x="573" y="2559"/>
                </a:lnTo>
                <a:lnTo>
                  <a:pt x="582" y="2568"/>
                </a:lnTo>
                <a:lnTo>
                  <a:pt x="582" y="2586"/>
                </a:lnTo>
                <a:lnTo>
                  <a:pt x="547" y="2586"/>
                </a:lnTo>
                <a:lnTo>
                  <a:pt x="538" y="2586"/>
                </a:lnTo>
                <a:lnTo>
                  <a:pt x="521" y="2577"/>
                </a:lnTo>
                <a:lnTo>
                  <a:pt x="512" y="2577"/>
                </a:lnTo>
                <a:lnTo>
                  <a:pt x="494" y="2577"/>
                </a:lnTo>
                <a:lnTo>
                  <a:pt x="476" y="2577"/>
                </a:lnTo>
                <a:lnTo>
                  <a:pt x="459" y="2568"/>
                </a:lnTo>
                <a:lnTo>
                  <a:pt x="441" y="2551"/>
                </a:lnTo>
                <a:lnTo>
                  <a:pt x="450" y="2542"/>
                </a:lnTo>
                <a:lnTo>
                  <a:pt x="441" y="2533"/>
                </a:lnTo>
                <a:lnTo>
                  <a:pt x="432" y="2524"/>
                </a:lnTo>
                <a:lnTo>
                  <a:pt x="423" y="2515"/>
                </a:lnTo>
                <a:lnTo>
                  <a:pt x="415" y="2515"/>
                </a:lnTo>
                <a:lnTo>
                  <a:pt x="406" y="2524"/>
                </a:lnTo>
                <a:lnTo>
                  <a:pt x="406" y="2533"/>
                </a:lnTo>
                <a:lnTo>
                  <a:pt x="415" y="2542"/>
                </a:lnTo>
                <a:lnTo>
                  <a:pt x="423" y="2542"/>
                </a:lnTo>
                <a:lnTo>
                  <a:pt x="432" y="2551"/>
                </a:lnTo>
                <a:lnTo>
                  <a:pt x="459" y="2577"/>
                </a:lnTo>
                <a:lnTo>
                  <a:pt x="459" y="2586"/>
                </a:lnTo>
                <a:lnTo>
                  <a:pt x="485" y="2586"/>
                </a:lnTo>
                <a:lnTo>
                  <a:pt x="512" y="2595"/>
                </a:lnTo>
                <a:lnTo>
                  <a:pt x="521" y="2595"/>
                </a:lnTo>
                <a:lnTo>
                  <a:pt x="521" y="2612"/>
                </a:lnTo>
                <a:lnTo>
                  <a:pt x="512" y="2604"/>
                </a:lnTo>
                <a:lnTo>
                  <a:pt x="494" y="2604"/>
                </a:lnTo>
                <a:lnTo>
                  <a:pt x="485" y="2604"/>
                </a:lnTo>
                <a:lnTo>
                  <a:pt x="459" y="2630"/>
                </a:lnTo>
                <a:lnTo>
                  <a:pt x="450" y="2630"/>
                </a:lnTo>
                <a:lnTo>
                  <a:pt x="432" y="2621"/>
                </a:lnTo>
                <a:lnTo>
                  <a:pt x="406" y="2630"/>
                </a:lnTo>
                <a:lnTo>
                  <a:pt x="397" y="2630"/>
                </a:lnTo>
                <a:lnTo>
                  <a:pt x="388" y="2621"/>
                </a:lnTo>
                <a:lnTo>
                  <a:pt x="362" y="2621"/>
                </a:lnTo>
                <a:lnTo>
                  <a:pt x="326" y="2621"/>
                </a:lnTo>
                <a:lnTo>
                  <a:pt x="300" y="2604"/>
                </a:lnTo>
                <a:lnTo>
                  <a:pt x="309" y="2604"/>
                </a:lnTo>
                <a:lnTo>
                  <a:pt x="309" y="2595"/>
                </a:lnTo>
                <a:lnTo>
                  <a:pt x="309" y="2586"/>
                </a:lnTo>
                <a:lnTo>
                  <a:pt x="318" y="2577"/>
                </a:lnTo>
                <a:lnTo>
                  <a:pt x="318" y="2568"/>
                </a:lnTo>
                <a:lnTo>
                  <a:pt x="309" y="2559"/>
                </a:lnTo>
                <a:lnTo>
                  <a:pt x="318" y="2559"/>
                </a:lnTo>
                <a:lnTo>
                  <a:pt x="326" y="2559"/>
                </a:lnTo>
                <a:lnTo>
                  <a:pt x="300" y="2559"/>
                </a:lnTo>
                <a:lnTo>
                  <a:pt x="265" y="2559"/>
                </a:lnTo>
                <a:lnTo>
                  <a:pt x="256" y="2568"/>
                </a:lnTo>
                <a:lnTo>
                  <a:pt x="221" y="2577"/>
                </a:lnTo>
                <a:lnTo>
                  <a:pt x="212" y="2577"/>
                </a:lnTo>
                <a:lnTo>
                  <a:pt x="194" y="2586"/>
                </a:lnTo>
                <a:lnTo>
                  <a:pt x="168" y="2595"/>
                </a:lnTo>
                <a:lnTo>
                  <a:pt x="168" y="2604"/>
                </a:lnTo>
                <a:lnTo>
                  <a:pt x="185" y="2612"/>
                </a:lnTo>
                <a:lnTo>
                  <a:pt x="185" y="2621"/>
                </a:lnTo>
                <a:lnTo>
                  <a:pt x="176" y="2621"/>
                </a:lnTo>
                <a:lnTo>
                  <a:pt x="159" y="2621"/>
                </a:lnTo>
                <a:lnTo>
                  <a:pt x="150" y="2621"/>
                </a:lnTo>
                <a:lnTo>
                  <a:pt x="141" y="2612"/>
                </a:lnTo>
                <a:lnTo>
                  <a:pt x="124" y="2612"/>
                </a:lnTo>
                <a:lnTo>
                  <a:pt x="115" y="2621"/>
                </a:lnTo>
                <a:lnTo>
                  <a:pt x="97" y="2630"/>
                </a:lnTo>
                <a:lnTo>
                  <a:pt x="88" y="2639"/>
                </a:lnTo>
                <a:lnTo>
                  <a:pt x="79" y="2648"/>
                </a:lnTo>
                <a:lnTo>
                  <a:pt x="53" y="2648"/>
                </a:lnTo>
                <a:lnTo>
                  <a:pt x="35" y="2665"/>
                </a:lnTo>
                <a:lnTo>
                  <a:pt x="18" y="2674"/>
                </a:lnTo>
                <a:lnTo>
                  <a:pt x="18" y="2665"/>
                </a:lnTo>
                <a:lnTo>
                  <a:pt x="9" y="2665"/>
                </a:lnTo>
                <a:lnTo>
                  <a:pt x="0" y="2674"/>
                </a:lnTo>
                <a:lnTo>
                  <a:pt x="9" y="2683"/>
                </a:lnTo>
                <a:lnTo>
                  <a:pt x="53" y="2701"/>
                </a:lnTo>
                <a:lnTo>
                  <a:pt x="106" y="2718"/>
                </a:lnTo>
                <a:lnTo>
                  <a:pt x="115" y="2709"/>
                </a:lnTo>
                <a:lnTo>
                  <a:pt x="141" y="2718"/>
                </a:lnTo>
                <a:lnTo>
                  <a:pt x="150" y="2727"/>
                </a:lnTo>
                <a:lnTo>
                  <a:pt x="132" y="2718"/>
                </a:lnTo>
                <a:lnTo>
                  <a:pt x="124" y="2727"/>
                </a:lnTo>
                <a:lnTo>
                  <a:pt x="115" y="2736"/>
                </a:lnTo>
                <a:lnTo>
                  <a:pt x="97" y="2736"/>
                </a:lnTo>
                <a:lnTo>
                  <a:pt x="88" y="2736"/>
                </a:lnTo>
                <a:lnTo>
                  <a:pt x="97" y="2745"/>
                </a:lnTo>
                <a:lnTo>
                  <a:pt x="115" y="2762"/>
                </a:lnTo>
                <a:lnTo>
                  <a:pt x="124" y="2762"/>
                </a:lnTo>
                <a:lnTo>
                  <a:pt x="124" y="2771"/>
                </a:lnTo>
                <a:lnTo>
                  <a:pt x="124" y="2780"/>
                </a:lnTo>
                <a:lnTo>
                  <a:pt x="124" y="2789"/>
                </a:lnTo>
                <a:lnTo>
                  <a:pt x="132" y="2798"/>
                </a:lnTo>
                <a:lnTo>
                  <a:pt x="141" y="2807"/>
                </a:lnTo>
                <a:lnTo>
                  <a:pt x="194" y="2815"/>
                </a:lnTo>
                <a:lnTo>
                  <a:pt x="221" y="2815"/>
                </a:lnTo>
                <a:lnTo>
                  <a:pt x="229" y="2815"/>
                </a:lnTo>
                <a:lnTo>
                  <a:pt x="238" y="2815"/>
                </a:lnTo>
                <a:lnTo>
                  <a:pt x="247" y="2807"/>
                </a:lnTo>
                <a:lnTo>
                  <a:pt x="247" y="2815"/>
                </a:lnTo>
                <a:lnTo>
                  <a:pt x="282" y="2807"/>
                </a:lnTo>
                <a:lnTo>
                  <a:pt x="326" y="2807"/>
                </a:lnTo>
                <a:lnTo>
                  <a:pt x="344" y="2807"/>
                </a:lnTo>
                <a:lnTo>
                  <a:pt x="353" y="2815"/>
                </a:lnTo>
                <a:lnTo>
                  <a:pt x="362" y="2824"/>
                </a:lnTo>
                <a:lnTo>
                  <a:pt x="371" y="2815"/>
                </a:lnTo>
                <a:lnTo>
                  <a:pt x="362" y="2807"/>
                </a:lnTo>
                <a:lnTo>
                  <a:pt x="353" y="2798"/>
                </a:lnTo>
                <a:lnTo>
                  <a:pt x="362" y="2798"/>
                </a:lnTo>
                <a:lnTo>
                  <a:pt x="388" y="2815"/>
                </a:lnTo>
                <a:lnTo>
                  <a:pt x="388" y="2833"/>
                </a:lnTo>
                <a:lnTo>
                  <a:pt x="397" y="2833"/>
                </a:lnTo>
                <a:lnTo>
                  <a:pt x="406" y="2824"/>
                </a:lnTo>
                <a:lnTo>
                  <a:pt x="423" y="2798"/>
                </a:lnTo>
                <a:lnTo>
                  <a:pt x="432" y="2789"/>
                </a:lnTo>
                <a:lnTo>
                  <a:pt x="459" y="2789"/>
                </a:lnTo>
                <a:lnTo>
                  <a:pt x="468" y="2780"/>
                </a:lnTo>
                <a:lnTo>
                  <a:pt x="476" y="2780"/>
                </a:lnTo>
                <a:lnTo>
                  <a:pt x="485" y="2780"/>
                </a:lnTo>
                <a:lnTo>
                  <a:pt x="512" y="2762"/>
                </a:lnTo>
                <a:lnTo>
                  <a:pt x="521" y="2762"/>
                </a:lnTo>
                <a:lnTo>
                  <a:pt x="529" y="2771"/>
                </a:lnTo>
                <a:lnTo>
                  <a:pt x="529" y="2780"/>
                </a:lnTo>
                <a:lnTo>
                  <a:pt x="538" y="2789"/>
                </a:lnTo>
                <a:lnTo>
                  <a:pt x="529" y="2798"/>
                </a:lnTo>
                <a:lnTo>
                  <a:pt x="529" y="2807"/>
                </a:lnTo>
                <a:lnTo>
                  <a:pt x="521" y="2807"/>
                </a:lnTo>
                <a:lnTo>
                  <a:pt x="512" y="2815"/>
                </a:lnTo>
                <a:lnTo>
                  <a:pt x="494" y="2815"/>
                </a:lnTo>
                <a:lnTo>
                  <a:pt x="485" y="2824"/>
                </a:lnTo>
                <a:lnTo>
                  <a:pt x="494" y="2824"/>
                </a:lnTo>
                <a:lnTo>
                  <a:pt x="503" y="2824"/>
                </a:lnTo>
                <a:lnTo>
                  <a:pt x="521" y="2842"/>
                </a:lnTo>
                <a:lnTo>
                  <a:pt x="529" y="2868"/>
                </a:lnTo>
                <a:lnTo>
                  <a:pt x="538" y="2877"/>
                </a:lnTo>
                <a:lnTo>
                  <a:pt x="538" y="2895"/>
                </a:lnTo>
                <a:lnTo>
                  <a:pt x="538" y="2904"/>
                </a:lnTo>
                <a:lnTo>
                  <a:pt x="529" y="2912"/>
                </a:lnTo>
                <a:lnTo>
                  <a:pt x="512" y="2921"/>
                </a:lnTo>
                <a:lnTo>
                  <a:pt x="503" y="2930"/>
                </a:lnTo>
                <a:lnTo>
                  <a:pt x="485" y="2939"/>
                </a:lnTo>
                <a:lnTo>
                  <a:pt x="450" y="2939"/>
                </a:lnTo>
                <a:lnTo>
                  <a:pt x="441" y="2939"/>
                </a:lnTo>
                <a:lnTo>
                  <a:pt x="441" y="2930"/>
                </a:lnTo>
                <a:lnTo>
                  <a:pt x="432" y="2930"/>
                </a:lnTo>
                <a:lnTo>
                  <a:pt x="423" y="2939"/>
                </a:lnTo>
                <a:lnTo>
                  <a:pt x="406" y="2957"/>
                </a:lnTo>
                <a:lnTo>
                  <a:pt x="388" y="2965"/>
                </a:lnTo>
                <a:lnTo>
                  <a:pt x="379" y="2974"/>
                </a:lnTo>
                <a:lnTo>
                  <a:pt x="371" y="2983"/>
                </a:lnTo>
                <a:lnTo>
                  <a:pt x="353" y="2983"/>
                </a:lnTo>
                <a:lnTo>
                  <a:pt x="344" y="2983"/>
                </a:lnTo>
                <a:lnTo>
                  <a:pt x="335" y="2974"/>
                </a:lnTo>
                <a:lnTo>
                  <a:pt x="326" y="2983"/>
                </a:lnTo>
                <a:lnTo>
                  <a:pt x="318" y="2992"/>
                </a:lnTo>
                <a:lnTo>
                  <a:pt x="318" y="2983"/>
                </a:lnTo>
                <a:lnTo>
                  <a:pt x="326" y="2983"/>
                </a:lnTo>
                <a:lnTo>
                  <a:pt x="326" y="2974"/>
                </a:lnTo>
                <a:lnTo>
                  <a:pt x="318" y="2965"/>
                </a:lnTo>
                <a:lnTo>
                  <a:pt x="309" y="2965"/>
                </a:lnTo>
                <a:lnTo>
                  <a:pt x="291" y="2957"/>
                </a:lnTo>
                <a:lnTo>
                  <a:pt x="273" y="2965"/>
                </a:lnTo>
                <a:lnTo>
                  <a:pt x="265" y="2965"/>
                </a:lnTo>
                <a:lnTo>
                  <a:pt x="265" y="2974"/>
                </a:lnTo>
                <a:lnTo>
                  <a:pt x="273" y="2983"/>
                </a:lnTo>
                <a:lnTo>
                  <a:pt x="256" y="2983"/>
                </a:lnTo>
                <a:lnTo>
                  <a:pt x="247" y="2992"/>
                </a:lnTo>
                <a:lnTo>
                  <a:pt x="247" y="3001"/>
                </a:lnTo>
                <a:lnTo>
                  <a:pt x="238" y="3010"/>
                </a:lnTo>
                <a:lnTo>
                  <a:pt x="238" y="3027"/>
                </a:lnTo>
                <a:lnTo>
                  <a:pt x="247" y="3036"/>
                </a:lnTo>
                <a:lnTo>
                  <a:pt x="256" y="3027"/>
                </a:lnTo>
                <a:lnTo>
                  <a:pt x="256" y="3036"/>
                </a:lnTo>
                <a:lnTo>
                  <a:pt x="238" y="3036"/>
                </a:lnTo>
                <a:lnTo>
                  <a:pt x="247" y="3045"/>
                </a:lnTo>
                <a:lnTo>
                  <a:pt x="247" y="3054"/>
                </a:lnTo>
                <a:lnTo>
                  <a:pt x="238" y="3045"/>
                </a:lnTo>
                <a:lnTo>
                  <a:pt x="229" y="3045"/>
                </a:lnTo>
                <a:lnTo>
                  <a:pt x="221" y="3045"/>
                </a:lnTo>
                <a:lnTo>
                  <a:pt x="212" y="3054"/>
                </a:lnTo>
                <a:lnTo>
                  <a:pt x="194" y="3071"/>
                </a:lnTo>
                <a:lnTo>
                  <a:pt x="176" y="3089"/>
                </a:lnTo>
                <a:lnTo>
                  <a:pt x="176" y="3107"/>
                </a:lnTo>
                <a:lnTo>
                  <a:pt x="176" y="3115"/>
                </a:lnTo>
                <a:lnTo>
                  <a:pt x="185" y="3115"/>
                </a:lnTo>
                <a:lnTo>
                  <a:pt x="168" y="3124"/>
                </a:lnTo>
                <a:lnTo>
                  <a:pt x="159" y="3124"/>
                </a:lnTo>
                <a:lnTo>
                  <a:pt x="150" y="3124"/>
                </a:lnTo>
                <a:lnTo>
                  <a:pt x="150" y="3133"/>
                </a:lnTo>
                <a:lnTo>
                  <a:pt x="168" y="3142"/>
                </a:lnTo>
                <a:lnTo>
                  <a:pt x="150" y="3142"/>
                </a:lnTo>
                <a:lnTo>
                  <a:pt x="141" y="3142"/>
                </a:lnTo>
                <a:lnTo>
                  <a:pt x="141" y="3151"/>
                </a:lnTo>
                <a:lnTo>
                  <a:pt x="141" y="3160"/>
                </a:lnTo>
                <a:lnTo>
                  <a:pt x="150" y="3160"/>
                </a:lnTo>
                <a:lnTo>
                  <a:pt x="159" y="3151"/>
                </a:lnTo>
                <a:lnTo>
                  <a:pt x="168" y="3160"/>
                </a:lnTo>
                <a:lnTo>
                  <a:pt x="159" y="3168"/>
                </a:lnTo>
                <a:lnTo>
                  <a:pt x="168" y="3177"/>
                </a:lnTo>
                <a:lnTo>
                  <a:pt x="176" y="3186"/>
                </a:lnTo>
                <a:lnTo>
                  <a:pt x="185" y="3195"/>
                </a:lnTo>
                <a:lnTo>
                  <a:pt x="185" y="3204"/>
                </a:lnTo>
                <a:lnTo>
                  <a:pt x="194" y="3204"/>
                </a:lnTo>
                <a:lnTo>
                  <a:pt x="203" y="3204"/>
                </a:lnTo>
                <a:lnTo>
                  <a:pt x="203" y="3195"/>
                </a:lnTo>
                <a:lnTo>
                  <a:pt x="203" y="3186"/>
                </a:lnTo>
                <a:lnTo>
                  <a:pt x="212" y="3186"/>
                </a:lnTo>
                <a:lnTo>
                  <a:pt x="203" y="3195"/>
                </a:lnTo>
                <a:lnTo>
                  <a:pt x="212" y="3195"/>
                </a:lnTo>
                <a:lnTo>
                  <a:pt x="212" y="3204"/>
                </a:lnTo>
                <a:lnTo>
                  <a:pt x="221" y="3195"/>
                </a:lnTo>
                <a:lnTo>
                  <a:pt x="221" y="3204"/>
                </a:lnTo>
                <a:lnTo>
                  <a:pt x="229" y="3204"/>
                </a:lnTo>
                <a:lnTo>
                  <a:pt x="238" y="3204"/>
                </a:lnTo>
                <a:lnTo>
                  <a:pt x="229" y="3213"/>
                </a:lnTo>
                <a:lnTo>
                  <a:pt x="212" y="3221"/>
                </a:lnTo>
                <a:lnTo>
                  <a:pt x="221" y="3221"/>
                </a:lnTo>
                <a:lnTo>
                  <a:pt x="221" y="3230"/>
                </a:lnTo>
                <a:lnTo>
                  <a:pt x="247" y="3221"/>
                </a:lnTo>
                <a:lnTo>
                  <a:pt x="273" y="3230"/>
                </a:lnTo>
                <a:lnTo>
                  <a:pt x="300" y="3230"/>
                </a:lnTo>
                <a:lnTo>
                  <a:pt x="318" y="3221"/>
                </a:lnTo>
                <a:lnTo>
                  <a:pt x="326" y="3221"/>
                </a:lnTo>
                <a:lnTo>
                  <a:pt x="335" y="3230"/>
                </a:lnTo>
                <a:lnTo>
                  <a:pt x="326" y="3230"/>
                </a:lnTo>
                <a:lnTo>
                  <a:pt x="318" y="3230"/>
                </a:lnTo>
                <a:lnTo>
                  <a:pt x="309" y="3230"/>
                </a:lnTo>
                <a:lnTo>
                  <a:pt x="326" y="3239"/>
                </a:lnTo>
                <a:lnTo>
                  <a:pt x="335" y="3239"/>
                </a:lnTo>
                <a:lnTo>
                  <a:pt x="344" y="3248"/>
                </a:lnTo>
                <a:lnTo>
                  <a:pt x="335" y="3257"/>
                </a:lnTo>
                <a:lnTo>
                  <a:pt x="326" y="3265"/>
                </a:lnTo>
                <a:lnTo>
                  <a:pt x="318" y="3257"/>
                </a:lnTo>
                <a:lnTo>
                  <a:pt x="309" y="3248"/>
                </a:lnTo>
                <a:lnTo>
                  <a:pt x="300" y="3239"/>
                </a:lnTo>
                <a:lnTo>
                  <a:pt x="291" y="3248"/>
                </a:lnTo>
                <a:lnTo>
                  <a:pt x="282" y="3257"/>
                </a:lnTo>
                <a:lnTo>
                  <a:pt x="273" y="3265"/>
                </a:lnTo>
                <a:lnTo>
                  <a:pt x="282" y="3257"/>
                </a:lnTo>
                <a:lnTo>
                  <a:pt x="282" y="3248"/>
                </a:lnTo>
                <a:lnTo>
                  <a:pt x="282" y="3239"/>
                </a:lnTo>
                <a:lnTo>
                  <a:pt x="273" y="3239"/>
                </a:lnTo>
                <a:lnTo>
                  <a:pt x="265" y="3239"/>
                </a:lnTo>
                <a:lnTo>
                  <a:pt x="256" y="3230"/>
                </a:lnTo>
                <a:lnTo>
                  <a:pt x="247" y="3230"/>
                </a:lnTo>
                <a:lnTo>
                  <a:pt x="238" y="3230"/>
                </a:lnTo>
                <a:lnTo>
                  <a:pt x="229" y="3248"/>
                </a:lnTo>
                <a:lnTo>
                  <a:pt x="203" y="3265"/>
                </a:lnTo>
                <a:lnTo>
                  <a:pt x="212" y="3274"/>
                </a:lnTo>
                <a:lnTo>
                  <a:pt x="221" y="3265"/>
                </a:lnTo>
                <a:lnTo>
                  <a:pt x="229" y="3274"/>
                </a:lnTo>
                <a:lnTo>
                  <a:pt x="221" y="3283"/>
                </a:lnTo>
                <a:lnTo>
                  <a:pt x="238" y="3292"/>
                </a:lnTo>
                <a:lnTo>
                  <a:pt x="247" y="3292"/>
                </a:lnTo>
                <a:lnTo>
                  <a:pt x="256" y="3292"/>
                </a:lnTo>
                <a:lnTo>
                  <a:pt x="265" y="3310"/>
                </a:lnTo>
                <a:lnTo>
                  <a:pt x="291" y="3327"/>
                </a:lnTo>
                <a:lnTo>
                  <a:pt x="291" y="3336"/>
                </a:lnTo>
                <a:lnTo>
                  <a:pt x="309" y="3345"/>
                </a:lnTo>
                <a:lnTo>
                  <a:pt x="326" y="3354"/>
                </a:lnTo>
                <a:lnTo>
                  <a:pt x="362" y="3345"/>
                </a:lnTo>
                <a:lnTo>
                  <a:pt x="388" y="3336"/>
                </a:lnTo>
                <a:lnTo>
                  <a:pt x="397" y="3327"/>
                </a:lnTo>
                <a:lnTo>
                  <a:pt x="406" y="3327"/>
                </a:lnTo>
                <a:lnTo>
                  <a:pt x="415" y="3310"/>
                </a:lnTo>
                <a:lnTo>
                  <a:pt x="406" y="3301"/>
                </a:lnTo>
                <a:lnTo>
                  <a:pt x="397" y="3301"/>
                </a:lnTo>
                <a:lnTo>
                  <a:pt x="406" y="3292"/>
                </a:lnTo>
                <a:lnTo>
                  <a:pt x="415" y="3283"/>
                </a:lnTo>
                <a:lnTo>
                  <a:pt x="432" y="3265"/>
                </a:lnTo>
                <a:lnTo>
                  <a:pt x="432" y="3257"/>
                </a:lnTo>
                <a:lnTo>
                  <a:pt x="441" y="3248"/>
                </a:lnTo>
                <a:lnTo>
                  <a:pt x="450" y="3248"/>
                </a:lnTo>
                <a:lnTo>
                  <a:pt x="441" y="3257"/>
                </a:lnTo>
                <a:lnTo>
                  <a:pt x="432" y="3274"/>
                </a:lnTo>
                <a:lnTo>
                  <a:pt x="415" y="3301"/>
                </a:lnTo>
                <a:lnTo>
                  <a:pt x="432" y="3310"/>
                </a:lnTo>
                <a:lnTo>
                  <a:pt x="441" y="3327"/>
                </a:lnTo>
                <a:lnTo>
                  <a:pt x="459" y="3363"/>
                </a:lnTo>
                <a:lnTo>
                  <a:pt x="459" y="3371"/>
                </a:lnTo>
                <a:lnTo>
                  <a:pt x="459" y="3380"/>
                </a:lnTo>
                <a:lnTo>
                  <a:pt x="459" y="3389"/>
                </a:lnTo>
                <a:lnTo>
                  <a:pt x="459" y="3398"/>
                </a:lnTo>
                <a:lnTo>
                  <a:pt x="450" y="3407"/>
                </a:lnTo>
                <a:lnTo>
                  <a:pt x="450" y="3424"/>
                </a:lnTo>
                <a:lnTo>
                  <a:pt x="459" y="3424"/>
                </a:lnTo>
                <a:lnTo>
                  <a:pt x="468" y="3424"/>
                </a:lnTo>
                <a:lnTo>
                  <a:pt x="476" y="3424"/>
                </a:lnTo>
                <a:lnTo>
                  <a:pt x="468" y="3433"/>
                </a:lnTo>
                <a:lnTo>
                  <a:pt x="468" y="3442"/>
                </a:lnTo>
                <a:lnTo>
                  <a:pt x="468" y="3451"/>
                </a:lnTo>
                <a:lnTo>
                  <a:pt x="468" y="3460"/>
                </a:lnTo>
                <a:lnTo>
                  <a:pt x="459" y="3468"/>
                </a:lnTo>
                <a:lnTo>
                  <a:pt x="450" y="3468"/>
                </a:lnTo>
                <a:lnTo>
                  <a:pt x="441" y="3477"/>
                </a:lnTo>
                <a:lnTo>
                  <a:pt x="468" y="3477"/>
                </a:lnTo>
                <a:lnTo>
                  <a:pt x="494" y="3468"/>
                </a:lnTo>
                <a:lnTo>
                  <a:pt x="503" y="3468"/>
                </a:lnTo>
                <a:lnTo>
                  <a:pt x="503" y="3460"/>
                </a:lnTo>
                <a:lnTo>
                  <a:pt x="529" y="3451"/>
                </a:lnTo>
                <a:lnTo>
                  <a:pt x="538" y="3451"/>
                </a:lnTo>
                <a:lnTo>
                  <a:pt x="547" y="3442"/>
                </a:lnTo>
                <a:lnTo>
                  <a:pt x="556" y="3433"/>
                </a:lnTo>
                <a:lnTo>
                  <a:pt x="573" y="3433"/>
                </a:lnTo>
                <a:lnTo>
                  <a:pt x="573" y="3442"/>
                </a:lnTo>
                <a:lnTo>
                  <a:pt x="582" y="3451"/>
                </a:lnTo>
                <a:lnTo>
                  <a:pt x="600" y="3460"/>
                </a:lnTo>
                <a:lnTo>
                  <a:pt x="609" y="3451"/>
                </a:lnTo>
                <a:lnTo>
                  <a:pt x="618" y="3451"/>
                </a:lnTo>
                <a:lnTo>
                  <a:pt x="635" y="3460"/>
                </a:lnTo>
                <a:lnTo>
                  <a:pt x="644" y="3468"/>
                </a:lnTo>
                <a:lnTo>
                  <a:pt x="662" y="3495"/>
                </a:lnTo>
                <a:lnTo>
                  <a:pt x="671" y="3504"/>
                </a:lnTo>
                <a:lnTo>
                  <a:pt x="688" y="3495"/>
                </a:lnTo>
                <a:lnTo>
                  <a:pt x="688" y="3486"/>
                </a:lnTo>
                <a:lnTo>
                  <a:pt x="679" y="3468"/>
                </a:lnTo>
                <a:lnTo>
                  <a:pt x="679" y="3460"/>
                </a:lnTo>
                <a:lnTo>
                  <a:pt x="688" y="3451"/>
                </a:lnTo>
                <a:lnTo>
                  <a:pt x="688" y="3442"/>
                </a:lnTo>
                <a:lnTo>
                  <a:pt x="697" y="3442"/>
                </a:lnTo>
                <a:lnTo>
                  <a:pt x="706" y="3433"/>
                </a:lnTo>
                <a:lnTo>
                  <a:pt x="715" y="3424"/>
                </a:lnTo>
                <a:lnTo>
                  <a:pt x="723" y="3433"/>
                </a:lnTo>
                <a:lnTo>
                  <a:pt x="741" y="3442"/>
                </a:lnTo>
                <a:lnTo>
                  <a:pt x="732" y="3442"/>
                </a:lnTo>
                <a:lnTo>
                  <a:pt x="723" y="3433"/>
                </a:lnTo>
                <a:lnTo>
                  <a:pt x="715" y="3433"/>
                </a:lnTo>
                <a:lnTo>
                  <a:pt x="706" y="3442"/>
                </a:lnTo>
                <a:lnTo>
                  <a:pt x="706" y="3451"/>
                </a:lnTo>
                <a:lnTo>
                  <a:pt x="715" y="3460"/>
                </a:lnTo>
                <a:lnTo>
                  <a:pt x="715" y="3468"/>
                </a:lnTo>
                <a:lnTo>
                  <a:pt x="723" y="3477"/>
                </a:lnTo>
                <a:lnTo>
                  <a:pt x="732" y="3477"/>
                </a:lnTo>
                <a:lnTo>
                  <a:pt x="741" y="3477"/>
                </a:lnTo>
                <a:lnTo>
                  <a:pt x="768" y="3468"/>
                </a:lnTo>
                <a:lnTo>
                  <a:pt x="803" y="3451"/>
                </a:lnTo>
                <a:lnTo>
                  <a:pt x="820" y="3442"/>
                </a:lnTo>
                <a:lnTo>
                  <a:pt x="829" y="3424"/>
                </a:lnTo>
                <a:lnTo>
                  <a:pt x="820" y="3442"/>
                </a:lnTo>
                <a:lnTo>
                  <a:pt x="812" y="3460"/>
                </a:lnTo>
                <a:lnTo>
                  <a:pt x="820" y="3468"/>
                </a:lnTo>
                <a:lnTo>
                  <a:pt x="803" y="3477"/>
                </a:lnTo>
                <a:lnTo>
                  <a:pt x="785" y="3495"/>
                </a:lnTo>
                <a:lnTo>
                  <a:pt x="776" y="3495"/>
                </a:lnTo>
                <a:lnTo>
                  <a:pt x="776" y="3504"/>
                </a:lnTo>
                <a:lnTo>
                  <a:pt x="785" y="3521"/>
                </a:lnTo>
                <a:lnTo>
                  <a:pt x="794" y="3521"/>
                </a:lnTo>
                <a:lnTo>
                  <a:pt x="803" y="3521"/>
                </a:lnTo>
                <a:lnTo>
                  <a:pt x="785" y="3530"/>
                </a:lnTo>
                <a:lnTo>
                  <a:pt x="776" y="3530"/>
                </a:lnTo>
                <a:lnTo>
                  <a:pt x="768" y="3539"/>
                </a:lnTo>
                <a:lnTo>
                  <a:pt x="768" y="3557"/>
                </a:lnTo>
                <a:lnTo>
                  <a:pt x="768" y="3574"/>
                </a:lnTo>
                <a:lnTo>
                  <a:pt x="768" y="3583"/>
                </a:lnTo>
                <a:lnTo>
                  <a:pt x="776" y="3583"/>
                </a:lnTo>
                <a:lnTo>
                  <a:pt x="776" y="3592"/>
                </a:lnTo>
                <a:lnTo>
                  <a:pt x="785" y="3592"/>
                </a:lnTo>
                <a:lnTo>
                  <a:pt x="785" y="3601"/>
                </a:lnTo>
                <a:lnTo>
                  <a:pt x="776" y="3601"/>
                </a:lnTo>
                <a:lnTo>
                  <a:pt x="768" y="3601"/>
                </a:lnTo>
                <a:lnTo>
                  <a:pt x="768" y="3592"/>
                </a:lnTo>
                <a:lnTo>
                  <a:pt x="759" y="3592"/>
                </a:lnTo>
                <a:lnTo>
                  <a:pt x="750" y="3592"/>
                </a:lnTo>
                <a:lnTo>
                  <a:pt x="741" y="3610"/>
                </a:lnTo>
                <a:lnTo>
                  <a:pt x="732" y="3610"/>
                </a:lnTo>
                <a:lnTo>
                  <a:pt x="723" y="3619"/>
                </a:lnTo>
                <a:lnTo>
                  <a:pt x="706" y="3627"/>
                </a:lnTo>
                <a:lnTo>
                  <a:pt x="697" y="3636"/>
                </a:lnTo>
                <a:lnTo>
                  <a:pt x="697" y="3645"/>
                </a:lnTo>
                <a:lnTo>
                  <a:pt x="697" y="3654"/>
                </a:lnTo>
                <a:lnTo>
                  <a:pt x="697" y="3663"/>
                </a:lnTo>
                <a:lnTo>
                  <a:pt x="697" y="3671"/>
                </a:lnTo>
                <a:lnTo>
                  <a:pt x="688" y="3671"/>
                </a:lnTo>
                <a:lnTo>
                  <a:pt x="679" y="3671"/>
                </a:lnTo>
                <a:lnTo>
                  <a:pt x="679" y="3663"/>
                </a:lnTo>
                <a:lnTo>
                  <a:pt x="671" y="3663"/>
                </a:lnTo>
                <a:lnTo>
                  <a:pt x="662" y="3671"/>
                </a:lnTo>
                <a:lnTo>
                  <a:pt x="653" y="3680"/>
                </a:lnTo>
                <a:lnTo>
                  <a:pt x="609" y="3698"/>
                </a:lnTo>
                <a:lnTo>
                  <a:pt x="591" y="3707"/>
                </a:lnTo>
                <a:lnTo>
                  <a:pt x="582" y="3716"/>
                </a:lnTo>
                <a:lnTo>
                  <a:pt x="573" y="3724"/>
                </a:lnTo>
                <a:lnTo>
                  <a:pt x="565" y="3733"/>
                </a:lnTo>
                <a:lnTo>
                  <a:pt x="565" y="3742"/>
                </a:lnTo>
                <a:lnTo>
                  <a:pt x="556" y="3751"/>
                </a:lnTo>
                <a:lnTo>
                  <a:pt x="556" y="3760"/>
                </a:lnTo>
                <a:lnTo>
                  <a:pt x="565" y="3760"/>
                </a:lnTo>
                <a:lnTo>
                  <a:pt x="573" y="3769"/>
                </a:lnTo>
                <a:lnTo>
                  <a:pt x="573" y="3777"/>
                </a:lnTo>
                <a:lnTo>
                  <a:pt x="565" y="3777"/>
                </a:lnTo>
                <a:lnTo>
                  <a:pt x="556" y="3769"/>
                </a:lnTo>
                <a:lnTo>
                  <a:pt x="547" y="3769"/>
                </a:lnTo>
                <a:lnTo>
                  <a:pt x="538" y="3769"/>
                </a:lnTo>
                <a:lnTo>
                  <a:pt x="538" y="3777"/>
                </a:lnTo>
                <a:lnTo>
                  <a:pt x="529" y="3777"/>
                </a:lnTo>
                <a:lnTo>
                  <a:pt x="521" y="3769"/>
                </a:lnTo>
                <a:lnTo>
                  <a:pt x="521" y="3760"/>
                </a:lnTo>
                <a:lnTo>
                  <a:pt x="529" y="3760"/>
                </a:lnTo>
                <a:lnTo>
                  <a:pt x="512" y="3760"/>
                </a:lnTo>
                <a:lnTo>
                  <a:pt x="503" y="3760"/>
                </a:lnTo>
                <a:lnTo>
                  <a:pt x="512" y="3751"/>
                </a:lnTo>
                <a:lnTo>
                  <a:pt x="503" y="3751"/>
                </a:lnTo>
                <a:lnTo>
                  <a:pt x="468" y="3769"/>
                </a:lnTo>
                <a:lnTo>
                  <a:pt x="450" y="3769"/>
                </a:lnTo>
                <a:lnTo>
                  <a:pt x="441" y="3786"/>
                </a:lnTo>
                <a:lnTo>
                  <a:pt x="423" y="3795"/>
                </a:lnTo>
                <a:lnTo>
                  <a:pt x="415" y="3813"/>
                </a:lnTo>
                <a:lnTo>
                  <a:pt x="397" y="3822"/>
                </a:lnTo>
                <a:lnTo>
                  <a:pt x="388" y="3830"/>
                </a:lnTo>
                <a:lnTo>
                  <a:pt x="388" y="3839"/>
                </a:lnTo>
                <a:lnTo>
                  <a:pt x="379" y="3839"/>
                </a:lnTo>
                <a:lnTo>
                  <a:pt x="371" y="3839"/>
                </a:lnTo>
                <a:lnTo>
                  <a:pt x="353" y="3848"/>
                </a:lnTo>
                <a:lnTo>
                  <a:pt x="353" y="3857"/>
                </a:lnTo>
                <a:lnTo>
                  <a:pt x="353" y="3866"/>
                </a:lnTo>
                <a:lnTo>
                  <a:pt x="353" y="3874"/>
                </a:lnTo>
                <a:lnTo>
                  <a:pt x="362" y="3874"/>
                </a:lnTo>
                <a:lnTo>
                  <a:pt x="362" y="3866"/>
                </a:lnTo>
                <a:lnTo>
                  <a:pt x="371" y="3857"/>
                </a:lnTo>
                <a:lnTo>
                  <a:pt x="371" y="3848"/>
                </a:lnTo>
                <a:lnTo>
                  <a:pt x="379" y="3857"/>
                </a:lnTo>
                <a:lnTo>
                  <a:pt x="388" y="3866"/>
                </a:lnTo>
                <a:lnTo>
                  <a:pt x="397" y="3857"/>
                </a:lnTo>
                <a:lnTo>
                  <a:pt x="406" y="3857"/>
                </a:lnTo>
                <a:lnTo>
                  <a:pt x="406" y="3848"/>
                </a:lnTo>
                <a:lnTo>
                  <a:pt x="406" y="3839"/>
                </a:lnTo>
                <a:lnTo>
                  <a:pt x="406" y="3830"/>
                </a:lnTo>
                <a:lnTo>
                  <a:pt x="415" y="3839"/>
                </a:lnTo>
                <a:lnTo>
                  <a:pt x="415" y="3848"/>
                </a:lnTo>
                <a:lnTo>
                  <a:pt x="423" y="3848"/>
                </a:lnTo>
                <a:lnTo>
                  <a:pt x="423" y="3857"/>
                </a:lnTo>
                <a:lnTo>
                  <a:pt x="432" y="3848"/>
                </a:lnTo>
                <a:lnTo>
                  <a:pt x="441" y="3839"/>
                </a:lnTo>
                <a:lnTo>
                  <a:pt x="450" y="3839"/>
                </a:lnTo>
                <a:lnTo>
                  <a:pt x="468" y="3822"/>
                </a:lnTo>
                <a:lnTo>
                  <a:pt x="468" y="3813"/>
                </a:lnTo>
                <a:lnTo>
                  <a:pt x="476" y="3804"/>
                </a:lnTo>
                <a:lnTo>
                  <a:pt x="476" y="3795"/>
                </a:lnTo>
                <a:lnTo>
                  <a:pt x="485" y="3795"/>
                </a:lnTo>
                <a:lnTo>
                  <a:pt x="494" y="3795"/>
                </a:lnTo>
                <a:lnTo>
                  <a:pt x="503" y="3795"/>
                </a:lnTo>
                <a:lnTo>
                  <a:pt x="503" y="3804"/>
                </a:lnTo>
                <a:lnTo>
                  <a:pt x="512" y="3804"/>
                </a:lnTo>
                <a:lnTo>
                  <a:pt x="503" y="3804"/>
                </a:lnTo>
                <a:lnTo>
                  <a:pt x="494" y="3804"/>
                </a:lnTo>
                <a:lnTo>
                  <a:pt x="485" y="3813"/>
                </a:lnTo>
                <a:lnTo>
                  <a:pt x="485" y="3822"/>
                </a:lnTo>
                <a:lnTo>
                  <a:pt x="494" y="3822"/>
                </a:lnTo>
                <a:lnTo>
                  <a:pt x="512" y="3822"/>
                </a:lnTo>
                <a:lnTo>
                  <a:pt x="512" y="3813"/>
                </a:lnTo>
                <a:lnTo>
                  <a:pt x="521" y="3813"/>
                </a:lnTo>
                <a:lnTo>
                  <a:pt x="529" y="3804"/>
                </a:lnTo>
                <a:lnTo>
                  <a:pt x="538" y="3804"/>
                </a:lnTo>
                <a:lnTo>
                  <a:pt x="547" y="3804"/>
                </a:lnTo>
                <a:lnTo>
                  <a:pt x="556" y="3804"/>
                </a:lnTo>
                <a:lnTo>
                  <a:pt x="565" y="3804"/>
                </a:lnTo>
                <a:lnTo>
                  <a:pt x="565" y="3795"/>
                </a:lnTo>
                <a:lnTo>
                  <a:pt x="582" y="3786"/>
                </a:lnTo>
                <a:lnTo>
                  <a:pt x="591" y="3777"/>
                </a:lnTo>
                <a:lnTo>
                  <a:pt x="600" y="3777"/>
                </a:lnTo>
                <a:lnTo>
                  <a:pt x="609" y="3777"/>
                </a:lnTo>
                <a:lnTo>
                  <a:pt x="609" y="3769"/>
                </a:lnTo>
                <a:lnTo>
                  <a:pt x="618" y="3769"/>
                </a:lnTo>
                <a:lnTo>
                  <a:pt x="618" y="3777"/>
                </a:lnTo>
                <a:lnTo>
                  <a:pt x="618" y="3795"/>
                </a:lnTo>
                <a:lnTo>
                  <a:pt x="626" y="3786"/>
                </a:lnTo>
                <a:lnTo>
                  <a:pt x="626" y="3777"/>
                </a:lnTo>
                <a:lnTo>
                  <a:pt x="635" y="3777"/>
                </a:lnTo>
                <a:lnTo>
                  <a:pt x="635" y="3769"/>
                </a:lnTo>
                <a:lnTo>
                  <a:pt x="688" y="3760"/>
                </a:lnTo>
                <a:lnTo>
                  <a:pt x="688" y="3751"/>
                </a:lnTo>
                <a:lnTo>
                  <a:pt x="697" y="3742"/>
                </a:lnTo>
                <a:lnTo>
                  <a:pt x="697" y="3733"/>
                </a:lnTo>
                <a:lnTo>
                  <a:pt x="706" y="3733"/>
                </a:lnTo>
                <a:lnTo>
                  <a:pt x="706" y="3751"/>
                </a:lnTo>
                <a:lnTo>
                  <a:pt x="715" y="3742"/>
                </a:lnTo>
                <a:lnTo>
                  <a:pt x="723" y="3733"/>
                </a:lnTo>
                <a:lnTo>
                  <a:pt x="723" y="3724"/>
                </a:lnTo>
                <a:lnTo>
                  <a:pt x="715" y="3724"/>
                </a:lnTo>
                <a:lnTo>
                  <a:pt x="706" y="3724"/>
                </a:lnTo>
                <a:lnTo>
                  <a:pt x="706" y="3716"/>
                </a:lnTo>
                <a:lnTo>
                  <a:pt x="715" y="3707"/>
                </a:lnTo>
                <a:lnTo>
                  <a:pt x="732" y="3707"/>
                </a:lnTo>
                <a:lnTo>
                  <a:pt x="741" y="3698"/>
                </a:lnTo>
                <a:lnTo>
                  <a:pt x="750" y="3698"/>
                </a:lnTo>
                <a:lnTo>
                  <a:pt x="741" y="3698"/>
                </a:lnTo>
                <a:lnTo>
                  <a:pt x="741" y="3689"/>
                </a:lnTo>
                <a:lnTo>
                  <a:pt x="750" y="3689"/>
                </a:lnTo>
                <a:lnTo>
                  <a:pt x="759" y="3689"/>
                </a:lnTo>
                <a:lnTo>
                  <a:pt x="768" y="3689"/>
                </a:lnTo>
                <a:lnTo>
                  <a:pt x="776" y="3689"/>
                </a:lnTo>
                <a:lnTo>
                  <a:pt x="776" y="3680"/>
                </a:lnTo>
                <a:lnTo>
                  <a:pt x="785" y="3671"/>
                </a:lnTo>
                <a:lnTo>
                  <a:pt x="794" y="3671"/>
                </a:lnTo>
                <a:lnTo>
                  <a:pt x="803" y="3671"/>
                </a:lnTo>
                <a:lnTo>
                  <a:pt x="812" y="3663"/>
                </a:lnTo>
                <a:lnTo>
                  <a:pt x="820" y="3663"/>
                </a:lnTo>
                <a:lnTo>
                  <a:pt x="820" y="3654"/>
                </a:lnTo>
                <a:lnTo>
                  <a:pt x="829" y="3654"/>
                </a:lnTo>
                <a:lnTo>
                  <a:pt x="838" y="3645"/>
                </a:lnTo>
                <a:lnTo>
                  <a:pt x="847" y="3645"/>
                </a:lnTo>
                <a:lnTo>
                  <a:pt x="856" y="3645"/>
                </a:lnTo>
                <a:lnTo>
                  <a:pt x="856" y="3636"/>
                </a:lnTo>
                <a:lnTo>
                  <a:pt x="865" y="3627"/>
                </a:lnTo>
                <a:lnTo>
                  <a:pt x="856" y="3619"/>
                </a:lnTo>
                <a:lnTo>
                  <a:pt x="856" y="3610"/>
                </a:lnTo>
                <a:lnTo>
                  <a:pt x="873" y="3601"/>
                </a:lnTo>
                <a:lnTo>
                  <a:pt x="882" y="3601"/>
                </a:lnTo>
                <a:lnTo>
                  <a:pt x="891" y="3592"/>
                </a:lnTo>
                <a:lnTo>
                  <a:pt x="900" y="3592"/>
                </a:lnTo>
                <a:lnTo>
                  <a:pt x="909" y="3592"/>
                </a:lnTo>
                <a:lnTo>
                  <a:pt x="909" y="3583"/>
                </a:lnTo>
                <a:lnTo>
                  <a:pt x="918" y="3583"/>
                </a:lnTo>
                <a:lnTo>
                  <a:pt x="918" y="3574"/>
                </a:lnTo>
                <a:lnTo>
                  <a:pt x="926" y="3574"/>
                </a:lnTo>
                <a:lnTo>
                  <a:pt x="935" y="3566"/>
                </a:lnTo>
                <a:lnTo>
                  <a:pt x="944" y="3566"/>
                </a:lnTo>
                <a:lnTo>
                  <a:pt x="953" y="3557"/>
                </a:lnTo>
                <a:lnTo>
                  <a:pt x="962" y="3539"/>
                </a:lnTo>
                <a:lnTo>
                  <a:pt x="997" y="3539"/>
                </a:lnTo>
                <a:lnTo>
                  <a:pt x="997" y="3530"/>
                </a:lnTo>
                <a:lnTo>
                  <a:pt x="1006" y="3530"/>
                </a:lnTo>
                <a:lnTo>
                  <a:pt x="1015" y="3530"/>
                </a:lnTo>
                <a:lnTo>
                  <a:pt x="1023" y="3530"/>
                </a:lnTo>
                <a:lnTo>
                  <a:pt x="1023" y="3521"/>
                </a:lnTo>
                <a:lnTo>
                  <a:pt x="1023" y="3513"/>
                </a:lnTo>
                <a:lnTo>
                  <a:pt x="1015" y="3513"/>
                </a:lnTo>
                <a:lnTo>
                  <a:pt x="1032" y="3504"/>
                </a:lnTo>
                <a:lnTo>
                  <a:pt x="1032" y="3495"/>
                </a:lnTo>
                <a:lnTo>
                  <a:pt x="1050" y="3477"/>
                </a:lnTo>
                <a:lnTo>
                  <a:pt x="1059" y="3477"/>
                </a:lnTo>
                <a:lnTo>
                  <a:pt x="1068" y="3477"/>
                </a:lnTo>
                <a:lnTo>
                  <a:pt x="1076" y="3460"/>
                </a:lnTo>
                <a:lnTo>
                  <a:pt x="1085" y="3460"/>
                </a:lnTo>
                <a:lnTo>
                  <a:pt x="1085" y="3451"/>
                </a:lnTo>
                <a:lnTo>
                  <a:pt x="1076" y="3442"/>
                </a:lnTo>
                <a:lnTo>
                  <a:pt x="1059" y="3433"/>
                </a:lnTo>
                <a:lnTo>
                  <a:pt x="1050" y="3433"/>
                </a:lnTo>
                <a:lnTo>
                  <a:pt x="1041" y="3424"/>
                </a:lnTo>
                <a:lnTo>
                  <a:pt x="1023" y="3424"/>
                </a:lnTo>
                <a:lnTo>
                  <a:pt x="1023" y="3407"/>
                </a:lnTo>
                <a:lnTo>
                  <a:pt x="1032" y="3398"/>
                </a:lnTo>
                <a:lnTo>
                  <a:pt x="1050" y="3389"/>
                </a:lnTo>
                <a:lnTo>
                  <a:pt x="1059" y="3380"/>
                </a:lnTo>
                <a:lnTo>
                  <a:pt x="1068" y="3371"/>
                </a:lnTo>
                <a:lnTo>
                  <a:pt x="1059" y="3371"/>
                </a:lnTo>
                <a:lnTo>
                  <a:pt x="1059" y="3363"/>
                </a:lnTo>
                <a:lnTo>
                  <a:pt x="1076" y="3363"/>
                </a:lnTo>
                <a:lnTo>
                  <a:pt x="1076" y="3354"/>
                </a:lnTo>
                <a:lnTo>
                  <a:pt x="1085" y="3354"/>
                </a:lnTo>
                <a:lnTo>
                  <a:pt x="1085" y="3363"/>
                </a:lnTo>
                <a:lnTo>
                  <a:pt x="1094" y="3363"/>
                </a:lnTo>
                <a:lnTo>
                  <a:pt x="1103" y="3363"/>
                </a:lnTo>
                <a:lnTo>
                  <a:pt x="1112" y="3354"/>
                </a:lnTo>
                <a:lnTo>
                  <a:pt x="1112" y="3345"/>
                </a:lnTo>
                <a:lnTo>
                  <a:pt x="1094" y="3345"/>
                </a:lnTo>
                <a:lnTo>
                  <a:pt x="1103" y="3345"/>
                </a:lnTo>
                <a:lnTo>
                  <a:pt x="1120" y="3336"/>
                </a:lnTo>
                <a:lnTo>
                  <a:pt x="1129" y="3336"/>
                </a:lnTo>
                <a:lnTo>
                  <a:pt x="1138" y="3327"/>
                </a:lnTo>
                <a:lnTo>
                  <a:pt x="1138" y="3318"/>
                </a:lnTo>
                <a:lnTo>
                  <a:pt x="1129" y="3310"/>
                </a:lnTo>
                <a:lnTo>
                  <a:pt x="1120" y="3301"/>
                </a:lnTo>
                <a:lnTo>
                  <a:pt x="1112" y="3292"/>
                </a:lnTo>
                <a:lnTo>
                  <a:pt x="1120" y="3292"/>
                </a:lnTo>
                <a:lnTo>
                  <a:pt x="1129" y="3301"/>
                </a:lnTo>
                <a:lnTo>
                  <a:pt x="1138" y="3301"/>
                </a:lnTo>
                <a:lnTo>
                  <a:pt x="1147" y="3301"/>
                </a:lnTo>
                <a:lnTo>
                  <a:pt x="1156" y="3292"/>
                </a:lnTo>
                <a:lnTo>
                  <a:pt x="1165" y="3283"/>
                </a:lnTo>
                <a:lnTo>
                  <a:pt x="1165" y="3274"/>
                </a:lnTo>
                <a:lnTo>
                  <a:pt x="1165" y="3265"/>
                </a:lnTo>
                <a:lnTo>
                  <a:pt x="1182" y="3257"/>
                </a:lnTo>
                <a:lnTo>
                  <a:pt x="1191" y="3248"/>
                </a:lnTo>
                <a:lnTo>
                  <a:pt x="1200" y="3248"/>
                </a:lnTo>
                <a:lnTo>
                  <a:pt x="1200" y="3239"/>
                </a:lnTo>
                <a:lnTo>
                  <a:pt x="1200" y="3230"/>
                </a:lnTo>
                <a:lnTo>
                  <a:pt x="1217" y="3221"/>
                </a:lnTo>
                <a:lnTo>
                  <a:pt x="1226" y="3213"/>
                </a:lnTo>
                <a:lnTo>
                  <a:pt x="1235" y="3213"/>
                </a:lnTo>
                <a:lnTo>
                  <a:pt x="1244" y="3204"/>
                </a:lnTo>
                <a:lnTo>
                  <a:pt x="1253" y="3204"/>
                </a:lnTo>
                <a:lnTo>
                  <a:pt x="1262" y="3195"/>
                </a:lnTo>
                <a:lnTo>
                  <a:pt x="1288" y="3186"/>
                </a:lnTo>
                <a:lnTo>
                  <a:pt x="1297" y="3186"/>
                </a:lnTo>
                <a:lnTo>
                  <a:pt x="1323" y="3186"/>
                </a:lnTo>
                <a:lnTo>
                  <a:pt x="1332" y="3186"/>
                </a:lnTo>
                <a:lnTo>
                  <a:pt x="1341" y="3177"/>
                </a:lnTo>
                <a:lnTo>
                  <a:pt x="1341" y="3168"/>
                </a:lnTo>
                <a:lnTo>
                  <a:pt x="1350" y="3168"/>
                </a:lnTo>
                <a:lnTo>
                  <a:pt x="1359" y="3160"/>
                </a:lnTo>
                <a:lnTo>
                  <a:pt x="1376" y="3160"/>
                </a:lnTo>
                <a:lnTo>
                  <a:pt x="1359" y="3168"/>
                </a:lnTo>
                <a:lnTo>
                  <a:pt x="1350" y="3177"/>
                </a:lnTo>
                <a:lnTo>
                  <a:pt x="1341" y="3186"/>
                </a:lnTo>
                <a:lnTo>
                  <a:pt x="1341" y="3195"/>
                </a:lnTo>
                <a:lnTo>
                  <a:pt x="1332" y="3195"/>
                </a:lnTo>
                <a:lnTo>
                  <a:pt x="1323" y="3195"/>
                </a:lnTo>
                <a:lnTo>
                  <a:pt x="1332" y="3204"/>
                </a:lnTo>
                <a:lnTo>
                  <a:pt x="1359" y="3221"/>
                </a:lnTo>
                <a:lnTo>
                  <a:pt x="1367" y="3221"/>
                </a:lnTo>
                <a:lnTo>
                  <a:pt x="1394" y="3221"/>
                </a:lnTo>
                <a:lnTo>
                  <a:pt x="1403" y="3230"/>
                </a:lnTo>
                <a:lnTo>
                  <a:pt x="1394" y="3230"/>
                </a:lnTo>
                <a:lnTo>
                  <a:pt x="1359" y="3221"/>
                </a:lnTo>
                <a:lnTo>
                  <a:pt x="1341" y="3221"/>
                </a:lnTo>
                <a:lnTo>
                  <a:pt x="1332" y="3221"/>
                </a:lnTo>
                <a:lnTo>
                  <a:pt x="1323" y="3221"/>
                </a:lnTo>
                <a:lnTo>
                  <a:pt x="1315" y="3221"/>
                </a:lnTo>
                <a:lnTo>
                  <a:pt x="1306" y="3213"/>
                </a:lnTo>
                <a:lnTo>
                  <a:pt x="1297" y="3213"/>
                </a:lnTo>
                <a:lnTo>
                  <a:pt x="1270" y="3230"/>
                </a:lnTo>
                <a:lnTo>
                  <a:pt x="1262" y="3239"/>
                </a:lnTo>
                <a:lnTo>
                  <a:pt x="1235" y="3248"/>
                </a:lnTo>
                <a:lnTo>
                  <a:pt x="1235" y="3257"/>
                </a:lnTo>
                <a:lnTo>
                  <a:pt x="1235" y="3265"/>
                </a:lnTo>
                <a:lnTo>
                  <a:pt x="1235" y="3274"/>
                </a:lnTo>
                <a:lnTo>
                  <a:pt x="1226" y="3301"/>
                </a:lnTo>
                <a:lnTo>
                  <a:pt x="1226" y="3310"/>
                </a:lnTo>
                <a:lnTo>
                  <a:pt x="1209" y="3318"/>
                </a:lnTo>
                <a:lnTo>
                  <a:pt x="1200" y="3327"/>
                </a:lnTo>
                <a:lnTo>
                  <a:pt x="1200" y="3336"/>
                </a:lnTo>
                <a:lnTo>
                  <a:pt x="1191" y="3354"/>
                </a:lnTo>
                <a:lnTo>
                  <a:pt x="1200" y="3363"/>
                </a:lnTo>
                <a:lnTo>
                  <a:pt x="1217" y="3363"/>
                </a:lnTo>
                <a:lnTo>
                  <a:pt x="1226" y="3363"/>
                </a:lnTo>
                <a:lnTo>
                  <a:pt x="1253" y="3354"/>
                </a:lnTo>
                <a:lnTo>
                  <a:pt x="1244" y="3371"/>
                </a:lnTo>
                <a:lnTo>
                  <a:pt x="1235" y="3371"/>
                </a:lnTo>
                <a:lnTo>
                  <a:pt x="1226" y="3380"/>
                </a:lnTo>
                <a:lnTo>
                  <a:pt x="1217" y="3380"/>
                </a:lnTo>
                <a:lnTo>
                  <a:pt x="1209" y="3389"/>
                </a:lnTo>
                <a:lnTo>
                  <a:pt x="1191" y="3389"/>
                </a:lnTo>
                <a:lnTo>
                  <a:pt x="1191" y="3398"/>
                </a:lnTo>
                <a:lnTo>
                  <a:pt x="1191" y="3407"/>
                </a:lnTo>
                <a:lnTo>
                  <a:pt x="1200" y="3416"/>
                </a:lnTo>
                <a:lnTo>
                  <a:pt x="1209" y="3416"/>
                </a:lnTo>
                <a:lnTo>
                  <a:pt x="1226" y="3416"/>
                </a:lnTo>
                <a:lnTo>
                  <a:pt x="1235" y="3407"/>
                </a:lnTo>
                <a:lnTo>
                  <a:pt x="1235" y="3416"/>
                </a:lnTo>
                <a:lnTo>
                  <a:pt x="1244" y="3416"/>
                </a:lnTo>
                <a:lnTo>
                  <a:pt x="1244" y="3407"/>
                </a:lnTo>
                <a:lnTo>
                  <a:pt x="1253" y="3407"/>
                </a:lnTo>
                <a:lnTo>
                  <a:pt x="1262" y="3407"/>
                </a:lnTo>
                <a:lnTo>
                  <a:pt x="1270" y="3398"/>
                </a:lnTo>
                <a:lnTo>
                  <a:pt x="1279" y="3389"/>
                </a:lnTo>
                <a:lnTo>
                  <a:pt x="1288" y="3389"/>
                </a:lnTo>
                <a:lnTo>
                  <a:pt x="1288" y="3380"/>
                </a:lnTo>
                <a:lnTo>
                  <a:pt x="1288" y="3371"/>
                </a:lnTo>
                <a:lnTo>
                  <a:pt x="1297" y="3380"/>
                </a:lnTo>
                <a:lnTo>
                  <a:pt x="1306" y="3371"/>
                </a:lnTo>
                <a:lnTo>
                  <a:pt x="1315" y="3371"/>
                </a:lnTo>
                <a:lnTo>
                  <a:pt x="1332" y="3363"/>
                </a:lnTo>
                <a:lnTo>
                  <a:pt x="1332" y="3354"/>
                </a:lnTo>
                <a:lnTo>
                  <a:pt x="1350" y="3354"/>
                </a:lnTo>
                <a:lnTo>
                  <a:pt x="1350" y="3345"/>
                </a:lnTo>
                <a:lnTo>
                  <a:pt x="1350" y="3336"/>
                </a:lnTo>
                <a:lnTo>
                  <a:pt x="1359" y="3336"/>
                </a:lnTo>
                <a:lnTo>
                  <a:pt x="1359" y="3354"/>
                </a:lnTo>
                <a:lnTo>
                  <a:pt x="1367" y="3336"/>
                </a:lnTo>
                <a:lnTo>
                  <a:pt x="1367" y="3327"/>
                </a:lnTo>
                <a:lnTo>
                  <a:pt x="1376" y="3327"/>
                </a:lnTo>
                <a:lnTo>
                  <a:pt x="1376" y="3318"/>
                </a:lnTo>
                <a:lnTo>
                  <a:pt x="1385" y="3327"/>
                </a:lnTo>
                <a:lnTo>
                  <a:pt x="1394" y="3327"/>
                </a:lnTo>
                <a:lnTo>
                  <a:pt x="1403" y="3327"/>
                </a:lnTo>
                <a:lnTo>
                  <a:pt x="1420" y="3336"/>
                </a:lnTo>
                <a:lnTo>
                  <a:pt x="1429" y="3336"/>
                </a:lnTo>
                <a:lnTo>
                  <a:pt x="1438" y="3327"/>
                </a:lnTo>
                <a:lnTo>
                  <a:pt x="1447" y="3327"/>
                </a:lnTo>
                <a:lnTo>
                  <a:pt x="1456" y="3318"/>
                </a:lnTo>
                <a:lnTo>
                  <a:pt x="1456" y="3310"/>
                </a:lnTo>
                <a:lnTo>
                  <a:pt x="1465" y="3310"/>
                </a:lnTo>
                <a:lnTo>
                  <a:pt x="1465" y="3301"/>
                </a:lnTo>
                <a:lnTo>
                  <a:pt x="1465" y="3292"/>
                </a:lnTo>
                <a:lnTo>
                  <a:pt x="1465" y="3283"/>
                </a:lnTo>
                <a:lnTo>
                  <a:pt x="1473" y="3283"/>
                </a:lnTo>
                <a:lnTo>
                  <a:pt x="1482" y="3274"/>
                </a:lnTo>
                <a:lnTo>
                  <a:pt x="1473" y="3265"/>
                </a:lnTo>
                <a:lnTo>
                  <a:pt x="1465" y="3265"/>
                </a:lnTo>
                <a:lnTo>
                  <a:pt x="1456" y="3265"/>
                </a:lnTo>
                <a:lnTo>
                  <a:pt x="1447" y="3265"/>
                </a:lnTo>
                <a:lnTo>
                  <a:pt x="1438" y="3274"/>
                </a:lnTo>
                <a:lnTo>
                  <a:pt x="1429" y="3274"/>
                </a:lnTo>
                <a:lnTo>
                  <a:pt x="1438" y="3274"/>
                </a:lnTo>
                <a:lnTo>
                  <a:pt x="1438" y="3265"/>
                </a:lnTo>
                <a:lnTo>
                  <a:pt x="1447" y="3265"/>
                </a:lnTo>
                <a:lnTo>
                  <a:pt x="1456" y="3265"/>
                </a:lnTo>
                <a:lnTo>
                  <a:pt x="1456" y="3257"/>
                </a:lnTo>
                <a:lnTo>
                  <a:pt x="1456" y="3248"/>
                </a:lnTo>
                <a:lnTo>
                  <a:pt x="1447" y="3248"/>
                </a:lnTo>
                <a:lnTo>
                  <a:pt x="1438" y="3239"/>
                </a:lnTo>
                <a:lnTo>
                  <a:pt x="1447" y="3239"/>
                </a:lnTo>
                <a:lnTo>
                  <a:pt x="1456" y="3230"/>
                </a:lnTo>
                <a:lnTo>
                  <a:pt x="1456" y="3221"/>
                </a:lnTo>
                <a:lnTo>
                  <a:pt x="1465" y="3213"/>
                </a:lnTo>
                <a:lnTo>
                  <a:pt x="1456" y="3213"/>
                </a:lnTo>
                <a:lnTo>
                  <a:pt x="1447" y="3213"/>
                </a:lnTo>
                <a:lnTo>
                  <a:pt x="1456" y="3213"/>
                </a:lnTo>
                <a:lnTo>
                  <a:pt x="1456" y="3204"/>
                </a:lnTo>
                <a:lnTo>
                  <a:pt x="1465" y="3204"/>
                </a:lnTo>
                <a:lnTo>
                  <a:pt x="1473" y="3204"/>
                </a:lnTo>
                <a:lnTo>
                  <a:pt x="1482" y="3204"/>
                </a:lnTo>
                <a:lnTo>
                  <a:pt x="1491" y="3195"/>
                </a:lnTo>
                <a:lnTo>
                  <a:pt x="1500" y="3195"/>
                </a:lnTo>
                <a:lnTo>
                  <a:pt x="1482" y="3213"/>
                </a:lnTo>
                <a:lnTo>
                  <a:pt x="1482" y="3221"/>
                </a:lnTo>
                <a:lnTo>
                  <a:pt x="1482" y="3230"/>
                </a:lnTo>
                <a:lnTo>
                  <a:pt x="1491" y="3230"/>
                </a:lnTo>
                <a:lnTo>
                  <a:pt x="1500" y="3230"/>
                </a:lnTo>
                <a:lnTo>
                  <a:pt x="1509" y="3221"/>
                </a:lnTo>
                <a:lnTo>
                  <a:pt x="1517" y="3221"/>
                </a:lnTo>
                <a:lnTo>
                  <a:pt x="1526" y="3230"/>
                </a:lnTo>
                <a:lnTo>
                  <a:pt x="1526" y="3221"/>
                </a:lnTo>
                <a:lnTo>
                  <a:pt x="1535" y="3221"/>
                </a:lnTo>
                <a:lnTo>
                  <a:pt x="1544" y="3213"/>
                </a:lnTo>
                <a:lnTo>
                  <a:pt x="1553" y="3221"/>
                </a:lnTo>
                <a:lnTo>
                  <a:pt x="1562" y="3213"/>
                </a:lnTo>
                <a:lnTo>
                  <a:pt x="1570" y="3213"/>
                </a:lnTo>
                <a:lnTo>
                  <a:pt x="1579" y="3204"/>
                </a:lnTo>
                <a:lnTo>
                  <a:pt x="1597" y="3204"/>
                </a:lnTo>
                <a:lnTo>
                  <a:pt x="1606" y="3204"/>
                </a:lnTo>
                <a:lnTo>
                  <a:pt x="1579" y="3213"/>
                </a:lnTo>
                <a:lnTo>
                  <a:pt x="1579" y="3221"/>
                </a:lnTo>
                <a:lnTo>
                  <a:pt x="1579" y="3230"/>
                </a:lnTo>
                <a:lnTo>
                  <a:pt x="1588" y="3239"/>
                </a:lnTo>
                <a:lnTo>
                  <a:pt x="1597" y="3239"/>
                </a:lnTo>
                <a:lnTo>
                  <a:pt x="1588" y="3248"/>
                </a:lnTo>
                <a:lnTo>
                  <a:pt x="1579" y="3248"/>
                </a:lnTo>
                <a:lnTo>
                  <a:pt x="1588" y="3248"/>
                </a:lnTo>
                <a:lnTo>
                  <a:pt x="1597" y="3248"/>
                </a:lnTo>
                <a:lnTo>
                  <a:pt x="1606" y="3248"/>
                </a:lnTo>
                <a:lnTo>
                  <a:pt x="1614" y="3248"/>
                </a:lnTo>
                <a:lnTo>
                  <a:pt x="1614" y="3257"/>
                </a:lnTo>
                <a:lnTo>
                  <a:pt x="1650" y="3257"/>
                </a:lnTo>
                <a:lnTo>
                  <a:pt x="1641" y="3265"/>
                </a:lnTo>
                <a:lnTo>
                  <a:pt x="1632" y="3274"/>
                </a:lnTo>
                <a:lnTo>
                  <a:pt x="1641" y="3274"/>
                </a:lnTo>
                <a:lnTo>
                  <a:pt x="1650" y="3274"/>
                </a:lnTo>
                <a:lnTo>
                  <a:pt x="1659" y="3283"/>
                </a:lnTo>
                <a:lnTo>
                  <a:pt x="1667" y="3283"/>
                </a:lnTo>
                <a:lnTo>
                  <a:pt x="1676" y="3283"/>
                </a:lnTo>
                <a:lnTo>
                  <a:pt x="1685" y="3283"/>
                </a:lnTo>
                <a:lnTo>
                  <a:pt x="1694" y="3274"/>
                </a:lnTo>
                <a:lnTo>
                  <a:pt x="1703" y="3265"/>
                </a:lnTo>
                <a:lnTo>
                  <a:pt x="1712" y="3265"/>
                </a:lnTo>
                <a:lnTo>
                  <a:pt x="1720" y="3257"/>
                </a:lnTo>
                <a:lnTo>
                  <a:pt x="1712" y="3265"/>
                </a:lnTo>
                <a:lnTo>
                  <a:pt x="1712" y="3274"/>
                </a:lnTo>
                <a:lnTo>
                  <a:pt x="1703" y="3292"/>
                </a:lnTo>
                <a:lnTo>
                  <a:pt x="1712" y="3292"/>
                </a:lnTo>
                <a:lnTo>
                  <a:pt x="1720" y="3301"/>
                </a:lnTo>
                <a:lnTo>
                  <a:pt x="1729" y="3301"/>
                </a:lnTo>
                <a:lnTo>
                  <a:pt x="1729" y="3310"/>
                </a:lnTo>
                <a:lnTo>
                  <a:pt x="1747" y="3310"/>
                </a:lnTo>
                <a:lnTo>
                  <a:pt x="1756" y="3310"/>
                </a:lnTo>
                <a:lnTo>
                  <a:pt x="1764" y="3318"/>
                </a:lnTo>
                <a:lnTo>
                  <a:pt x="1764" y="3327"/>
                </a:lnTo>
                <a:lnTo>
                  <a:pt x="1773" y="3327"/>
                </a:lnTo>
                <a:lnTo>
                  <a:pt x="1791" y="3327"/>
                </a:lnTo>
                <a:lnTo>
                  <a:pt x="1809" y="3318"/>
                </a:lnTo>
                <a:lnTo>
                  <a:pt x="1853" y="3318"/>
                </a:lnTo>
                <a:lnTo>
                  <a:pt x="1879" y="3318"/>
                </a:lnTo>
                <a:lnTo>
                  <a:pt x="1914" y="3327"/>
                </a:lnTo>
                <a:lnTo>
                  <a:pt x="1941" y="3327"/>
                </a:lnTo>
                <a:lnTo>
                  <a:pt x="1950" y="3327"/>
                </a:lnTo>
                <a:lnTo>
                  <a:pt x="1959" y="3327"/>
                </a:lnTo>
                <a:lnTo>
                  <a:pt x="1959" y="3318"/>
                </a:lnTo>
                <a:lnTo>
                  <a:pt x="1967" y="3318"/>
                </a:lnTo>
                <a:lnTo>
                  <a:pt x="1967" y="3327"/>
                </a:lnTo>
                <a:lnTo>
                  <a:pt x="1959" y="3336"/>
                </a:lnTo>
                <a:lnTo>
                  <a:pt x="1967" y="3345"/>
                </a:lnTo>
                <a:lnTo>
                  <a:pt x="2003" y="3354"/>
                </a:lnTo>
                <a:lnTo>
                  <a:pt x="2020" y="3363"/>
                </a:lnTo>
                <a:lnTo>
                  <a:pt x="2038" y="3363"/>
                </a:lnTo>
                <a:lnTo>
                  <a:pt x="2047" y="3354"/>
                </a:lnTo>
                <a:lnTo>
                  <a:pt x="2073" y="3345"/>
                </a:lnTo>
                <a:lnTo>
                  <a:pt x="2091" y="3327"/>
                </a:lnTo>
                <a:lnTo>
                  <a:pt x="2100" y="3327"/>
                </a:lnTo>
                <a:lnTo>
                  <a:pt x="2109" y="3327"/>
                </a:lnTo>
                <a:lnTo>
                  <a:pt x="2126" y="3336"/>
                </a:lnTo>
                <a:lnTo>
                  <a:pt x="2144" y="3345"/>
                </a:lnTo>
                <a:lnTo>
                  <a:pt x="2135" y="3345"/>
                </a:lnTo>
                <a:lnTo>
                  <a:pt x="2126" y="3345"/>
                </a:lnTo>
                <a:lnTo>
                  <a:pt x="2126" y="3354"/>
                </a:lnTo>
                <a:lnTo>
                  <a:pt x="2117" y="3354"/>
                </a:lnTo>
                <a:lnTo>
                  <a:pt x="2117" y="3363"/>
                </a:lnTo>
                <a:lnTo>
                  <a:pt x="2117" y="3371"/>
                </a:lnTo>
                <a:lnTo>
                  <a:pt x="2117" y="3354"/>
                </a:lnTo>
                <a:lnTo>
                  <a:pt x="2117" y="3345"/>
                </a:lnTo>
                <a:lnTo>
                  <a:pt x="2109" y="3336"/>
                </a:lnTo>
                <a:lnTo>
                  <a:pt x="2100" y="3336"/>
                </a:lnTo>
                <a:lnTo>
                  <a:pt x="2100" y="3345"/>
                </a:lnTo>
                <a:lnTo>
                  <a:pt x="2100" y="3354"/>
                </a:lnTo>
                <a:lnTo>
                  <a:pt x="2100" y="3363"/>
                </a:lnTo>
                <a:lnTo>
                  <a:pt x="2091" y="3371"/>
                </a:lnTo>
                <a:lnTo>
                  <a:pt x="2082" y="3371"/>
                </a:lnTo>
                <a:lnTo>
                  <a:pt x="2082" y="3380"/>
                </a:lnTo>
                <a:lnTo>
                  <a:pt x="2091" y="3380"/>
                </a:lnTo>
                <a:lnTo>
                  <a:pt x="2100" y="3389"/>
                </a:lnTo>
                <a:lnTo>
                  <a:pt x="2117" y="3398"/>
                </a:lnTo>
                <a:lnTo>
                  <a:pt x="2153" y="3416"/>
                </a:lnTo>
                <a:lnTo>
                  <a:pt x="2161" y="3416"/>
                </a:lnTo>
                <a:lnTo>
                  <a:pt x="2179" y="3416"/>
                </a:lnTo>
                <a:lnTo>
                  <a:pt x="2179" y="3424"/>
                </a:lnTo>
                <a:lnTo>
                  <a:pt x="2170" y="3424"/>
                </a:lnTo>
                <a:lnTo>
                  <a:pt x="2179" y="3424"/>
                </a:lnTo>
                <a:lnTo>
                  <a:pt x="2188" y="3424"/>
                </a:lnTo>
                <a:lnTo>
                  <a:pt x="2197" y="3433"/>
                </a:lnTo>
                <a:lnTo>
                  <a:pt x="2214" y="3442"/>
                </a:lnTo>
                <a:lnTo>
                  <a:pt x="2214" y="3451"/>
                </a:lnTo>
                <a:lnTo>
                  <a:pt x="2223" y="3460"/>
                </a:lnTo>
                <a:lnTo>
                  <a:pt x="2232" y="3468"/>
                </a:lnTo>
                <a:lnTo>
                  <a:pt x="2241" y="3477"/>
                </a:lnTo>
                <a:lnTo>
                  <a:pt x="2250" y="3477"/>
                </a:lnTo>
                <a:lnTo>
                  <a:pt x="2250" y="3486"/>
                </a:lnTo>
                <a:lnTo>
                  <a:pt x="2285" y="3504"/>
                </a:lnTo>
                <a:lnTo>
                  <a:pt x="2294" y="3513"/>
                </a:lnTo>
                <a:lnTo>
                  <a:pt x="2311" y="3513"/>
                </a:lnTo>
                <a:lnTo>
                  <a:pt x="2311" y="3521"/>
                </a:lnTo>
                <a:lnTo>
                  <a:pt x="2320" y="3521"/>
                </a:lnTo>
                <a:lnTo>
                  <a:pt x="2329" y="3513"/>
                </a:lnTo>
                <a:lnTo>
                  <a:pt x="2347" y="3504"/>
                </a:lnTo>
                <a:lnTo>
                  <a:pt x="2356" y="3504"/>
                </a:lnTo>
                <a:lnTo>
                  <a:pt x="2356" y="3495"/>
                </a:lnTo>
                <a:lnTo>
                  <a:pt x="2356" y="3486"/>
                </a:lnTo>
                <a:lnTo>
                  <a:pt x="2347" y="3477"/>
                </a:lnTo>
                <a:lnTo>
                  <a:pt x="2338" y="3477"/>
                </a:lnTo>
                <a:lnTo>
                  <a:pt x="2329" y="3477"/>
                </a:lnTo>
                <a:lnTo>
                  <a:pt x="2329" y="3468"/>
                </a:lnTo>
                <a:lnTo>
                  <a:pt x="2320" y="3468"/>
                </a:lnTo>
                <a:lnTo>
                  <a:pt x="2320" y="3460"/>
                </a:lnTo>
                <a:lnTo>
                  <a:pt x="2311" y="3460"/>
                </a:lnTo>
                <a:lnTo>
                  <a:pt x="2303" y="3451"/>
                </a:lnTo>
                <a:lnTo>
                  <a:pt x="2294" y="3451"/>
                </a:lnTo>
                <a:lnTo>
                  <a:pt x="2285" y="3451"/>
                </a:lnTo>
                <a:lnTo>
                  <a:pt x="2285" y="3442"/>
                </a:lnTo>
                <a:lnTo>
                  <a:pt x="2294" y="3442"/>
                </a:lnTo>
                <a:lnTo>
                  <a:pt x="2285" y="3433"/>
                </a:lnTo>
                <a:lnTo>
                  <a:pt x="2303" y="3442"/>
                </a:lnTo>
                <a:lnTo>
                  <a:pt x="2320" y="3442"/>
                </a:lnTo>
                <a:lnTo>
                  <a:pt x="2320" y="3451"/>
                </a:lnTo>
                <a:lnTo>
                  <a:pt x="2329" y="3451"/>
                </a:lnTo>
                <a:lnTo>
                  <a:pt x="2329" y="3460"/>
                </a:lnTo>
                <a:lnTo>
                  <a:pt x="2338" y="3460"/>
                </a:lnTo>
                <a:lnTo>
                  <a:pt x="2347" y="3460"/>
                </a:lnTo>
                <a:lnTo>
                  <a:pt x="2356" y="3460"/>
                </a:lnTo>
                <a:lnTo>
                  <a:pt x="2356" y="3451"/>
                </a:lnTo>
                <a:lnTo>
                  <a:pt x="2347" y="3442"/>
                </a:lnTo>
                <a:lnTo>
                  <a:pt x="2347" y="3433"/>
                </a:lnTo>
                <a:lnTo>
                  <a:pt x="2356" y="3433"/>
                </a:lnTo>
                <a:lnTo>
                  <a:pt x="2356" y="3451"/>
                </a:lnTo>
                <a:lnTo>
                  <a:pt x="2364" y="3451"/>
                </a:lnTo>
                <a:lnTo>
                  <a:pt x="2373" y="3451"/>
                </a:lnTo>
                <a:lnTo>
                  <a:pt x="2356" y="3460"/>
                </a:lnTo>
                <a:lnTo>
                  <a:pt x="2364" y="3477"/>
                </a:lnTo>
                <a:lnTo>
                  <a:pt x="2373" y="3486"/>
                </a:lnTo>
                <a:lnTo>
                  <a:pt x="2364" y="3495"/>
                </a:lnTo>
                <a:lnTo>
                  <a:pt x="2364" y="3504"/>
                </a:lnTo>
                <a:lnTo>
                  <a:pt x="2373" y="3504"/>
                </a:lnTo>
                <a:lnTo>
                  <a:pt x="2391" y="3504"/>
                </a:lnTo>
                <a:lnTo>
                  <a:pt x="2400" y="3504"/>
                </a:lnTo>
                <a:lnTo>
                  <a:pt x="2409" y="3513"/>
                </a:lnTo>
                <a:lnTo>
                  <a:pt x="2409" y="3521"/>
                </a:lnTo>
                <a:lnTo>
                  <a:pt x="2426" y="3521"/>
                </a:lnTo>
                <a:lnTo>
                  <a:pt x="2426" y="3513"/>
                </a:lnTo>
                <a:lnTo>
                  <a:pt x="2426" y="3504"/>
                </a:lnTo>
                <a:lnTo>
                  <a:pt x="2426" y="3486"/>
                </a:lnTo>
                <a:lnTo>
                  <a:pt x="2417" y="3477"/>
                </a:lnTo>
                <a:lnTo>
                  <a:pt x="2417" y="3468"/>
                </a:lnTo>
                <a:lnTo>
                  <a:pt x="2417" y="3460"/>
                </a:lnTo>
                <a:lnTo>
                  <a:pt x="2409" y="3451"/>
                </a:lnTo>
                <a:lnTo>
                  <a:pt x="2409" y="3424"/>
                </a:lnTo>
                <a:lnTo>
                  <a:pt x="2400" y="3416"/>
                </a:lnTo>
                <a:lnTo>
                  <a:pt x="2409" y="3416"/>
                </a:lnTo>
                <a:lnTo>
                  <a:pt x="2400" y="3407"/>
                </a:lnTo>
                <a:lnTo>
                  <a:pt x="2409" y="3398"/>
                </a:lnTo>
                <a:lnTo>
                  <a:pt x="2409" y="3389"/>
                </a:lnTo>
                <a:lnTo>
                  <a:pt x="2409" y="3398"/>
                </a:lnTo>
                <a:lnTo>
                  <a:pt x="2409" y="3407"/>
                </a:lnTo>
                <a:lnTo>
                  <a:pt x="2417" y="3424"/>
                </a:lnTo>
                <a:lnTo>
                  <a:pt x="2426" y="3451"/>
                </a:lnTo>
                <a:lnTo>
                  <a:pt x="2426" y="3460"/>
                </a:lnTo>
                <a:lnTo>
                  <a:pt x="2435" y="3460"/>
                </a:lnTo>
                <a:lnTo>
                  <a:pt x="2435" y="3468"/>
                </a:lnTo>
                <a:lnTo>
                  <a:pt x="2435" y="3477"/>
                </a:lnTo>
                <a:lnTo>
                  <a:pt x="2453" y="3495"/>
                </a:lnTo>
                <a:lnTo>
                  <a:pt x="2461" y="3504"/>
                </a:lnTo>
                <a:lnTo>
                  <a:pt x="2470" y="3504"/>
                </a:lnTo>
                <a:lnTo>
                  <a:pt x="2479" y="3513"/>
                </a:lnTo>
                <a:lnTo>
                  <a:pt x="2488" y="3521"/>
                </a:lnTo>
                <a:lnTo>
                  <a:pt x="2497" y="3513"/>
                </a:lnTo>
                <a:lnTo>
                  <a:pt x="2506" y="3504"/>
                </a:lnTo>
                <a:lnTo>
                  <a:pt x="2514" y="3495"/>
                </a:lnTo>
                <a:lnTo>
                  <a:pt x="2514" y="3486"/>
                </a:lnTo>
                <a:lnTo>
                  <a:pt x="2514" y="3495"/>
                </a:lnTo>
                <a:lnTo>
                  <a:pt x="2506" y="3513"/>
                </a:lnTo>
                <a:lnTo>
                  <a:pt x="2506" y="3521"/>
                </a:lnTo>
                <a:lnTo>
                  <a:pt x="2506" y="3530"/>
                </a:lnTo>
                <a:lnTo>
                  <a:pt x="2506" y="3539"/>
                </a:lnTo>
                <a:lnTo>
                  <a:pt x="2514" y="3548"/>
                </a:lnTo>
                <a:lnTo>
                  <a:pt x="2523" y="3548"/>
                </a:lnTo>
                <a:lnTo>
                  <a:pt x="2523" y="3557"/>
                </a:lnTo>
                <a:lnTo>
                  <a:pt x="2532" y="3557"/>
                </a:lnTo>
                <a:lnTo>
                  <a:pt x="2532" y="3566"/>
                </a:lnTo>
                <a:lnTo>
                  <a:pt x="2532" y="3557"/>
                </a:lnTo>
                <a:lnTo>
                  <a:pt x="2541" y="3557"/>
                </a:lnTo>
                <a:lnTo>
                  <a:pt x="2567" y="3557"/>
                </a:lnTo>
                <a:lnTo>
                  <a:pt x="2541" y="3557"/>
                </a:lnTo>
                <a:lnTo>
                  <a:pt x="2541" y="3566"/>
                </a:lnTo>
                <a:lnTo>
                  <a:pt x="2550" y="3574"/>
                </a:lnTo>
                <a:lnTo>
                  <a:pt x="2576" y="3592"/>
                </a:lnTo>
                <a:lnTo>
                  <a:pt x="2567" y="3592"/>
                </a:lnTo>
                <a:lnTo>
                  <a:pt x="2558" y="3583"/>
                </a:lnTo>
                <a:lnTo>
                  <a:pt x="2541" y="3574"/>
                </a:lnTo>
                <a:lnTo>
                  <a:pt x="2532" y="3583"/>
                </a:lnTo>
                <a:lnTo>
                  <a:pt x="2541" y="3592"/>
                </a:lnTo>
                <a:lnTo>
                  <a:pt x="2550" y="3619"/>
                </a:lnTo>
                <a:lnTo>
                  <a:pt x="2550" y="3636"/>
                </a:lnTo>
                <a:lnTo>
                  <a:pt x="2585" y="3645"/>
                </a:lnTo>
                <a:lnTo>
                  <a:pt x="2594" y="3645"/>
                </a:lnTo>
                <a:lnTo>
                  <a:pt x="2594" y="3654"/>
                </a:lnTo>
                <a:lnTo>
                  <a:pt x="2594" y="3663"/>
                </a:lnTo>
                <a:lnTo>
                  <a:pt x="2603" y="3671"/>
                </a:lnTo>
                <a:lnTo>
                  <a:pt x="2611" y="3671"/>
                </a:lnTo>
                <a:lnTo>
                  <a:pt x="2620" y="3671"/>
                </a:lnTo>
                <a:lnTo>
                  <a:pt x="2620" y="3689"/>
                </a:lnTo>
                <a:lnTo>
                  <a:pt x="2629" y="3689"/>
                </a:lnTo>
                <a:lnTo>
                  <a:pt x="2629" y="3698"/>
                </a:lnTo>
                <a:lnTo>
                  <a:pt x="2638" y="3707"/>
                </a:lnTo>
                <a:lnTo>
                  <a:pt x="2647" y="3716"/>
                </a:lnTo>
                <a:lnTo>
                  <a:pt x="2656" y="3716"/>
                </a:lnTo>
                <a:lnTo>
                  <a:pt x="2656" y="3724"/>
                </a:lnTo>
                <a:lnTo>
                  <a:pt x="2664" y="3733"/>
                </a:lnTo>
                <a:lnTo>
                  <a:pt x="2691" y="3733"/>
                </a:lnTo>
                <a:lnTo>
                  <a:pt x="2673" y="3742"/>
                </a:lnTo>
                <a:lnTo>
                  <a:pt x="2664" y="3742"/>
                </a:lnTo>
                <a:lnTo>
                  <a:pt x="2656" y="3760"/>
                </a:lnTo>
                <a:lnTo>
                  <a:pt x="2647" y="3769"/>
                </a:lnTo>
                <a:lnTo>
                  <a:pt x="2647" y="3777"/>
                </a:lnTo>
                <a:lnTo>
                  <a:pt x="2638" y="3777"/>
                </a:lnTo>
                <a:lnTo>
                  <a:pt x="2638" y="3786"/>
                </a:lnTo>
                <a:lnTo>
                  <a:pt x="2647" y="3795"/>
                </a:lnTo>
                <a:lnTo>
                  <a:pt x="2656" y="3804"/>
                </a:lnTo>
                <a:lnTo>
                  <a:pt x="2664" y="3795"/>
                </a:lnTo>
                <a:lnTo>
                  <a:pt x="2664" y="3786"/>
                </a:lnTo>
                <a:lnTo>
                  <a:pt x="2673" y="3777"/>
                </a:lnTo>
                <a:lnTo>
                  <a:pt x="2664" y="3769"/>
                </a:lnTo>
                <a:lnTo>
                  <a:pt x="2673" y="3769"/>
                </a:lnTo>
                <a:lnTo>
                  <a:pt x="2682" y="3760"/>
                </a:lnTo>
                <a:lnTo>
                  <a:pt x="2708" y="3751"/>
                </a:lnTo>
                <a:lnTo>
                  <a:pt x="2726" y="3742"/>
                </a:lnTo>
                <a:lnTo>
                  <a:pt x="2726" y="3751"/>
                </a:lnTo>
                <a:lnTo>
                  <a:pt x="2717" y="3751"/>
                </a:lnTo>
                <a:lnTo>
                  <a:pt x="2717" y="3760"/>
                </a:lnTo>
                <a:lnTo>
                  <a:pt x="2726" y="3777"/>
                </a:lnTo>
                <a:lnTo>
                  <a:pt x="2735" y="3786"/>
                </a:lnTo>
                <a:lnTo>
                  <a:pt x="2735" y="3795"/>
                </a:lnTo>
                <a:lnTo>
                  <a:pt x="2735" y="3804"/>
                </a:lnTo>
                <a:lnTo>
                  <a:pt x="2735" y="3813"/>
                </a:lnTo>
                <a:lnTo>
                  <a:pt x="2735" y="3822"/>
                </a:lnTo>
                <a:lnTo>
                  <a:pt x="2744" y="3822"/>
                </a:lnTo>
                <a:lnTo>
                  <a:pt x="2744" y="3830"/>
                </a:lnTo>
                <a:lnTo>
                  <a:pt x="2726" y="3830"/>
                </a:lnTo>
                <a:lnTo>
                  <a:pt x="2726" y="3839"/>
                </a:lnTo>
                <a:lnTo>
                  <a:pt x="2726" y="3848"/>
                </a:lnTo>
                <a:lnTo>
                  <a:pt x="2735" y="3866"/>
                </a:lnTo>
                <a:lnTo>
                  <a:pt x="2735" y="3874"/>
                </a:lnTo>
                <a:lnTo>
                  <a:pt x="2753" y="3883"/>
                </a:lnTo>
                <a:lnTo>
                  <a:pt x="2761" y="3883"/>
                </a:lnTo>
                <a:lnTo>
                  <a:pt x="2779" y="3874"/>
                </a:lnTo>
                <a:lnTo>
                  <a:pt x="2788" y="3866"/>
                </a:lnTo>
                <a:lnTo>
                  <a:pt x="2788" y="3857"/>
                </a:lnTo>
                <a:lnTo>
                  <a:pt x="2788" y="3848"/>
                </a:lnTo>
                <a:lnTo>
                  <a:pt x="2797" y="3830"/>
                </a:lnTo>
                <a:lnTo>
                  <a:pt x="2797" y="3822"/>
                </a:lnTo>
                <a:lnTo>
                  <a:pt x="2797" y="3813"/>
                </a:lnTo>
                <a:lnTo>
                  <a:pt x="2797" y="3804"/>
                </a:lnTo>
                <a:lnTo>
                  <a:pt x="2788" y="3795"/>
                </a:lnTo>
                <a:lnTo>
                  <a:pt x="2788" y="3786"/>
                </a:lnTo>
                <a:lnTo>
                  <a:pt x="2797" y="3777"/>
                </a:lnTo>
                <a:lnTo>
                  <a:pt x="2797" y="3769"/>
                </a:lnTo>
                <a:lnTo>
                  <a:pt x="2797" y="3777"/>
                </a:lnTo>
                <a:lnTo>
                  <a:pt x="2797" y="3786"/>
                </a:lnTo>
                <a:lnTo>
                  <a:pt x="2797" y="3795"/>
                </a:lnTo>
                <a:lnTo>
                  <a:pt x="2797" y="3804"/>
                </a:lnTo>
                <a:lnTo>
                  <a:pt x="2797" y="3813"/>
                </a:lnTo>
                <a:lnTo>
                  <a:pt x="2806" y="3822"/>
                </a:lnTo>
                <a:lnTo>
                  <a:pt x="2806" y="3830"/>
                </a:lnTo>
                <a:lnTo>
                  <a:pt x="2797" y="3839"/>
                </a:lnTo>
                <a:lnTo>
                  <a:pt x="2797" y="3848"/>
                </a:lnTo>
                <a:lnTo>
                  <a:pt x="2806" y="3848"/>
                </a:lnTo>
                <a:lnTo>
                  <a:pt x="2814" y="3830"/>
                </a:lnTo>
                <a:lnTo>
                  <a:pt x="2814" y="3822"/>
                </a:lnTo>
                <a:lnTo>
                  <a:pt x="2814" y="3813"/>
                </a:lnTo>
                <a:lnTo>
                  <a:pt x="2814" y="3804"/>
                </a:lnTo>
                <a:lnTo>
                  <a:pt x="2823" y="3804"/>
                </a:lnTo>
                <a:lnTo>
                  <a:pt x="2823" y="3813"/>
                </a:lnTo>
                <a:lnTo>
                  <a:pt x="2832" y="3813"/>
                </a:lnTo>
                <a:lnTo>
                  <a:pt x="2814" y="3830"/>
                </a:lnTo>
                <a:lnTo>
                  <a:pt x="2806" y="3839"/>
                </a:lnTo>
                <a:lnTo>
                  <a:pt x="2806" y="3848"/>
                </a:lnTo>
                <a:lnTo>
                  <a:pt x="2797" y="3866"/>
                </a:lnTo>
                <a:lnTo>
                  <a:pt x="2788" y="3874"/>
                </a:lnTo>
                <a:lnTo>
                  <a:pt x="2788" y="3883"/>
                </a:lnTo>
                <a:lnTo>
                  <a:pt x="2779" y="3892"/>
                </a:lnTo>
                <a:lnTo>
                  <a:pt x="2770" y="3892"/>
                </a:lnTo>
                <a:lnTo>
                  <a:pt x="2770" y="3901"/>
                </a:lnTo>
                <a:lnTo>
                  <a:pt x="2770" y="3910"/>
                </a:lnTo>
                <a:lnTo>
                  <a:pt x="2770" y="3919"/>
                </a:lnTo>
                <a:lnTo>
                  <a:pt x="2770" y="3927"/>
                </a:lnTo>
                <a:lnTo>
                  <a:pt x="2779" y="3936"/>
                </a:lnTo>
                <a:lnTo>
                  <a:pt x="2797" y="3945"/>
                </a:lnTo>
                <a:lnTo>
                  <a:pt x="2806" y="3936"/>
                </a:lnTo>
                <a:lnTo>
                  <a:pt x="2814" y="3936"/>
                </a:lnTo>
                <a:lnTo>
                  <a:pt x="2832" y="3936"/>
                </a:lnTo>
                <a:lnTo>
                  <a:pt x="2814" y="3945"/>
                </a:lnTo>
                <a:lnTo>
                  <a:pt x="2797" y="3945"/>
                </a:lnTo>
                <a:lnTo>
                  <a:pt x="2797" y="3963"/>
                </a:lnTo>
                <a:lnTo>
                  <a:pt x="2788" y="3972"/>
                </a:lnTo>
                <a:lnTo>
                  <a:pt x="2779" y="3989"/>
                </a:lnTo>
                <a:lnTo>
                  <a:pt x="2779" y="3998"/>
                </a:lnTo>
                <a:lnTo>
                  <a:pt x="2797" y="3998"/>
                </a:lnTo>
                <a:lnTo>
                  <a:pt x="2806" y="4007"/>
                </a:lnTo>
                <a:lnTo>
                  <a:pt x="2814" y="4016"/>
                </a:lnTo>
                <a:lnTo>
                  <a:pt x="2823" y="4024"/>
                </a:lnTo>
                <a:lnTo>
                  <a:pt x="2832" y="4033"/>
                </a:lnTo>
                <a:lnTo>
                  <a:pt x="2841" y="4024"/>
                </a:lnTo>
                <a:lnTo>
                  <a:pt x="2858" y="4024"/>
                </a:lnTo>
                <a:lnTo>
                  <a:pt x="2858" y="4016"/>
                </a:lnTo>
                <a:lnTo>
                  <a:pt x="2858" y="3998"/>
                </a:lnTo>
                <a:lnTo>
                  <a:pt x="2867" y="3980"/>
                </a:lnTo>
                <a:lnTo>
                  <a:pt x="2876" y="3980"/>
                </a:lnTo>
                <a:lnTo>
                  <a:pt x="2876" y="3972"/>
                </a:lnTo>
                <a:lnTo>
                  <a:pt x="2876" y="3980"/>
                </a:lnTo>
                <a:lnTo>
                  <a:pt x="2885" y="3980"/>
                </a:lnTo>
                <a:lnTo>
                  <a:pt x="2894" y="3972"/>
                </a:lnTo>
                <a:lnTo>
                  <a:pt x="2903" y="3972"/>
                </a:lnTo>
                <a:lnTo>
                  <a:pt x="2911" y="3972"/>
                </a:lnTo>
                <a:lnTo>
                  <a:pt x="2903" y="3980"/>
                </a:lnTo>
                <a:lnTo>
                  <a:pt x="2894" y="3980"/>
                </a:lnTo>
                <a:lnTo>
                  <a:pt x="2894" y="3989"/>
                </a:lnTo>
                <a:lnTo>
                  <a:pt x="2903" y="4007"/>
                </a:lnTo>
                <a:lnTo>
                  <a:pt x="2911" y="4016"/>
                </a:lnTo>
                <a:lnTo>
                  <a:pt x="2920" y="4007"/>
                </a:lnTo>
                <a:lnTo>
                  <a:pt x="2929" y="4007"/>
                </a:lnTo>
                <a:lnTo>
                  <a:pt x="2938" y="4016"/>
                </a:lnTo>
                <a:lnTo>
                  <a:pt x="2955" y="4024"/>
                </a:lnTo>
                <a:lnTo>
                  <a:pt x="2955" y="4033"/>
                </a:lnTo>
                <a:lnTo>
                  <a:pt x="2947" y="4024"/>
                </a:lnTo>
                <a:lnTo>
                  <a:pt x="2938" y="4016"/>
                </a:lnTo>
                <a:lnTo>
                  <a:pt x="2929" y="4016"/>
                </a:lnTo>
                <a:lnTo>
                  <a:pt x="2920" y="4016"/>
                </a:lnTo>
                <a:lnTo>
                  <a:pt x="2911" y="4016"/>
                </a:lnTo>
                <a:lnTo>
                  <a:pt x="2885" y="4007"/>
                </a:lnTo>
                <a:lnTo>
                  <a:pt x="2885" y="3989"/>
                </a:lnTo>
                <a:lnTo>
                  <a:pt x="2876" y="3989"/>
                </a:lnTo>
                <a:lnTo>
                  <a:pt x="2867" y="3998"/>
                </a:lnTo>
                <a:lnTo>
                  <a:pt x="2858" y="4007"/>
                </a:lnTo>
                <a:lnTo>
                  <a:pt x="2867" y="4016"/>
                </a:lnTo>
                <a:lnTo>
                  <a:pt x="2867" y="4024"/>
                </a:lnTo>
                <a:lnTo>
                  <a:pt x="2885" y="4024"/>
                </a:lnTo>
                <a:lnTo>
                  <a:pt x="2903" y="4033"/>
                </a:lnTo>
                <a:lnTo>
                  <a:pt x="2911" y="4042"/>
                </a:lnTo>
                <a:lnTo>
                  <a:pt x="2911" y="4069"/>
                </a:lnTo>
                <a:lnTo>
                  <a:pt x="2920" y="4077"/>
                </a:lnTo>
                <a:lnTo>
                  <a:pt x="2938" y="4069"/>
                </a:lnTo>
                <a:lnTo>
                  <a:pt x="2947" y="4069"/>
                </a:lnTo>
                <a:lnTo>
                  <a:pt x="2938" y="4077"/>
                </a:lnTo>
                <a:lnTo>
                  <a:pt x="2938" y="4095"/>
                </a:lnTo>
                <a:lnTo>
                  <a:pt x="2929" y="4113"/>
                </a:lnTo>
                <a:lnTo>
                  <a:pt x="2929" y="4122"/>
                </a:lnTo>
                <a:lnTo>
                  <a:pt x="2938" y="4122"/>
                </a:lnTo>
                <a:lnTo>
                  <a:pt x="2947" y="4104"/>
                </a:lnTo>
                <a:lnTo>
                  <a:pt x="2955" y="4104"/>
                </a:lnTo>
                <a:lnTo>
                  <a:pt x="2947" y="4113"/>
                </a:lnTo>
                <a:lnTo>
                  <a:pt x="2947" y="4122"/>
                </a:lnTo>
                <a:lnTo>
                  <a:pt x="2947" y="4130"/>
                </a:lnTo>
                <a:lnTo>
                  <a:pt x="2920" y="4139"/>
                </a:lnTo>
                <a:lnTo>
                  <a:pt x="2938" y="4157"/>
                </a:lnTo>
                <a:lnTo>
                  <a:pt x="2938" y="4183"/>
                </a:lnTo>
                <a:lnTo>
                  <a:pt x="2947" y="4166"/>
                </a:lnTo>
                <a:lnTo>
                  <a:pt x="2955" y="4139"/>
                </a:lnTo>
                <a:lnTo>
                  <a:pt x="2964" y="4130"/>
                </a:lnTo>
                <a:lnTo>
                  <a:pt x="2973" y="4130"/>
                </a:lnTo>
                <a:lnTo>
                  <a:pt x="2982" y="4122"/>
                </a:lnTo>
                <a:lnTo>
                  <a:pt x="3017" y="4095"/>
                </a:lnTo>
                <a:lnTo>
                  <a:pt x="3017" y="4086"/>
                </a:lnTo>
                <a:lnTo>
                  <a:pt x="3017" y="4077"/>
                </a:lnTo>
                <a:lnTo>
                  <a:pt x="3026" y="4077"/>
                </a:lnTo>
                <a:lnTo>
                  <a:pt x="3026" y="4086"/>
                </a:lnTo>
                <a:lnTo>
                  <a:pt x="3026" y="4095"/>
                </a:lnTo>
                <a:lnTo>
                  <a:pt x="3008" y="4104"/>
                </a:lnTo>
                <a:lnTo>
                  <a:pt x="3008" y="4113"/>
                </a:lnTo>
                <a:lnTo>
                  <a:pt x="3008" y="4122"/>
                </a:lnTo>
                <a:lnTo>
                  <a:pt x="3026" y="4130"/>
                </a:lnTo>
                <a:lnTo>
                  <a:pt x="3026" y="4139"/>
                </a:lnTo>
                <a:lnTo>
                  <a:pt x="3044" y="4148"/>
                </a:lnTo>
                <a:lnTo>
                  <a:pt x="3035" y="4148"/>
                </a:lnTo>
                <a:lnTo>
                  <a:pt x="3026" y="4139"/>
                </a:lnTo>
                <a:lnTo>
                  <a:pt x="3026" y="4130"/>
                </a:lnTo>
                <a:lnTo>
                  <a:pt x="3017" y="4130"/>
                </a:lnTo>
                <a:lnTo>
                  <a:pt x="3008" y="4130"/>
                </a:lnTo>
                <a:lnTo>
                  <a:pt x="3008" y="4122"/>
                </a:lnTo>
                <a:lnTo>
                  <a:pt x="2991" y="4122"/>
                </a:lnTo>
                <a:lnTo>
                  <a:pt x="2982" y="4130"/>
                </a:lnTo>
                <a:lnTo>
                  <a:pt x="2973" y="4130"/>
                </a:lnTo>
                <a:lnTo>
                  <a:pt x="2964" y="4139"/>
                </a:lnTo>
                <a:lnTo>
                  <a:pt x="2964" y="4148"/>
                </a:lnTo>
                <a:lnTo>
                  <a:pt x="2955" y="4157"/>
                </a:lnTo>
                <a:lnTo>
                  <a:pt x="2964" y="4157"/>
                </a:lnTo>
                <a:lnTo>
                  <a:pt x="2964" y="4166"/>
                </a:lnTo>
                <a:lnTo>
                  <a:pt x="2955" y="4175"/>
                </a:lnTo>
                <a:lnTo>
                  <a:pt x="2955" y="4183"/>
                </a:lnTo>
                <a:lnTo>
                  <a:pt x="2955" y="4192"/>
                </a:lnTo>
                <a:lnTo>
                  <a:pt x="2964" y="4201"/>
                </a:lnTo>
                <a:lnTo>
                  <a:pt x="2964" y="4210"/>
                </a:lnTo>
                <a:lnTo>
                  <a:pt x="2973" y="4210"/>
                </a:lnTo>
                <a:lnTo>
                  <a:pt x="2982" y="4201"/>
                </a:lnTo>
                <a:lnTo>
                  <a:pt x="2991" y="4192"/>
                </a:lnTo>
                <a:lnTo>
                  <a:pt x="3000" y="4183"/>
                </a:lnTo>
                <a:lnTo>
                  <a:pt x="3017" y="4183"/>
                </a:lnTo>
                <a:lnTo>
                  <a:pt x="3044" y="4183"/>
                </a:lnTo>
                <a:lnTo>
                  <a:pt x="3044" y="4192"/>
                </a:lnTo>
                <a:lnTo>
                  <a:pt x="3026" y="4192"/>
                </a:lnTo>
                <a:lnTo>
                  <a:pt x="3000" y="4192"/>
                </a:lnTo>
                <a:lnTo>
                  <a:pt x="2991" y="4201"/>
                </a:lnTo>
                <a:lnTo>
                  <a:pt x="2973" y="4219"/>
                </a:lnTo>
                <a:lnTo>
                  <a:pt x="2973" y="4227"/>
                </a:lnTo>
                <a:lnTo>
                  <a:pt x="2973" y="4245"/>
                </a:lnTo>
                <a:lnTo>
                  <a:pt x="2982" y="4245"/>
                </a:lnTo>
                <a:lnTo>
                  <a:pt x="2991" y="4254"/>
                </a:lnTo>
                <a:lnTo>
                  <a:pt x="3000" y="4263"/>
                </a:lnTo>
                <a:lnTo>
                  <a:pt x="3017" y="4272"/>
                </a:lnTo>
                <a:lnTo>
                  <a:pt x="3026" y="4263"/>
                </a:lnTo>
                <a:lnTo>
                  <a:pt x="3053" y="4263"/>
                </a:lnTo>
                <a:lnTo>
                  <a:pt x="3061" y="4254"/>
                </a:lnTo>
                <a:lnTo>
                  <a:pt x="3061" y="4263"/>
                </a:lnTo>
                <a:lnTo>
                  <a:pt x="3061" y="4272"/>
                </a:lnTo>
                <a:lnTo>
                  <a:pt x="3070" y="4272"/>
                </a:lnTo>
                <a:lnTo>
                  <a:pt x="3061" y="4280"/>
                </a:lnTo>
                <a:lnTo>
                  <a:pt x="3061" y="4289"/>
                </a:lnTo>
                <a:lnTo>
                  <a:pt x="3070" y="4289"/>
                </a:lnTo>
                <a:lnTo>
                  <a:pt x="3097" y="4280"/>
                </a:lnTo>
                <a:lnTo>
                  <a:pt x="3105" y="4280"/>
                </a:lnTo>
                <a:lnTo>
                  <a:pt x="3105" y="4289"/>
                </a:lnTo>
                <a:lnTo>
                  <a:pt x="3088" y="4289"/>
                </a:lnTo>
                <a:lnTo>
                  <a:pt x="3079" y="4289"/>
                </a:lnTo>
                <a:lnTo>
                  <a:pt x="3061" y="4298"/>
                </a:lnTo>
                <a:lnTo>
                  <a:pt x="3070" y="4298"/>
                </a:lnTo>
                <a:lnTo>
                  <a:pt x="3079" y="4298"/>
                </a:lnTo>
                <a:lnTo>
                  <a:pt x="3088" y="4307"/>
                </a:lnTo>
                <a:lnTo>
                  <a:pt x="3097" y="4307"/>
                </a:lnTo>
                <a:lnTo>
                  <a:pt x="3105" y="4307"/>
                </a:lnTo>
                <a:lnTo>
                  <a:pt x="3114" y="4307"/>
                </a:lnTo>
                <a:lnTo>
                  <a:pt x="3123" y="4307"/>
                </a:lnTo>
                <a:lnTo>
                  <a:pt x="3123" y="4298"/>
                </a:lnTo>
                <a:lnTo>
                  <a:pt x="3132" y="4289"/>
                </a:lnTo>
                <a:lnTo>
                  <a:pt x="3132" y="4298"/>
                </a:lnTo>
                <a:lnTo>
                  <a:pt x="3132" y="4307"/>
                </a:lnTo>
                <a:lnTo>
                  <a:pt x="3150" y="4307"/>
                </a:lnTo>
                <a:lnTo>
                  <a:pt x="3167" y="4307"/>
                </a:lnTo>
                <a:lnTo>
                  <a:pt x="3167" y="4298"/>
                </a:lnTo>
                <a:lnTo>
                  <a:pt x="3176" y="4289"/>
                </a:lnTo>
                <a:lnTo>
                  <a:pt x="3176" y="4280"/>
                </a:lnTo>
                <a:lnTo>
                  <a:pt x="3176" y="4272"/>
                </a:lnTo>
                <a:lnTo>
                  <a:pt x="3176" y="4280"/>
                </a:lnTo>
                <a:lnTo>
                  <a:pt x="3176" y="4289"/>
                </a:lnTo>
                <a:lnTo>
                  <a:pt x="3176" y="4298"/>
                </a:lnTo>
                <a:lnTo>
                  <a:pt x="3167" y="4316"/>
                </a:lnTo>
                <a:lnTo>
                  <a:pt x="3176" y="4325"/>
                </a:lnTo>
                <a:lnTo>
                  <a:pt x="3185" y="4342"/>
                </a:lnTo>
                <a:lnTo>
                  <a:pt x="3185" y="4351"/>
                </a:lnTo>
                <a:lnTo>
                  <a:pt x="3194" y="4360"/>
                </a:lnTo>
                <a:lnTo>
                  <a:pt x="3211" y="4369"/>
                </a:lnTo>
                <a:lnTo>
                  <a:pt x="3211" y="4378"/>
                </a:lnTo>
                <a:lnTo>
                  <a:pt x="3220" y="4378"/>
                </a:lnTo>
                <a:lnTo>
                  <a:pt x="3229" y="4369"/>
                </a:lnTo>
                <a:lnTo>
                  <a:pt x="3238" y="4369"/>
                </a:lnTo>
                <a:lnTo>
                  <a:pt x="3247" y="4360"/>
                </a:lnTo>
                <a:lnTo>
                  <a:pt x="3247" y="4351"/>
                </a:lnTo>
                <a:lnTo>
                  <a:pt x="3255" y="4342"/>
                </a:lnTo>
                <a:lnTo>
                  <a:pt x="3247" y="4333"/>
                </a:lnTo>
                <a:lnTo>
                  <a:pt x="3255" y="4333"/>
                </a:lnTo>
                <a:lnTo>
                  <a:pt x="3255" y="4342"/>
                </a:lnTo>
                <a:lnTo>
                  <a:pt x="3255" y="4351"/>
                </a:lnTo>
                <a:lnTo>
                  <a:pt x="3247" y="4351"/>
                </a:lnTo>
                <a:lnTo>
                  <a:pt x="3247" y="4369"/>
                </a:lnTo>
                <a:lnTo>
                  <a:pt x="3255" y="4378"/>
                </a:lnTo>
                <a:lnTo>
                  <a:pt x="3255" y="4386"/>
                </a:lnTo>
                <a:lnTo>
                  <a:pt x="3264" y="4386"/>
                </a:lnTo>
                <a:lnTo>
                  <a:pt x="3273" y="4386"/>
                </a:lnTo>
                <a:lnTo>
                  <a:pt x="3264" y="4395"/>
                </a:lnTo>
                <a:lnTo>
                  <a:pt x="3255" y="4395"/>
                </a:lnTo>
                <a:lnTo>
                  <a:pt x="3255" y="4386"/>
                </a:lnTo>
                <a:lnTo>
                  <a:pt x="3247" y="4378"/>
                </a:lnTo>
                <a:lnTo>
                  <a:pt x="3238" y="4378"/>
                </a:lnTo>
                <a:lnTo>
                  <a:pt x="3238" y="4386"/>
                </a:lnTo>
                <a:lnTo>
                  <a:pt x="3247" y="4395"/>
                </a:lnTo>
                <a:lnTo>
                  <a:pt x="3247" y="4404"/>
                </a:lnTo>
                <a:lnTo>
                  <a:pt x="3255" y="4404"/>
                </a:lnTo>
                <a:lnTo>
                  <a:pt x="3273" y="4413"/>
                </a:lnTo>
                <a:lnTo>
                  <a:pt x="3282" y="4413"/>
                </a:lnTo>
                <a:lnTo>
                  <a:pt x="3282" y="4404"/>
                </a:lnTo>
                <a:lnTo>
                  <a:pt x="3291" y="4404"/>
                </a:lnTo>
                <a:lnTo>
                  <a:pt x="3291" y="4395"/>
                </a:lnTo>
                <a:lnTo>
                  <a:pt x="3300" y="4386"/>
                </a:lnTo>
                <a:lnTo>
                  <a:pt x="3300" y="4395"/>
                </a:lnTo>
                <a:lnTo>
                  <a:pt x="3300" y="4404"/>
                </a:lnTo>
                <a:lnTo>
                  <a:pt x="3300" y="4413"/>
                </a:lnTo>
                <a:lnTo>
                  <a:pt x="3291" y="4413"/>
                </a:lnTo>
                <a:lnTo>
                  <a:pt x="3300" y="4413"/>
                </a:lnTo>
                <a:lnTo>
                  <a:pt x="3317" y="4413"/>
                </a:lnTo>
                <a:lnTo>
                  <a:pt x="3326" y="4413"/>
                </a:lnTo>
                <a:lnTo>
                  <a:pt x="3317" y="4422"/>
                </a:lnTo>
                <a:lnTo>
                  <a:pt x="3308" y="4422"/>
                </a:lnTo>
                <a:lnTo>
                  <a:pt x="3300" y="4422"/>
                </a:lnTo>
                <a:lnTo>
                  <a:pt x="3300" y="4430"/>
                </a:lnTo>
                <a:lnTo>
                  <a:pt x="3300" y="4439"/>
                </a:lnTo>
                <a:lnTo>
                  <a:pt x="3308" y="4439"/>
                </a:lnTo>
                <a:lnTo>
                  <a:pt x="3308" y="4448"/>
                </a:lnTo>
                <a:lnTo>
                  <a:pt x="3317" y="4448"/>
                </a:lnTo>
                <a:lnTo>
                  <a:pt x="3317" y="4439"/>
                </a:lnTo>
                <a:lnTo>
                  <a:pt x="3326" y="4439"/>
                </a:lnTo>
                <a:lnTo>
                  <a:pt x="3326" y="4448"/>
                </a:lnTo>
                <a:lnTo>
                  <a:pt x="3335" y="4448"/>
                </a:lnTo>
                <a:lnTo>
                  <a:pt x="3335" y="4466"/>
                </a:lnTo>
                <a:lnTo>
                  <a:pt x="3344" y="4466"/>
                </a:lnTo>
                <a:lnTo>
                  <a:pt x="3353" y="4466"/>
                </a:lnTo>
                <a:lnTo>
                  <a:pt x="3353" y="4475"/>
                </a:lnTo>
                <a:lnTo>
                  <a:pt x="3353" y="4492"/>
                </a:lnTo>
                <a:lnTo>
                  <a:pt x="3344" y="4492"/>
                </a:lnTo>
                <a:lnTo>
                  <a:pt x="3344" y="4501"/>
                </a:lnTo>
                <a:lnTo>
                  <a:pt x="3353" y="4501"/>
                </a:lnTo>
                <a:lnTo>
                  <a:pt x="3353" y="4510"/>
                </a:lnTo>
                <a:lnTo>
                  <a:pt x="3361" y="4519"/>
                </a:lnTo>
                <a:lnTo>
                  <a:pt x="3353" y="4519"/>
                </a:lnTo>
                <a:lnTo>
                  <a:pt x="3353" y="4528"/>
                </a:lnTo>
                <a:lnTo>
                  <a:pt x="3361" y="4536"/>
                </a:lnTo>
                <a:lnTo>
                  <a:pt x="3361" y="4528"/>
                </a:lnTo>
                <a:lnTo>
                  <a:pt x="3370" y="4536"/>
                </a:lnTo>
                <a:lnTo>
                  <a:pt x="3370" y="4545"/>
                </a:lnTo>
                <a:lnTo>
                  <a:pt x="3361" y="4554"/>
                </a:lnTo>
                <a:lnTo>
                  <a:pt x="3361" y="4563"/>
                </a:lnTo>
                <a:lnTo>
                  <a:pt x="3361" y="4572"/>
                </a:lnTo>
                <a:lnTo>
                  <a:pt x="3361" y="4581"/>
                </a:lnTo>
                <a:lnTo>
                  <a:pt x="3361" y="4589"/>
                </a:lnTo>
                <a:lnTo>
                  <a:pt x="3361" y="4598"/>
                </a:lnTo>
                <a:lnTo>
                  <a:pt x="3361" y="4607"/>
                </a:lnTo>
                <a:lnTo>
                  <a:pt x="3353" y="4607"/>
                </a:lnTo>
                <a:lnTo>
                  <a:pt x="3344" y="4616"/>
                </a:lnTo>
                <a:lnTo>
                  <a:pt x="3344" y="4625"/>
                </a:lnTo>
                <a:lnTo>
                  <a:pt x="3335" y="4625"/>
                </a:lnTo>
                <a:lnTo>
                  <a:pt x="3326" y="4625"/>
                </a:lnTo>
                <a:lnTo>
                  <a:pt x="3317" y="4625"/>
                </a:lnTo>
                <a:lnTo>
                  <a:pt x="3317" y="4616"/>
                </a:lnTo>
                <a:lnTo>
                  <a:pt x="3326" y="4607"/>
                </a:lnTo>
                <a:lnTo>
                  <a:pt x="3335" y="4616"/>
                </a:lnTo>
                <a:lnTo>
                  <a:pt x="3335" y="4607"/>
                </a:lnTo>
                <a:lnTo>
                  <a:pt x="3344" y="4607"/>
                </a:lnTo>
                <a:lnTo>
                  <a:pt x="3353" y="4598"/>
                </a:lnTo>
                <a:lnTo>
                  <a:pt x="3353" y="4589"/>
                </a:lnTo>
                <a:lnTo>
                  <a:pt x="3344" y="4589"/>
                </a:lnTo>
                <a:lnTo>
                  <a:pt x="3344" y="4581"/>
                </a:lnTo>
                <a:lnTo>
                  <a:pt x="3344" y="4572"/>
                </a:lnTo>
                <a:lnTo>
                  <a:pt x="3353" y="4563"/>
                </a:lnTo>
                <a:lnTo>
                  <a:pt x="3353" y="4545"/>
                </a:lnTo>
                <a:lnTo>
                  <a:pt x="3344" y="4545"/>
                </a:lnTo>
                <a:lnTo>
                  <a:pt x="3344" y="4554"/>
                </a:lnTo>
                <a:lnTo>
                  <a:pt x="3335" y="4563"/>
                </a:lnTo>
                <a:lnTo>
                  <a:pt x="3335" y="4572"/>
                </a:lnTo>
                <a:lnTo>
                  <a:pt x="3326" y="4572"/>
                </a:lnTo>
                <a:lnTo>
                  <a:pt x="3326" y="4581"/>
                </a:lnTo>
                <a:lnTo>
                  <a:pt x="3317" y="4581"/>
                </a:lnTo>
                <a:lnTo>
                  <a:pt x="3308" y="4589"/>
                </a:lnTo>
                <a:lnTo>
                  <a:pt x="3308" y="4598"/>
                </a:lnTo>
                <a:lnTo>
                  <a:pt x="3317" y="4598"/>
                </a:lnTo>
                <a:lnTo>
                  <a:pt x="3326" y="4598"/>
                </a:lnTo>
                <a:lnTo>
                  <a:pt x="3317" y="4598"/>
                </a:lnTo>
                <a:lnTo>
                  <a:pt x="3308" y="4607"/>
                </a:lnTo>
                <a:lnTo>
                  <a:pt x="3308" y="4598"/>
                </a:lnTo>
                <a:lnTo>
                  <a:pt x="3308" y="4581"/>
                </a:lnTo>
                <a:lnTo>
                  <a:pt x="3326" y="4563"/>
                </a:lnTo>
                <a:lnTo>
                  <a:pt x="3335" y="4563"/>
                </a:lnTo>
                <a:lnTo>
                  <a:pt x="3344" y="4554"/>
                </a:lnTo>
                <a:lnTo>
                  <a:pt x="3344" y="4545"/>
                </a:lnTo>
                <a:lnTo>
                  <a:pt x="3335" y="4536"/>
                </a:lnTo>
                <a:lnTo>
                  <a:pt x="3335" y="4528"/>
                </a:lnTo>
                <a:lnTo>
                  <a:pt x="3326" y="4536"/>
                </a:lnTo>
                <a:lnTo>
                  <a:pt x="3317" y="4536"/>
                </a:lnTo>
                <a:lnTo>
                  <a:pt x="3308" y="4528"/>
                </a:lnTo>
                <a:lnTo>
                  <a:pt x="3300" y="4528"/>
                </a:lnTo>
                <a:lnTo>
                  <a:pt x="3291" y="4528"/>
                </a:lnTo>
                <a:lnTo>
                  <a:pt x="3247" y="4528"/>
                </a:lnTo>
                <a:lnTo>
                  <a:pt x="3238" y="4528"/>
                </a:lnTo>
                <a:lnTo>
                  <a:pt x="3229" y="4519"/>
                </a:lnTo>
                <a:lnTo>
                  <a:pt x="3211" y="4510"/>
                </a:lnTo>
                <a:lnTo>
                  <a:pt x="3194" y="4510"/>
                </a:lnTo>
                <a:lnTo>
                  <a:pt x="3194" y="4519"/>
                </a:lnTo>
                <a:lnTo>
                  <a:pt x="3194" y="4528"/>
                </a:lnTo>
                <a:lnTo>
                  <a:pt x="3194" y="4545"/>
                </a:lnTo>
                <a:lnTo>
                  <a:pt x="3194" y="4554"/>
                </a:lnTo>
                <a:lnTo>
                  <a:pt x="3211" y="4563"/>
                </a:lnTo>
                <a:lnTo>
                  <a:pt x="3211" y="4572"/>
                </a:lnTo>
                <a:lnTo>
                  <a:pt x="3220" y="4598"/>
                </a:lnTo>
                <a:lnTo>
                  <a:pt x="3229" y="4616"/>
                </a:lnTo>
                <a:lnTo>
                  <a:pt x="3229" y="4625"/>
                </a:lnTo>
                <a:lnTo>
                  <a:pt x="3229" y="4633"/>
                </a:lnTo>
                <a:lnTo>
                  <a:pt x="3229" y="4642"/>
                </a:lnTo>
                <a:lnTo>
                  <a:pt x="3238" y="4633"/>
                </a:lnTo>
                <a:lnTo>
                  <a:pt x="3247" y="4633"/>
                </a:lnTo>
                <a:lnTo>
                  <a:pt x="3255" y="4642"/>
                </a:lnTo>
                <a:lnTo>
                  <a:pt x="3238" y="4651"/>
                </a:lnTo>
                <a:lnTo>
                  <a:pt x="3238" y="4660"/>
                </a:lnTo>
                <a:lnTo>
                  <a:pt x="3247" y="4660"/>
                </a:lnTo>
                <a:lnTo>
                  <a:pt x="3247" y="4669"/>
                </a:lnTo>
                <a:lnTo>
                  <a:pt x="3247" y="4678"/>
                </a:lnTo>
                <a:lnTo>
                  <a:pt x="3247" y="4686"/>
                </a:lnTo>
                <a:lnTo>
                  <a:pt x="3238" y="4678"/>
                </a:lnTo>
                <a:lnTo>
                  <a:pt x="3238" y="4669"/>
                </a:lnTo>
                <a:lnTo>
                  <a:pt x="3238" y="4686"/>
                </a:lnTo>
                <a:lnTo>
                  <a:pt x="3238" y="4695"/>
                </a:lnTo>
                <a:lnTo>
                  <a:pt x="3238" y="4704"/>
                </a:lnTo>
                <a:lnTo>
                  <a:pt x="3247" y="4695"/>
                </a:lnTo>
                <a:lnTo>
                  <a:pt x="3247" y="4704"/>
                </a:lnTo>
                <a:lnTo>
                  <a:pt x="3264" y="4704"/>
                </a:lnTo>
                <a:lnTo>
                  <a:pt x="3282" y="4704"/>
                </a:lnTo>
                <a:lnTo>
                  <a:pt x="3291" y="4704"/>
                </a:lnTo>
                <a:lnTo>
                  <a:pt x="3291" y="4713"/>
                </a:lnTo>
                <a:lnTo>
                  <a:pt x="3300" y="4713"/>
                </a:lnTo>
                <a:lnTo>
                  <a:pt x="3291" y="4713"/>
                </a:lnTo>
                <a:lnTo>
                  <a:pt x="3282" y="4704"/>
                </a:lnTo>
                <a:lnTo>
                  <a:pt x="3264" y="4713"/>
                </a:lnTo>
                <a:lnTo>
                  <a:pt x="3247" y="4713"/>
                </a:lnTo>
                <a:lnTo>
                  <a:pt x="3247" y="4704"/>
                </a:lnTo>
                <a:lnTo>
                  <a:pt x="3247" y="4713"/>
                </a:lnTo>
                <a:lnTo>
                  <a:pt x="3247" y="4739"/>
                </a:lnTo>
                <a:lnTo>
                  <a:pt x="3247" y="4766"/>
                </a:lnTo>
                <a:lnTo>
                  <a:pt x="3247" y="4775"/>
                </a:lnTo>
                <a:lnTo>
                  <a:pt x="3247" y="4784"/>
                </a:lnTo>
                <a:lnTo>
                  <a:pt x="3238" y="4836"/>
                </a:lnTo>
                <a:lnTo>
                  <a:pt x="3238" y="4854"/>
                </a:lnTo>
                <a:lnTo>
                  <a:pt x="3238" y="4863"/>
                </a:lnTo>
                <a:lnTo>
                  <a:pt x="3238" y="4872"/>
                </a:lnTo>
                <a:lnTo>
                  <a:pt x="3238" y="4881"/>
                </a:lnTo>
                <a:lnTo>
                  <a:pt x="3229" y="4907"/>
                </a:lnTo>
                <a:lnTo>
                  <a:pt x="3229" y="4934"/>
                </a:lnTo>
                <a:lnTo>
                  <a:pt x="3229" y="4942"/>
                </a:lnTo>
                <a:lnTo>
                  <a:pt x="3229" y="4951"/>
                </a:lnTo>
                <a:lnTo>
                  <a:pt x="3220" y="4960"/>
                </a:lnTo>
                <a:lnTo>
                  <a:pt x="3229" y="4960"/>
                </a:lnTo>
                <a:lnTo>
                  <a:pt x="3220" y="4969"/>
                </a:lnTo>
                <a:lnTo>
                  <a:pt x="3211" y="4995"/>
                </a:lnTo>
                <a:lnTo>
                  <a:pt x="3203" y="5004"/>
                </a:lnTo>
                <a:lnTo>
                  <a:pt x="3203" y="5013"/>
                </a:lnTo>
                <a:lnTo>
                  <a:pt x="3211" y="5031"/>
                </a:lnTo>
                <a:lnTo>
                  <a:pt x="3211" y="5057"/>
                </a:lnTo>
                <a:lnTo>
                  <a:pt x="3220" y="5075"/>
                </a:lnTo>
                <a:lnTo>
                  <a:pt x="3229" y="5084"/>
                </a:lnTo>
                <a:lnTo>
                  <a:pt x="3229" y="5092"/>
                </a:lnTo>
                <a:lnTo>
                  <a:pt x="3229" y="5101"/>
                </a:lnTo>
                <a:lnTo>
                  <a:pt x="3229" y="5110"/>
                </a:lnTo>
                <a:lnTo>
                  <a:pt x="3238" y="5119"/>
                </a:lnTo>
                <a:lnTo>
                  <a:pt x="3238" y="5137"/>
                </a:lnTo>
                <a:lnTo>
                  <a:pt x="3229" y="5163"/>
                </a:lnTo>
                <a:lnTo>
                  <a:pt x="3229" y="5181"/>
                </a:lnTo>
                <a:lnTo>
                  <a:pt x="3229" y="5189"/>
                </a:lnTo>
                <a:lnTo>
                  <a:pt x="3229" y="5198"/>
                </a:lnTo>
                <a:lnTo>
                  <a:pt x="3220" y="5198"/>
                </a:lnTo>
                <a:lnTo>
                  <a:pt x="3229" y="5198"/>
                </a:lnTo>
                <a:lnTo>
                  <a:pt x="3220" y="5198"/>
                </a:lnTo>
                <a:lnTo>
                  <a:pt x="3220" y="5207"/>
                </a:lnTo>
                <a:lnTo>
                  <a:pt x="3211" y="5216"/>
                </a:lnTo>
                <a:lnTo>
                  <a:pt x="3220" y="5225"/>
                </a:lnTo>
                <a:lnTo>
                  <a:pt x="3220" y="5242"/>
                </a:lnTo>
                <a:lnTo>
                  <a:pt x="3238" y="5251"/>
                </a:lnTo>
                <a:lnTo>
                  <a:pt x="3255" y="5269"/>
                </a:lnTo>
                <a:lnTo>
                  <a:pt x="3255" y="5278"/>
                </a:lnTo>
                <a:lnTo>
                  <a:pt x="3255" y="5295"/>
                </a:lnTo>
                <a:lnTo>
                  <a:pt x="3255" y="5304"/>
                </a:lnTo>
                <a:lnTo>
                  <a:pt x="3255" y="5313"/>
                </a:lnTo>
                <a:lnTo>
                  <a:pt x="3264" y="5340"/>
                </a:lnTo>
                <a:lnTo>
                  <a:pt x="3264" y="5357"/>
                </a:lnTo>
                <a:lnTo>
                  <a:pt x="3282" y="5375"/>
                </a:lnTo>
                <a:lnTo>
                  <a:pt x="3291" y="5384"/>
                </a:lnTo>
                <a:lnTo>
                  <a:pt x="3308" y="5392"/>
                </a:lnTo>
                <a:lnTo>
                  <a:pt x="3308" y="5410"/>
                </a:lnTo>
                <a:lnTo>
                  <a:pt x="3317" y="5410"/>
                </a:lnTo>
                <a:lnTo>
                  <a:pt x="3326" y="5419"/>
                </a:lnTo>
                <a:lnTo>
                  <a:pt x="3317" y="5410"/>
                </a:lnTo>
                <a:lnTo>
                  <a:pt x="3317" y="5428"/>
                </a:lnTo>
                <a:lnTo>
                  <a:pt x="3317" y="5437"/>
                </a:lnTo>
                <a:lnTo>
                  <a:pt x="3317" y="5428"/>
                </a:lnTo>
                <a:lnTo>
                  <a:pt x="3326" y="5428"/>
                </a:lnTo>
                <a:lnTo>
                  <a:pt x="3335" y="5437"/>
                </a:lnTo>
                <a:lnTo>
                  <a:pt x="3344" y="5437"/>
                </a:lnTo>
                <a:lnTo>
                  <a:pt x="3344" y="5445"/>
                </a:lnTo>
                <a:lnTo>
                  <a:pt x="3353" y="5445"/>
                </a:lnTo>
                <a:lnTo>
                  <a:pt x="3353" y="5437"/>
                </a:lnTo>
                <a:lnTo>
                  <a:pt x="3353" y="5419"/>
                </a:lnTo>
                <a:lnTo>
                  <a:pt x="3361" y="5419"/>
                </a:lnTo>
                <a:lnTo>
                  <a:pt x="3370" y="5428"/>
                </a:lnTo>
                <a:lnTo>
                  <a:pt x="3379" y="5428"/>
                </a:lnTo>
                <a:lnTo>
                  <a:pt x="3388" y="5419"/>
                </a:lnTo>
                <a:lnTo>
                  <a:pt x="3397" y="5428"/>
                </a:lnTo>
                <a:lnTo>
                  <a:pt x="3405" y="5428"/>
                </a:lnTo>
                <a:lnTo>
                  <a:pt x="3414" y="5428"/>
                </a:lnTo>
                <a:lnTo>
                  <a:pt x="3423" y="5428"/>
                </a:lnTo>
                <a:lnTo>
                  <a:pt x="3414" y="5428"/>
                </a:lnTo>
                <a:lnTo>
                  <a:pt x="3379" y="5428"/>
                </a:lnTo>
                <a:lnTo>
                  <a:pt x="3370" y="5428"/>
                </a:lnTo>
                <a:lnTo>
                  <a:pt x="3361" y="5437"/>
                </a:lnTo>
                <a:lnTo>
                  <a:pt x="3361" y="5445"/>
                </a:lnTo>
                <a:lnTo>
                  <a:pt x="3370" y="5454"/>
                </a:lnTo>
                <a:lnTo>
                  <a:pt x="3379" y="5463"/>
                </a:lnTo>
                <a:lnTo>
                  <a:pt x="3379" y="5472"/>
                </a:lnTo>
                <a:lnTo>
                  <a:pt x="3388" y="5481"/>
                </a:lnTo>
                <a:lnTo>
                  <a:pt x="3379" y="5481"/>
                </a:lnTo>
                <a:lnTo>
                  <a:pt x="3379" y="5472"/>
                </a:lnTo>
                <a:lnTo>
                  <a:pt x="3370" y="5472"/>
                </a:lnTo>
                <a:lnTo>
                  <a:pt x="3370" y="5463"/>
                </a:lnTo>
                <a:lnTo>
                  <a:pt x="3361" y="5463"/>
                </a:lnTo>
                <a:lnTo>
                  <a:pt x="3361" y="5454"/>
                </a:lnTo>
                <a:lnTo>
                  <a:pt x="3353" y="5445"/>
                </a:lnTo>
                <a:lnTo>
                  <a:pt x="3353" y="5454"/>
                </a:lnTo>
                <a:lnTo>
                  <a:pt x="3353" y="5463"/>
                </a:lnTo>
                <a:lnTo>
                  <a:pt x="3353" y="5472"/>
                </a:lnTo>
                <a:lnTo>
                  <a:pt x="3361" y="5490"/>
                </a:lnTo>
                <a:lnTo>
                  <a:pt x="3361" y="5498"/>
                </a:lnTo>
                <a:lnTo>
                  <a:pt x="3379" y="5516"/>
                </a:lnTo>
                <a:lnTo>
                  <a:pt x="3397" y="5525"/>
                </a:lnTo>
                <a:lnTo>
                  <a:pt x="3405" y="5534"/>
                </a:lnTo>
                <a:lnTo>
                  <a:pt x="3405" y="5543"/>
                </a:lnTo>
                <a:lnTo>
                  <a:pt x="3397" y="5551"/>
                </a:lnTo>
                <a:lnTo>
                  <a:pt x="3397" y="5569"/>
                </a:lnTo>
                <a:lnTo>
                  <a:pt x="3414" y="5587"/>
                </a:lnTo>
                <a:lnTo>
                  <a:pt x="3432" y="5604"/>
                </a:lnTo>
                <a:lnTo>
                  <a:pt x="3432" y="5613"/>
                </a:lnTo>
                <a:lnTo>
                  <a:pt x="3441" y="5622"/>
                </a:lnTo>
                <a:lnTo>
                  <a:pt x="3441" y="5631"/>
                </a:lnTo>
                <a:lnTo>
                  <a:pt x="3450" y="5631"/>
                </a:lnTo>
                <a:lnTo>
                  <a:pt x="3458" y="5648"/>
                </a:lnTo>
                <a:lnTo>
                  <a:pt x="3467" y="5648"/>
                </a:lnTo>
                <a:lnTo>
                  <a:pt x="3476" y="5657"/>
                </a:lnTo>
                <a:lnTo>
                  <a:pt x="3467" y="5657"/>
                </a:lnTo>
                <a:lnTo>
                  <a:pt x="3476" y="5666"/>
                </a:lnTo>
                <a:lnTo>
                  <a:pt x="3485" y="5675"/>
                </a:lnTo>
                <a:lnTo>
                  <a:pt x="3494" y="5675"/>
                </a:lnTo>
                <a:lnTo>
                  <a:pt x="3485" y="5693"/>
                </a:lnTo>
                <a:lnTo>
                  <a:pt x="3494" y="5701"/>
                </a:lnTo>
                <a:lnTo>
                  <a:pt x="3494" y="5710"/>
                </a:lnTo>
                <a:lnTo>
                  <a:pt x="3485" y="5719"/>
                </a:lnTo>
                <a:lnTo>
                  <a:pt x="3494" y="5719"/>
                </a:lnTo>
                <a:lnTo>
                  <a:pt x="3502" y="5728"/>
                </a:lnTo>
                <a:lnTo>
                  <a:pt x="3511" y="5728"/>
                </a:lnTo>
                <a:lnTo>
                  <a:pt x="3520" y="5728"/>
                </a:lnTo>
                <a:lnTo>
                  <a:pt x="3529" y="5728"/>
                </a:lnTo>
                <a:lnTo>
                  <a:pt x="3547" y="5737"/>
                </a:lnTo>
                <a:lnTo>
                  <a:pt x="3555" y="5737"/>
                </a:lnTo>
                <a:lnTo>
                  <a:pt x="3564" y="5737"/>
                </a:lnTo>
                <a:lnTo>
                  <a:pt x="3582" y="5737"/>
                </a:lnTo>
                <a:lnTo>
                  <a:pt x="3591" y="5745"/>
                </a:lnTo>
                <a:lnTo>
                  <a:pt x="3591" y="5754"/>
                </a:lnTo>
                <a:lnTo>
                  <a:pt x="3600" y="5754"/>
                </a:lnTo>
                <a:lnTo>
                  <a:pt x="3626" y="5763"/>
                </a:lnTo>
                <a:lnTo>
                  <a:pt x="3644" y="5763"/>
                </a:lnTo>
                <a:lnTo>
                  <a:pt x="3652" y="5781"/>
                </a:lnTo>
                <a:lnTo>
                  <a:pt x="3652" y="5790"/>
                </a:lnTo>
                <a:lnTo>
                  <a:pt x="3661" y="5790"/>
                </a:lnTo>
                <a:lnTo>
                  <a:pt x="3670" y="5790"/>
                </a:lnTo>
                <a:lnTo>
                  <a:pt x="3679" y="5790"/>
                </a:lnTo>
                <a:lnTo>
                  <a:pt x="3688" y="5798"/>
                </a:lnTo>
                <a:lnTo>
                  <a:pt x="3697" y="5807"/>
                </a:lnTo>
                <a:lnTo>
                  <a:pt x="3723" y="5825"/>
                </a:lnTo>
                <a:lnTo>
                  <a:pt x="3732" y="5843"/>
                </a:lnTo>
                <a:lnTo>
                  <a:pt x="3741" y="5851"/>
                </a:lnTo>
                <a:lnTo>
                  <a:pt x="3741" y="5860"/>
                </a:lnTo>
                <a:lnTo>
                  <a:pt x="3741" y="5869"/>
                </a:lnTo>
                <a:lnTo>
                  <a:pt x="3741" y="5878"/>
                </a:lnTo>
                <a:lnTo>
                  <a:pt x="3750" y="5878"/>
                </a:lnTo>
                <a:lnTo>
                  <a:pt x="3750" y="5887"/>
                </a:lnTo>
                <a:lnTo>
                  <a:pt x="3750" y="5904"/>
                </a:lnTo>
                <a:lnTo>
                  <a:pt x="3758" y="5904"/>
                </a:lnTo>
                <a:lnTo>
                  <a:pt x="3767" y="5913"/>
                </a:lnTo>
                <a:lnTo>
                  <a:pt x="3767" y="5931"/>
                </a:lnTo>
                <a:lnTo>
                  <a:pt x="3785" y="5940"/>
                </a:lnTo>
                <a:lnTo>
                  <a:pt x="3785" y="5948"/>
                </a:lnTo>
                <a:lnTo>
                  <a:pt x="3776" y="5948"/>
                </a:lnTo>
                <a:lnTo>
                  <a:pt x="3785" y="5957"/>
                </a:lnTo>
                <a:lnTo>
                  <a:pt x="3785" y="5966"/>
                </a:lnTo>
                <a:lnTo>
                  <a:pt x="3785" y="5975"/>
                </a:lnTo>
                <a:lnTo>
                  <a:pt x="3794" y="5984"/>
                </a:lnTo>
                <a:lnTo>
                  <a:pt x="3802" y="5993"/>
                </a:lnTo>
                <a:lnTo>
                  <a:pt x="3811" y="6001"/>
                </a:lnTo>
                <a:lnTo>
                  <a:pt x="3811" y="6010"/>
                </a:lnTo>
                <a:lnTo>
                  <a:pt x="3829" y="6028"/>
                </a:lnTo>
                <a:lnTo>
                  <a:pt x="3829" y="6037"/>
                </a:lnTo>
                <a:lnTo>
                  <a:pt x="3829" y="6046"/>
                </a:lnTo>
                <a:lnTo>
                  <a:pt x="3829" y="6054"/>
                </a:lnTo>
                <a:lnTo>
                  <a:pt x="3838" y="6063"/>
                </a:lnTo>
                <a:lnTo>
                  <a:pt x="3847" y="6063"/>
                </a:lnTo>
                <a:lnTo>
                  <a:pt x="3847" y="6081"/>
                </a:lnTo>
                <a:lnTo>
                  <a:pt x="3847" y="6099"/>
                </a:lnTo>
                <a:lnTo>
                  <a:pt x="3855" y="6107"/>
                </a:lnTo>
                <a:lnTo>
                  <a:pt x="3864" y="6116"/>
                </a:lnTo>
                <a:lnTo>
                  <a:pt x="3882" y="6134"/>
                </a:lnTo>
                <a:lnTo>
                  <a:pt x="3891" y="6134"/>
                </a:lnTo>
                <a:lnTo>
                  <a:pt x="3908" y="6143"/>
                </a:lnTo>
                <a:lnTo>
                  <a:pt x="3917" y="6151"/>
                </a:lnTo>
                <a:lnTo>
                  <a:pt x="3926" y="6160"/>
                </a:lnTo>
                <a:lnTo>
                  <a:pt x="3952" y="6196"/>
                </a:lnTo>
                <a:lnTo>
                  <a:pt x="3970" y="6204"/>
                </a:lnTo>
                <a:lnTo>
                  <a:pt x="3970" y="6213"/>
                </a:lnTo>
                <a:lnTo>
                  <a:pt x="3970" y="6231"/>
                </a:lnTo>
                <a:lnTo>
                  <a:pt x="3961" y="6249"/>
                </a:lnTo>
                <a:lnTo>
                  <a:pt x="3961" y="6257"/>
                </a:lnTo>
                <a:lnTo>
                  <a:pt x="3970" y="6257"/>
                </a:lnTo>
                <a:lnTo>
                  <a:pt x="3961" y="6266"/>
                </a:lnTo>
                <a:lnTo>
                  <a:pt x="3970" y="6275"/>
                </a:lnTo>
                <a:lnTo>
                  <a:pt x="3961" y="6275"/>
                </a:lnTo>
                <a:lnTo>
                  <a:pt x="3952" y="6266"/>
                </a:lnTo>
                <a:lnTo>
                  <a:pt x="3952" y="6257"/>
                </a:lnTo>
                <a:lnTo>
                  <a:pt x="3952" y="6266"/>
                </a:lnTo>
                <a:lnTo>
                  <a:pt x="3944" y="6266"/>
                </a:lnTo>
                <a:lnTo>
                  <a:pt x="3935" y="6266"/>
                </a:lnTo>
                <a:lnTo>
                  <a:pt x="3917" y="6266"/>
                </a:lnTo>
                <a:lnTo>
                  <a:pt x="3899" y="6266"/>
                </a:lnTo>
                <a:lnTo>
                  <a:pt x="3908" y="6275"/>
                </a:lnTo>
                <a:lnTo>
                  <a:pt x="3917" y="6275"/>
                </a:lnTo>
                <a:lnTo>
                  <a:pt x="3926" y="6284"/>
                </a:lnTo>
                <a:lnTo>
                  <a:pt x="3935" y="6293"/>
                </a:lnTo>
                <a:lnTo>
                  <a:pt x="3944" y="6302"/>
                </a:lnTo>
                <a:lnTo>
                  <a:pt x="3944" y="6310"/>
                </a:lnTo>
                <a:lnTo>
                  <a:pt x="3952" y="6319"/>
                </a:lnTo>
                <a:lnTo>
                  <a:pt x="3961" y="6319"/>
                </a:lnTo>
                <a:lnTo>
                  <a:pt x="3970" y="6319"/>
                </a:lnTo>
                <a:lnTo>
                  <a:pt x="3979" y="6328"/>
                </a:lnTo>
                <a:lnTo>
                  <a:pt x="3988" y="6337"/>
                </a:lnTo>
                <a:lnTo>
                  <a:pt x="3997" y="6337"/>
                </a:lnTo>
                <a:lnTo>
                  <a:pt x="3997" y="6346"/>
                </a:lnTo>
                <a:lnTo>
                  <a:pt x="4005" y="6354"/>
                </a:lnTo>
                <a:lnTo>
                  <a:pt x="4023" y="6346"/>
                </a:lnTo>
                <a:lnTo>
                  <a:pt x="4032" y="6346"/>
                </a:lnTo>
                <a:lnTo>
                  <a:pt x="4041" y="6337"/>
                </a:lnTo>
                <a:lnTo>
                  <a:pt x="4041" y="6346"/>
                </a:lnTo>
                <a:lnTo>
                  <a:pt x="4041" y="6354"/>
                </a:lnTo>
                <a:lnTo>
                  <a:pt x="4049" y="6363"/>
                </a:lnTo>
                <a:lnTo>
                  <a:pt x="4076" y="6381"/>
                </a:lnTo>
                <a:lnTo>
                  <a:pt x="4085" y="6390"/>
                </a:lnTo>
                <a:lnTo>
                  <a:pt x="4094" y="6390"/>
                </a:lnTo>
                <a:lnTo>
                  <a:pt x="4111" y="6416"/>
                </a:lnTo>
                <a:lnTo>
                  <a:pt x="4120" y="6425"/>
                </a:lnTo>
                <a:lnTo>
                  <a:pt x="4120" y="6434"/>
                </a:lnTo>
                <a:lnTo>
                  <a:pt x="4120" y="6443"/>
                </a:lnTo>
                <a:lnTo>
                  <a:pt x="4120" y="6452"/>
                </a:lnTo>
                <a:lnTo>
                  <a:pt x="4120" y="6460"/>
                </a:lnTo>
                <a:lnTo>
                  <a:pt x="4111" y="6487"/>
                </a:lnTo>
                <a:lnTo>
                  <a:pt x="4120" y="6496"/>
                </a:lnTo>
                <a:lnTo>
                  <a:pt x="4138" y="6513"/>
                </a:lnTo>
                <a:lnTo>
                  <a:pt x="4138" y="6522"/>
                </a:lnTo>
                <a:lnTo>
                  <a:pt x="4147" y="6522"/>
                </a:lnTo>
                <a:lnTo>
                  <a:pt x="4155" y="6531"/>
                </a:lnTo>
                <a:lnTo>
                  <a:pt x="4164" y="6540"/>
                </a:lnTo>
                <a:lnTo>
                  <a:pt x="4199" y="6557"/>
                </a:lnTo>
                <a:lnTo>
                  <a:pt x="4208" y="6566"/>
                </a:lnTo>
                <a:lnTo>
                  <a:pt x="4217" y="6575"/>
                </a:lnTo>
                <a:lnTo>
                  <a:pt x="4226" y="6584"/>
                </a:lnTo>
                <a:lnTo>
                  <a:pt x="4244" y="6593"/>
                </a:lnTo>
                <a:lnTo>
                  <a:pt x="4252" y="6602"/>
                </a:lnTo>
                <a:lnTo>
                  <a:pt x="4252" y="6609"/>
                </a:lnTo>
                <a:lnTo>
                  <a:pt x="4261" y="6618"/>
                </a:lnTo>
                <a:lnTo>
                  <a:pt x="4261" y="6636"/>
                </a:lnTo>
                <a:lnTo>
                  <a:pt x="4270" y="6645"/>
                </a:lnTo>
                <a:lnTo>
                  <a:pt x="4279" y="6654"/>
                </a:lnTo>
                <a:lnTo>
                  <a:pt x="4288" y="6645"/>
                </a:lnTo>
                <a:lnTo>
                  <a:pt x="4296" y="6636"/>
                </a:lnTo>
                <a:lnTo>
                  <a:pt x="4305" y="6627"/>
                </a:lnTo>
                <a:lnTo>
                  <a:pt x="4314" y="6627"/>
                </a:lnTo>
                <a:lnTo>
                  <a:pt x="4314" y="6609"/>
                </a:lnTo>
                <a:lnTo>
                  <a:pt x="4314" y="6602"/>
                </a:lnTo>
                <a:lnTo>
                  <a:pt x="4305" y="6593"/>
                </a:lnTo>
                <a:lnTo>
                  <a:pt x="4296" y="6593"/>
                </a:lnTo>
                <a:lnTo>
                  <a:pt x="4296" y="6584"/>
                </a:lnTo>
                <a:lnTo>
                  <a:pt x="4288" y="6575"/>
                </a:lnTo>
                <a:lnTo>
                  <a:pt x="4288" y="6566"/>
                </a:lnTo>
                <a:lnTo>
                  <a:pt x="4279" y="6557"/>
                </a:lnTo>
                <a:lnTo>
                  <a:pt x="4270" y="6557"/>
                </a:lnTo>
                <a:lnTo>
                  <a:pt x="4270" y="6549"/>
                </a:lnTo>
                <a:lnTo>
                  <a:pt x="4252" y="6540"/>
                </a:lnTo>
                <a:lnTo>
                  <a:pt x="4244" y="6540"/>
                </a:lnTo>
                <a:lnTo>
                  <a:pt x="4252" y="6549"/>
                </a:lnTo>
                <a:lnTo>
                  <a:pt x="4252" y="6557"/>
                </a:lnTo>
                <a:lnTo>
                  <a:pt x="4244" y="6557"/>
                </a:lnTo>
                <a:lnTo>
                  <a:pt x="4244" y="6549"/>
                </a:lnTo>
                <a:lnTo>
                  <a:pt x="4235" y="6549"/>
                </a:lnTo>
                <a:lnTo>
                  <a:pt x="4226" y="6540"/>
                </a:lnTo>
                <a:lnTo>
                  <a:pt x="4217" y="6522"/>
                </a:lnTo>
                <a:lnTo>
                  <a:pt x="4217" y="6513"/>
                </a:lnTo>
                <a:lnTo>
                  <a:pt x="4226" y="6505"/>
                </a:lnTo>
                <a:lnTo>
                  <a:pt x="4217" y="6496"/>
                </a:lnTo>
                <a:lnTo>
                  <a:pt x="4217" y="6487"/>
                </a:lnTo>
                <a:lnTo>
                  <a:pt x="4208" y="6478"/>
                </a:lnTo>
                <a:lnTo>
                  <a:pt x="4199" y="6452"/>
                </a:lnTo>
                <a:lnTo>
                  <a:pt x="4199" y="6443"/>
                </a:lnTo>
                <a:lnTo>
                  <a:pt x="4191" y="6443"/>
                </a:lnTo>
                <a:lnTo>
                  <a:pt x="4173" y="6425"/>
                </a:lnTo>
                <a:lnTo>
                  <a:pt x="4173" y="6416"/>
                </a:lnTo>
                <a:lnTo>
                  <a:pt x="4173" y="6399"/>
                </a:lnTo>
                <a:lnTo>
                  <a:pt x="4164" y="6390"/>
                </a:lnTo>
                <a:lnTo>
                  <a:pt x="4164" y="6381"/>
                </a:lnTo>
                <a:lnTo>
                  <a:pt x="4164" y="6372"/>
                </a:lnTo>
                <a:lnTo>
                  <a:pt x="4155" y="6363"/>
                </a:lnTo>
                <a:lnTo>
                  <a:pt x="4155" y="6354"/>
                </a:lnTo>
                <a:lnTo>
                  <a:pt x="4138" y="6337"/>
                </a:lnTo>
                <a:lnTo>
                  <a:pt x="4138" y="6346"/>
                </a:lnTo>
                <a:lnTo>
                  <a:pt x="4138" y="6354"/>
                </a:lnTo>
                <a:lnTo>
                  <a:pt x="4147" y="6363"/>
                </a:lnTo>
                <a:lnTo>
                  <a:pt x="4138" y="6354"/>
                </a:lnTo>
                <a:lnTo>
                  <a:pt x="4138" y="6346"/>
                </a:lnTo>
                <a:lnTo>
                  <a:pt x="4120" y="6337"/>
                </a:lnTo>
                <a:lnTo>
                  <a:pt x="4120" y="6328"/>
                </a:lnTo>
                <a:lnTo>
                  <a:pt x="4120" y="6319"/>
                </a:lnTo>
                <a:lnTo>
                  <a:pt x="4111" y="6319"/>
                </a:lnTo>
                <a:lnTo>
                  <a:pt x="4102" y="6302"/>
                </a:lnTo>
                <a:lnTo>
                  <a:pt x="4102" y="6293"/>
                </a:lnTo>
                <a:lnTo>
                  <a:pt x="4085" y="6275"/>
                </a:lnTo>
                <a:lnTo>
                  <a:pt x="4067" y="6266"/>
                </a:lnTo>
                <a:lnTo>
                  <a:pt x="4067" y="6257"/>
                </a:lnTo>
                <a:lnTo>
                  <a:pt x="4067" y="6249"/>
                </a:lnTo>
                <a:lnTo>
                  <a:pt x="4067" y="6240"/>
                </a:lnTo>
                <a:lnTo>
                  <a:pt x="4067" y="6231"/>
                </a:lnTo>
                <a:lnTo>
                  <a:pt x="4058" y="6231"/>
                </a:lnTo>
                <a:lnTo>
                  <a:pt x="4058" y="6222"/>
                </a:lnTo>
                <a:lnTo>
                  <a:pt x="4058" y="6213"/>
                </a:lnTo>
                <a:lnTo>
                  <a:pt x="4049" y="6213"/>
                </a:lnTo>
                <a:lnTo>
                  <a:pt x="4041" y="6213"/>
                </a:lnTo>
                <a:lnTo>
                  <a:pt x="4032" y="6187"/>
                </a:lnTo>
                <a:lnTo>
                  <a:pt x="4023" y="6187"/>
                </a:lnTo>
                <a:lnTo>
                  <a:pt x="4023" y="6178"/>
                </a:lnTo>
                <a:lnTo>
                  <a:pt x="4014" y="6178"/>
                </a:lnTo>
                <a:lnTo>
                  <a:pt x="4014" y="6169"/>
                </a:lnTo>
                <a:lnTo>
                  <a:pt x="4014" y="6160"/>
                </a:lnTo>
                <a:lnTo>
                  <a:pt x="3997" y="6143"/>
                </a:lnTo>
                <a:lnTo>
                  <a:pt x="3988" y="6134"/>
                </a:lnTo>
                <a:lnTo>
                  <a:pt x="3970" y="6125"/>
                </a:lnTo>
                <a:lnTo>
                  <a:pt x="3961" y="6116"/>
                </a:lnTo>
                <a:lnTo>
                  <a:pt x="3952" y="6107"/>
                </a:lnTo>
                <a:lnTo>
                  <a:pt x="3952" y="6099"/>
                </a:lnTo>
                <a:lnTo>
                  <a:pt x="3935" y="6090"/>
                </a:lnTo>
                <a:lnTo>
                  <a:pt x="3935" y="6081"/>
                </a:lnTo>
                <a:lnTo>
                  <a:pt x="3926" y="6072"/>
                </a:lnTo>
                <a:lnTo>
                  <a:pt x="3935" y="6054"/>
                </a:lnTo>
                <a:lnTo>
                  <a:pt x="3926" y="6046"/>
                </a:lnTo>
                <a:lnTo>
                  <a:pt x="3926" y="6028"/>
                </a:lnTo>
                <a:lnTo>
                  <a:pt x="3926" y="6019"/>
                </a:lnTo>
                <a:lnTo>
                  <a:pt x="3917" y="6001"/>
                </a:lnTo>
                <a:lnTo>
                  <a:pt x="3917" y="5966"/>
                </a:lnTo>
                <a:lnTo>
                  <a:pt x="3917" y="5957"/>
                </a:lnTo>
                <a:lnTo>
                  <a:pt x="3917" y="5948"/>
                </a:lnTo>
                <a:lnTo>
                  <a:pt x="3908" y="5940"/>
                </a:lnTo>
                <a:lnTo>
                  <a:pt x="3926" y="5948"/>
                </a:lnTo>
                <a:lnTo>
                  <a:pt x="3935" y="5948"/>
                </a:lnTo>
                <a:lnTo>
                  <a:pt x="3961" y="5966"/>
                </a:lnTo>
                <a:lnTo>
                  <a:pt x="3970" y="5975"/>
                </a:lnTo>
                <a:lnTo>
                  <a:pt x="3970" y="5966"/>
                </a:lnTo>
                <a:lnTo>
                  <a:pt x="3979" y="5966"/>
                </a:lnTo>
                <a:lnTo>
                  <a:pt x="3979" y="5957"/>
                </a:lnTo>
                <a:lnTo>
                  <a:pt x="3997" y="5966"/>
                </a:lnTo>
                <a:lnTo>
                  <a:pt x="4005" y="5975"/>
                </a:lnTo>
                <a:lnTo>
                  <a:pt x="4005" y="5984"/>
                </a:lnTo>
                <a:lnTo>
                  <a:pt x="4014" y="5984"/>
                </a:lnTo>
                <a:lnTo>
                  <a:pt x="4032" y="5993"/>
                </a:lnTo>
                <a:lnTo>
                  <a:pt x="4041" y="5993"/>
                </a:lnTo>
                <a:lnTo>
                  <a:pt x="4049" y="6001"/>
                </a:lnTo>
                <a:lnTo>
                  <a:pt x="4049" y="6010"/>
                </a:lnTo>
                <a:lnTo>
                  <a:pt x="4041" y="6001"/>
                </a:lnTo>
                <a:lnTo>
                  <a:pt x="4041" y="6010"/>
                </a:lnTo>
                <a:lnTo>
                  <a:pt x="4041" y="6019"/>
                </a:lnTo>
                <a:lnTo>
                  <a:pt x="4041" y="6028"/>
                </a:lnTo>
                <a:lnTo>
                  <a:pt x="4049" y="6037"/>
                </a:lnTo>
                <a:lnTo>
                  <a:pt x="4058" y="6054"/>
                </a:lnTo>
                <a:lnTo>
                  <a:pt x="4067" y="6072"/>
                </a:lnTo>
                <a:lnTo>
                  <a:pt x="4067" y="6081"/>
                </a:lnTo>
                <a:lnTo>
                  <a:pt x="4067" y="6090"/>
                </a:lnTo>
                <a:lnTo>
                  <a:pt x="4076" y="6099"/>
                </a:lnTo>
                <a:lnTo>
                  <a:pt x="4085" y="6116"/>
                </a:lnTo>
                <a:lnTo>
                  <a:pt x="4094" y="6125"/>
                </a:lnTo>
                <a:lnTo>
                  <a:pt x="4094" y="6134"/>
                </a:lnTo>
                <a:lnTo>
                  <a:pt x="4094" y="6143"/>
                </a:lnTo>
                <a:lnTo>
                  <a:pt x="4102" y="6143"/>
                </a:lnTo>
                <a:lnTo>
                  <a:pt x="4111" y="6151"/>
                </a:lnTo>
                <a:lnTo>
                  <a:pt x="4111" y="6160"/>
                </a:lnTo>
                <a:lnTo>
                  <a:pt x="4111" y="6169"/>
                </a:lnTo>
                <a:lnTo>
                  <a:pt x="4120" y="6178"/>
                </a:lnTo>
                <a:lnTo>
                  <a:pt x="4129" y="6187"/>
                </a:lnTo>
                <a:lnTo>
                  <a:pt x="4129" y="6196"/>
                </a:lnTo>
                <a:lnTo>
                  <a:pt x="4138" y="6196"/>
                </a:lnTo>
                <a:lnTo>
                  <a:pt x="4147" y="6204"/>
                </a:lnTo>
                <a:lnTo>
                  <a:pt x="4147" y="6213"/>
                </a:lnTo>
                <a:lnTo>
                  <a:pt x="4164" y="6222"/>
                </a:lnTo>
                <a:lnTo>
                  <a:pt x="4182" y="6240"/>
                </a:lnTo>
                <a:lnTo>
                  <a:pt x="4191" y="6257"/>
                </a:lnTo>
                <a:lnTo>
                  <a:pt x="4199" y="6257"/>
                </a:lnTo>
                <a:lnTo>
                  <a:pt x="4208" y="6257"/>
                </a:lnTo>
                <a:lnTo>
                  <a:pt x="4217" y="6257"/>
                </a:lnTo>
                <a:lnTo>
                  <a:pt x="4235" y="6266"/>
                </a:lnTo>
                <a:lnTo>
                  <a:pt x="4226" y="6266"/>
                </a:lnTo>
                <a:lnTo>
                  <a:pt x="4226" y="6275"/>
                </a:lnTo>
                <a:lnTo>
                  <a:pt x="4226" y="6284"/>
                </a:lnTo>
                <a:lnTo>
                  <a:pt x="4235" y="6293"/>
                </a:lnTo>
                <a:lnTo>
                  <a:pt x="4235" y="6302"/>
                </a:lnTo>
                <a:lnTo>
                  <a:pt x="4244" y="6310"/>
                </a:lnTo>
                <a:lnTo>
                  <a:pt x="4252" y="6319"/>
                </a:lnTo>
                <a:lnTo>
                  <a:pt x="4279" y="6328"/>
                </a:lnTo>
                <a:lnTo>
                  <a:pt x="4279" y="6337"/>
                </a:lnTo>
                <a:lnTo>
                  <a:pt x="4288" y="6346"/>
                </a:lnTo>
                <a:lnTo>
                  <a:pt x="4288" y="6354"/>
                </a:lnTo>
                <a:lnTo>
                  <a:pt x="4296" y="6354"/>
                </a:lnTo>
                <a:lnTo>
                  <a:pt x="4314" y="6354"/>
                </a:lnTo>
                <a:lnTo>
                  <a:pt x="4323" y="6363"/>
                </a:lnTo>
                <a:lnTo>
                  <a:pt x="4323" y="6372"/>
                </a:lnTo>
                <a:lnTo>
                  <a:pt x="4332" y="6381"/>
                </a:lnTo>
                <a:lnTo>
                  <a:pt x="4341" y="6390"/>
                </a:lnTo>
                <a:lnTo>
                  <a:pt x="4332" y="6390"/>
                </a:lnTo>
                <a:lnTo>
                  <a:pt x="4332" y="6381"/>
                </a:lnTo>
                <a:lnTo>
                  <a:pt x="4323" y="6390"/>
                </a:lnTo>
                <a:lnTo>
                  <a:pt x="4323" y="6399"/>
                </a:lnTo>
                <a:lnTo>
                  <a:pt x="4314" y="6407"/>
                </a:lnTo>
                <a:lnTo>
                  <a:pt x="4314" y="6434"/>
                </a:lnTo>
                <a:lnTo>
                  <a:pt x="4323" y="6434"/>
                </a:lnTo>
                <a:lnTo>
                  <a:pt x="4323" y="6443"/>
                </a:lnTo>
                <a:lnTo>
                  <a:pt x="4332" y="6443"/>
                </a:lnTo>
                <a:lnTo>
                  <a:pt x="4341" y="6443"/>
                </a:lnTo>
                <a:lnTo>
                  <a:pt x="4341" y="6434"/>
                </a:lnTo>
                <a:lnTo>
                  <a:pt x="4349" y="6434"/>
                </a:lnTo>
                <a:lnTo>
                  <a:pt x="4349" y="6443"/>
                </a:lnTo>
                <a:lnTo>
                  <a:pt x="4341" y="6443"/>
                </a:lnTo>
                <a:lnTo>
                  <a:pt x="4341" y="6452"/>
                </a:lnTo>
                <a:lnTo>
                  <a:pt x="4349" y="6443"/>
                </a:lnTo>
                <a:lnTo>
                  <a:pt x="4358" y="6443"/>
                </a:lnTo>
                <a:lnTo>
                  <a:pt x="4367" y="6452"/>
                </a:lnTo>
                <a:lnTo>
                  <a:pt x="4367" y="6460"/>
                </a:lnTo>
                <a:lnTo>
                  <a:pt x="4385" y="6469"/>
                </a:lnTo>
                <a:lnTo>
                  <a:pt x="4394" y="6469"/>
                </a:lnTo>
                <a:lnTo>
                  <a:pt x="4411" y="6478"/>
                </a:lnTo>
                <a:lnTo>
                  <a:pt x="4420" y="6487"/>
                </a:lnTo>
                <a:lnTo>
                  <a:pt x="4411" y="6487"/>
                </a:lnTo>
                <a:lnTo>
                  <a:pt x="4402" y="6487"/>
                </a:lnTo>
                <a:lnTo>
                  <a:pt x="4402" y="6478"/>
                </a:lnTo>
                <a:lnTo>
                  <a:pt x="4402" y="6487"/>
                </a:lnTo>
                <a:lnTo>
                  <a:pt x="4420" y="6505"/>
                </a:lnTo>
                <a:lnTo>
                  <a:pt x="4420" y="6513"/>
                </a:lnTo>
                <a:lnTo>
                  <a:pt x="4429" y="6522"/>
                </a:lnTo>
                <a:lnTo>
                  <a:pt x="4438" y="6522"/>
                </a:lnTo>
                <a:lnTo>
                  <a:pt x="4446" y="6522"/>
                </a:lnTo>
                <a:lnTo>
                  <a:pt x="4455" y="6522"/>
                </a:lnTo>
                <a:lnTo>
                  <a:pt x="4455" y="6531"/>
                </a:lnTo>
                <a:lnTo>
                  <a:pt x="4455" y="6540"/>
                </a:lnTo>
                <a:lnTo>
                  <a:pt x="4438" y="6531"/>
                </a:lnTo>
                <a:lnTo>
                  <a:pt x="4482" y="6566"/>
                </a:lnTo>
                <a:lnTo>
                  <a:pt x="4499" y="6575"/>
                </a:lnTo>
                <a:lnTo>
                  <a:pt x="4508" y="6593"/>
                </a:lnTo>
                <a:lnTo>
                  <a:pt x="4526" y="6609"/>
                </a:lnTo>
                <a:lnTo>
                  <a:pt x="4535" y="6627"/>
                </a:lnTo>
                <a:lnTo>
                  <a:pt x="4552" y="6636"/>
                </a:lnTo>
                <a:lnTo>
                  <a:pt x="4561" y="6654"/>
                </a:lnTo>
                <a:lnTo>
                  <a:pt x="4570" y="6654"/>
                </a:lnTo>
                <a:lnTo>
                  <a:pt x="4579" y="6671"/>
                </a:lnTo>
                <a:lnTo>
                  <a:pt x="4588" y="6689"/>
                </a:lnTo>
                <a:lnTo>
                  <a:pt x="4588" y="6715"/>
                </a:lnTo>
                <a:lnTo>
                  <a:pt x="4596" y="6733"/>
                </a:lnTo>
                <a:lnTo>
                  <a:pt x="4605" y="6742"/>
                </a:lnTo>
                <a:lnTo>
                  <a:pt x="4605" y="6751"/>
                </a:lnTo>
                <a:lnTo>
                  <a:pt x="4623" y="6759"/>
                </a:lnTo>
                <a:lnTo>
                  <a:pt x="4623" y="6768"/>
                </a:lnTo>
                <a:lnTo>
                  <a:pt x="4623" y="6777"/>
                </a:lnTo>
                <a:lnTo>
                  <a:pt x="4623" y="6786"/>
                </a:lnTo>
                <a:lnTo>
                  <a:pt x="4614" y="6795"/>
                </a:lnTo>
                <a:lnTo>
                  <a:pt x="4614" y="6804"/>
                </a:lnTo>
                <a:lnTo>
                  <a:pt x="4605" y="6804"/>
                </a:lnTo>
                <a:lnTo>
                  <a:pt x="4605" y="6812"/>
                </a:lnTo>
                <a:lnTo>
                  <a:pt x="4614" y="6812"/>
                </a:lnTo>
                <a:lnTo>
                  <a:pt x="4623" y="6821"/>
                </a:lnTo>
                <a:lnTo>
                  <a:pt x="4623" y="6830"/>
                </a:lnTo>
                <a:lnTo>
                  <a:pt x="4614" y="6830"/>
                </a:lnTo>
                <a:lnTo>
                  <a:pt x="4596" y="6830"/>
                </a:lnTo>
                <a:lnTo>
                  <a:pt x="4596" y="6839"/>
                </a:lnTo>
                <a:lnTo>
                  <a:pt x="4588" y="6839"/>
                </a:lnTo>
                <a:lnTo>
                  <a:pt x="4596" y="6848"/>
                </a:lnTo>
                <a:lnTo>
                  <a:pt x="4596" y="6857"/>
                </a:lnTo>
                <a:lnTo>
                  <a:pt x="4596" y="6865"/>
                </a:lnTo>
                <a:lnTo>
                  <a:pt x="4605" y="6874"/>
                </a:lnTo>
                <a:lnTo>
                  <a:pt x="4614" y="6892"/>
                </a:lnTo>
                <a:lnTo>
                  <a:pt x="4632" y="6901"/>
                </a:lnTo>
                <a:lnTo>
                  <a:pt x="4632" y="6909"/>
                </a:lnTo>
                <a:lnTo>
                  <a:pt x="4641" y="6927"/>
                </a:lnTo>
                <a:lnTo>
                  <a:pt x="4667" y="6936"/>
                </a:lnTo>
                <a:lnTo>
                  <a:pt x="4685" y="6936"/>
                </a:lnTo>
                <a:lnTo>
                  <a:pt x="4694" y="6945"/>
                </a:lnTo>
                <a:lnTo>
                  <a:pt x="4711" y="6954"/>
                </a:lnTo>
                <a:lnTo>
                  <a:pt x="4720" y="6962"/>
                </a:lnTo>
                <a:lnTo>
                  <a:pt x="4738" y="6971"/>
                </a:lnTo>
                <a:lnTo>
                  <a:pt x="4746" y="6989"/>
                </a:lnTo>
                <a:lnTo>
                  <a:pt x="4755" y="6998"/>
                </a:lnTo>
                <a:lnTo>
                  <a:pt x="4782" y="7007"/>
                </a:lnTo>
                <a:lnTo>
                  <a:pt x="4808" y="7015"/>
                </a:lnTo>
                <a:lnTo>
                  <a:pt x="4817" y="7015"/>
                </a:lnTo>
                <a:lnTo>
                  <a:pt x="4843" y="7024"/>
                </a:lnTo>
                <a:lnTo>
                  <a:pt x="4861" y="7024"/>
                </a:lnTo>
                <a:lnTo>
                  <a:pt x="4870" y="7024"/>
                </a:lnTo>
                <a:lnTo>
                  <a:pt x="4879" y="7033"/>
                </a:lnTo>
                <a:lnTo>
                  <a:pt x="4888" y="7051"/>
                </a:lnTo>
                <a:lnTo>
                  <a:pt x="4896" y="7051"/>
                </a:lnTo>
                <a:lnTo>
                  <a:pt x="4905" y="7060"/>
                </a:lnTo>
                <a:lnTo>
                  <a:pt x="4923" y="7068"/>
                </a:lnTo>
                <a:lnTo>
                  <a:pt x="4932" y="7077"/>
                </a:lnTo>
                <a:lnTo>
                  <a:pt x="4941" y="7086"/>
                </a:lnTo>
                <a:lnTo>
                  <a:pt x="4976" y="7095"/>
                </a:lnTo>
                <a:lnTo>
                  <a:pt x="4985" y="7095"/>
                </a:lnTo>
                <a:lnTo>
                  <a:pt x="5002" y="7104"/>
                </a:lnTo>
                <a:lnTo>
                  <a:pt x="5029" y="7121"/>
                </a:lnTo>
                <a:lnTo>
                  <a:pt x="5055" y="7121"/>
                </a:lnTo>
                <a:lnTo>
                  <a:pt x="5082" y="7130"/>
                </a:lnTo>
                <a:lnTo>
                  <a:pt x="5091" y="7130"/>
                </a:lnTo>
                <a:lnTo>
                  <a:pt x="5099" y="7130"/>
                </a:lnTo>
                <a:lnTo>
                  <a:pt x="5117" y="7148"/>
                </a:lnTo>
                <a:lnTo>
                  <a:pt x="5143" y="7157"/>
                </a:lnTo>
                <a:lnTo>
                  <a:pt x="5170" y="7174"/>
                </a:lnTo>
                <a:lnTo>
                  <a:pt x="5214" y="7183"/>
                </a:lnTo>
                <a:lnTo>
                  <a:pt x="5240" y="7192"/>
                </a:lnTo>
                <a:lnTo>
                  <a:pt x="5267" y="7201"/>
                </a:lnTo>
                <a:lnTo>
                  <a:pt x="5267" y="7192"/>
                </a:lnTo>
                <a:lnTo>
                  <a:pt x="5285" y="7192"/>
                </a:lnTo>
                <a:lnTo>
                  <a:pt x="5320" y="7183"/>
                </a:lnTo>
                <a:lnTo>
                  <a:pt x="5338" y="7174"/>
                </a:lnTo>
                <a:lnTo>
                  <a:pt x="5364" y="7157"/>
                </a:lnTo>
                <a:lnTo>
                  <a:pt x="5382" y="7157"/>
                </a:lnTo>
                <a:lnTo>
                  <a:pt x="5390" y="7157"/>
                </a:lnTo>
                <a:lnTo>
                  <a:pt x="5382" y="7157"/>
                </a:lnTo>
                <a:lnTo>
                  <a:pt x="5373" y="7148"/>
                </a:lnTo>
                <a:lnTo>
                  <a:pt x="5382" y="7148"/>
                </a:lnTo>
                <a:lnTo>
                  <a:pt x="5382" y="7139"/>
                </a:lnTo>
                <a:lnTo>
                  <a:pt x="5390" y="7148"/>
                </a:lnTo>
                <a:lnTo>
                  <a:pt x="5399" y="7148"/>
                </a:lnTo>
                <a:lnTo>
                  <a:pt x="5408" y="7148"/>
                </a:lnTo>
                <a:lnTo>
                  <a:pt x="5399" y="7157"/>
                </a:lnTo>
                <a:lnTo>
                  <a:pt x="5417" y="7157"/>
                </a:lnTo>
                <a:lnTo>
                  <a:pt x="5443" y="7174"/>
                </a:lnTo>
                <a:lnTo>
                  <a:pt x="5443" y="7165"/>
                </a:lnTo>
                <a:lnTo>
                  <a:pt x="5435" y="7165"/>
                </a:lnTo>
                <a:lnTo>
                  <a:pt x="5426" y="7157"/>
                </a:lnTo>
                <a:lnTo>
                  <a:pt x="5417" y="7157"/>
                </a:lnTo>
                <a:lnTo>
                  <a:pt x="5417" y="7148"/>
                </a:lnTo>
                <a:lnTo>
                  <a:pt x="5426" y="7157"/>
                </a:lnTo>
                <a:lnTo>
                  <a:pt x="5435" y="7157"/>
                </a:lnTo>
                <a:lnTo>
                  <a:pt x="5443" y="7165"/>
                </a:lnTo>
                <a:lnTo>
                  <a:pt x="5452" y="7165"/>
                </a:lnTo>
                <a:lnTo>
                  <a:pt x="5470" y="7183"/>
                </a:lnTo>
                <a:lnTo>
                  <a:pt x="5479" y="7192"/>
                </a:lnTo>
                <a:lnTo>
                  <a:pt x="5505" y="7210"/>
                </a:lnTo>
                <a:lnTo>
                  <a:pt x="5523" y="7227"/>
                </a:lnTo>
                <a:lnTo>
                  <a:pt x="5532" y="7227"/>
                </a:lnTo>
                <a:lnTo>
                  <a:pt x="5532" y="7236"/>
                </a:lnTo>
                <a:lnTo>
                  <a:pt x="5558" y="7263"/>
                </a:lnTo>
                <a:lnTo>
                  <a:pt x="5576" y="7280"/>
                </a:lnTo>
                <a:lnTo>
                  <a:pt x="5611" y="7307"/>
                </a:lnTo>
                <a:lnTo>
                  <a:pt x="5620" y="7315"/>
                </a:lnTo>
                <a:lnTo>
                  <a:pt x="5637" y="7324"/>
                </a:lnTo>
                <a:lnTo>
                  <a:pt x="5655" y="7324"/>
                </a:lnTo>
                <a:lnTo>
                  <a:pt x="5699" y="7324"/>
                </a:lnTo>
                <a:lnTo>
                  <a:pt x="5708" y="7333"/>
                </a:lnTo>
                <a:lnTo>
                  <a:pt x="5735" y="7342"/>
                </a:lnTo>
                <a:lnTo>
                  <a:pt x="5743" y="7342"/>
                </a:lnTo>
                <a:lnTo>
                  <a:pt x="5752" y="7351"/>
                </a:lnTo>
                <a:lnTo>
                  <a:pt x="5779" y="7360"/>
                </a:lnTo>
                <a:lnTo>
                  <a:pt x="5796" y="7360"/>
                </a:lnTo>
                <a:lnTo>
                  <a:pt x="5823" y="7377"/>
                </a:lnTo>
                <a:lnTo>
                  <a:pt x="5849" y="7386"/>
                </a:lnTo>
                <a:lnTo>
                  <a:pt x="5849" y="7377"/>
                </a:lnTo>
                <a:lnTo>
                  <a:pt x="5840" y="7377"/>
                </a:lnTo>
                <a:lnTo>
                  <a:pt x="5849" y="7377"/>
                </a:lnTo>
                <a:lnTo>
                  <a:pt x="5858" y="7377"/>
                </a:lnTo>
                <a:lnTo>
                  <a:pt x="5876" y="7386"/>
                </a:lnTo>
                <a:lnTo>
                  <a:pt x="5885" y="7386"/>
                </a:lnTo>
                <a:lnTo>
                  <a:pt x="5893" y="7386"/>
                </a:lnTo>
                <a:lnTo>
                  <a:pt x="5902" y="7377"/>
                </a:lnTo>
                <a:lnTo>
                  <a:pt x="5902" y="7368"/>
                </a:lnTo>
                <a:lnTo>
                  <a:pt x="5911" y="7368"/>
                </a:lnTo>
                <a:lnTo>
                  <a:pt x="5920" y="7368"/>
                </a:lnTo>
                <a:lnTo>
                  <a:pt x="5929" y="7368"/>
                </a:lnTo>
                <a:lnTo>
                  <a:pt x="5929" y="7377"/>
                </a:lnTo>
                <a:lnTo>
                  <a:pt x="5929" y="7386"/>
                </a:lnTo>
                <a:lnTo>
                  <a:pt x="5937" y="7386"/>
                </a:lnTo>
                <a:lnTo>
                  <a:pt x="5937" y="7395"/>
                </a:lnTo>
                <a:lnTo>
                  <a:pt x="5937" y="7404"/>
                </a:lnTo>
                <a:lnTo>
                  <a:pt x="5929" y="7404"/>
                </a:lnTo>
                <a:lnTo>
                  <a:pt x="5929" y="7395"/>
                </a:lnTo>
                <a:lnTo>
                  <a:pt x="5920" y="7395"/>
                </a:lnTo>
                <a:lnTo>
                  <a:pt x="5911" y="7395"/>
                </a:lnTo>
                <a:lnTo>
                  <a:pt x="5911" y="7404"/>
                </a:lnTo>
                <a:lnTo>
                  <a:pt x="5929" y="7413"/>
                </a:lnTo>
                <a:lnTo>
                  <a:pt x="5946" y="7430"/>
                </a:lnTo>
                <a:lnTo>
                  <a:pt x="5955" y="7439"/>
                </a:lnTo>
                <a:lnTo>
                  <a:pt x="5973" y="7448"/>
                </a:lnTo>
                <a:lnTo>
                  <a:pt x="5982" y="7457"/>
                </a:lnTo>
                <a:lnTo>
                  <a:pt x="5990" y="7474"/>
                </a:lnTo>
                <a:lnTo>
                  <a:pt x="5999" y="7492"/>
                </a:lnTo>
                <a:lnTo>
                  <a:pt x="6035" y="7518"/>
                </a:lnTo>
                <a:lnTo>
                  <a:pt x="6052" y="7527"/>
                </a:lnTo>
                <a:lnTo>
                  <a:pt x="6052" y="7536"/>
                </a:lnTo>
                <a:lnTo>
                  <a:pt x="6052" y="7545"/>
                </a:lnTo>
                <a:lnTo>
                  <a:pt x="6043" y="7554"/>
                </a:lnTo>
                <a:lnTo>
                  <a:pt x="6052" y="7554"/>
                </a:lnTo>
                <a:lnTo>
                  <a:pt x="6061" y="7563"/>
                </a:lnTo>
                <a:lnTo>
                  <a:pt x="6061" y="7571"/>
                </a:lnTo>
                <a:lnTo>
                  <a:pt x="6061" y="7580"/>
                </a:lnTo>
                <a:lnTo>
                  <a:pt x="6052" y="7589"/>
                </a:lnTo>
                <a:lnTo>
                  <a:pt x="6043" y="7598"/>
                </a:lnTo>
                <a:lnTo>
                  <a:pt x="6052" y="7607"/>
                </a:lnTo>
                <a:lnTo>
                  <a:pt x="6061" y="7624"/>
                </a:lnTo>
                <a:lnTo>
                  <a:pt x="6087" y="7633"/>
                </a:lnTo>
                <a:lnTo>
                  <a:pt x="6096" y="7642"/>
                </a:lnTo>
                <a:lnTo>
                  <a:pt x="6105" y="7651"/>
                </a:lnTo>
                <a:lnTo>
                  <a:pt x="6105" y="7642"/>
                </a:lnTo>
                <a:lnTo>
                  <a:pt x="6114" y="7633"/>
                </a:lnTo>
                <a:lnTo>
                  <a:pt x="6114" y="7624"/>
                </a:lnTo>
                <a:lnTo>
                  <a:pt x="6096" y="7616"/>
                </a:lnTo>
                <a:lnTo>
                  <a:pt x="6096" y="7607"/>
                </a:lnTo>
                <a:lnTo>
                  <a:pt x="6087" y="7598"/>
                </a:lnTo>
                <a:lnTo>
                  <a:pt x="6096" y="7598"/>
                </a:lnTo>
                <a:lnTo>
                  <a:pt x="6096" y="7607"/>
                </a:lnTo>
                <a:lnTo>
                  <a:pt x="6105" y="7607"/>
                </a:lnTo>
                <a:lnTo>
                  <a:pt x="6132" y="7624"/>
                </a:lnTo>
                <a:lnTo>
                  <a:pt x="6132" y="7633"/>
                </a:lnTo>
                <a:lnTo>
                  <a:pt x="6132" y="7642"/>
                </a:lnTo>
                <a:lnTo>
                  <a:pt x="6140" y="7651"/>
                </a:lnTo>
                <a:lnTo>
                  <a:pt x="6149" y="7651"/>
                </a:lnTo>
                <a:lnTo>
                  <a:pt x="6167" y="7660"/>
                </a:lnTo>
                <a:lnTo>
                  <a:pt x="6176" y="7660"/>
                </a:lnTo>
                <a:lnTo>
                  <a:pt x="6193" y="7668"/>
                </a:lnTo>
                <a:lnTo>
                  <a:pt x="6202" y="7677"/>
                </a:lnTo>
                <a:lnTo>
                  <a:pt x="6211" y="7686"/>
                </a:lnTo>
                <a:lnTo>
                  <a:pt x="6211" y="7695"/>
                </a:lnTo>
                <a:lnTo>
                  <a:pt x="6211" y="7704"/>
                </a:lnTo>
                <a:lnTo>
                  <a:pt x="6211" y="7713"/>
                </a:lnTo>
                <a:lnTo>
                  <a:pt x="6202" y="7721"/>
                </a:lnTo>
                <a:lnTo>
                  <a:pt x="6211" y="7730"/>
                </a:lnTo>
                <a:lnTo>
                  <a:pt x="6220" y="7730"/>
                </a:lnTo>
                <a:lnTo>
                  <a:pt x="6229" y="7739"/>
                </a:lnTo>
                <a:lnTo>
                  <a:pt x="6237" y="7739"/>
                </a:lnTo>
                <a:lnTo>
                  <a:pt x="6237" y="7730"/>
                </a:lnTo>
                <a:lnTo>
                  <a:pt x="6229" y="7721"/>
                </a:lnTo>
                <a:lnTo>
                  <a:pt x="6220" y="7713"/>
                </a:lnTo>
                <a:lnTo>
                  <a:pt x="6229" y="7713"/>
                </a:lnTo>
                <a:lnTo>
                  <a:pt x="6237" y="7713"/>
                </a:lnTo>
                <a:lnTo>
                  <a:pt x="6246" y="7721"/>
                </a:lnTo>
                <a:lnTo>
                  <a:pt x="6246" y="7730"/>
                </a:lnTo>
                <a:lnTo>
                  <a:pt x="6246" y="7739"/>
                </a:lnTo>
                <a:lnTo>
                  <a:pt x="6255" y="7748"/>
                </a:lnTo>
                <a:lnTo>
                  <a:pt x="6264" y="7748"/>
                </a:lnTo>
                <a:lnTo>
                  <a:pt x="6264" y="7757"/>
                </a:lnTo>
                <a:lnTo>
                  <a:pt x="6264" y="7748"/>
                </a:lnTo>
                <a:lnTo>
                  <a:pt x="6273" y="7739"/>
                </a:lnTo>
                <a:lnTo>
                  <a:pt x="6282" y="7739"/>
                </a:lnTo>
                <a:lnTo>
                  <a:pt x="6290" y="7748"/>
                </a:lnTo>
                <a:lnTo>
                  <a:pt x="6299" y="7748"/>
                </a:lnTo>
                <a:lnTo>
                  <a:pt x="6317" y="7739"/>
                </a:lnTo>
                <a:lnTo>
                  <a:pt x="6317" y="7748"/>
                </a:lnTo>
                <a:lnTo>
                  <a:pt x="6326" y="7748"/>
                </a:lnTo>
                <a:lnTo>
                  <a:pt x="6334" y="7748"/>
                </a:lnTo>
                <a:lnTo>
                  <a:pt x="6343" y="7757"/>
                </a:lnTo>
                <a:lnTo>
                  <a:pt x="6352" y="7757"/>
                </a:lnTo>
                <a:lnTo>
                  <a:pt x="6352" y="7766"/>
                </a:lnTo>
                <a:lnTo>
                  <a:pt x="6370" y="7783"/>
                </a:lnTo>
                <a:lnTo>
                  <a:pt x="6379" y="7792"/>
                </a:lnTo>
                <a:lnTo>
                  <a:pt x="6387" y="7792"/>
                </a:lnTo>
                <a:lnTo>
                  <a:pt x="6387" y="7783"/>
                </a:lnTo>
                <a:lnTo>
                  <a:pt x="6396" y="7774"/>
                </a:lnTo>
                <a:lnTo>
                  <a:pt x="6405" y="7783"/>
                </a:lnTo>
                <a:lnTo>
                  <a:pt x="6414" y="7810"/>
                </a:lnTo>
                <a:lnTo>
                  <a:pt x="6414" y="7819"/>
                </a:lnTo>
                <a:lnTo>
                  <a:pt x="6432" y="7819"/>
                </a:lnTo>
                <a:lnTo>
                  <a:pt x="6449" y="7819"/>
                </a:lnTo>
                <a:lnTo>
                  <a:pt x="6449" y="7810"/>
                </a:lnTo>
                <a:lnTo>
                  <a:pt x="6458" y="7810"/>
                </a:lnTo>
                <a:lnTo>
                  <a:pt x="6467" y="7810"/>
                </a:lnTo>
                <a:lnTo>
                  <a:pt x="6476" y="7810"/>
                </a:lnTo>
                <a:lnTo>
                  <a:pt x="6476" y="7801"/>
                </a:lnTo>
                <a:lnTo>
                  <a:pt x="6476" y="7792"/>
                </a:lnTo>
                <a:lnTo>
                  <a:pt x="6458" y="7774"/>
                </a:lnTo>
                <a:lnTo>
                  <a:pt x="6449" y="7766"/>
                </a:lnTo>
                <a:lnTo>
                  <a:pt x="6440" y="7757"/>
                </a:lnTo>
                <a:lnTo>
                  <a:pt x="6440" y="7748"/>
                </a:lnTo>
                <a:lnTo>
                  <a:pt x="6449" y="7748"/>
                </a:lnTo>
                <a:lnTo>
                  <a:pt x="6458" y="7739"/>
                </a:lnTo>
                <a:lnTo>
                  <a:pt x="6467" y="7739"/>
                </a:lnTo>
                <a:lnTo>
                  <a:pt x="6493" y="7721"/>
                </a:lnTo>
                <a:lnTo>
                  <a:pt x="6493" y="7713"/>
                </a:lnTo>
                <a:lnTo>
                  <a:pt x="6502" y="7704"/>
                </a:lnTo>
                <a:lnTo>
                  <a:pt x="6511" y="7695"/>
                </a:lnTo>
                <a:lnTo>
                  <a:pt x="6520" y="7695"/>
                </a:lnTo>
                <a:lnTo>
                  <a:pt x="6529" y="7686"/>
                </a:lnTo>
                <a:lnTo>
                  <a:pt x="6546" y="7695"/>
                </a:lnTo>
                <a:lnTo>
                  <a:pt x="6555" y="7695"/>
                </a:lnTo>
                <a:lnTo>
                  <a:pt x="6564" y="7704"/>
                </a:lnTo>
                <a:lnTo>
                  <a:pt x="6573" y="7713"/>
                </a:lnTo>
                <a:lnTo>
                  <a:pt x="6581" y="7713"/>
                </a:lnTo>
                <a:lnTo>
                  <a:pt x="6590" y="7721"/>
                </a:lnTo>
                <a:lnTo>
                  <a:pt x="6590" y="7730"/>
                </a:lnTo>
                <a:lnTo>
                  <a:pt x="6590" y="7739"/>
                </a:lnTo>
                <a:lnTo>
                  <a:pt x="6599" y="7739"/>
                </a:lnTo>
                <a:lnTo>
                  <a:pt x="6599" y="7730"/>
                </a:lnTo>
                <a:lnTo>
                  <a:pt x="6590" y="7730"/>
                </a:lnTo>
                <a:lnTo>
                  <a:pt x="6599" y="7730"/>
                </a:lnTo>
                <a:lnTo>
                  <a:pt x="6608" y="7730"/>
                </a:lnTo>
                <a:lnTo>
                  <a:pt x="6608" y="7739"/>
                </a:lnTo>
                <a:lnTo>
                  <a:pt x="6608" y="7730"/>
                </a:lnTo>
                <a:lnTo>
                  <a:pt x="6617" y="7730"/>
                </a:lnTo>
                <a:lnTo>
                  <a:pt x="6617" y="7739"/>
                </a:lnTo>
                <a:lnTo>
                  <a:pt x="6626" y="7739"/>
                </a:lnTo>
                <a:lnTo>
                  <a:pt x="6634" y="7748"/>
                </a:lnTo>
                <a:lnTo>
                  <a:pt x="6643" y="7757"/>
                </a:lnTo>
                <a:lnTo>
                  <a:pt x="6634" y="7757"/>
                </a:lnTo>
                <a:lnTo>
                  <a:pt x="6626" y="7748"/>
                </a:lnTo>
                <a:lnTo>
                  <a:pt x="6617" y="7748"/>
                </a:lnTo>
                <a:lnTo>
                  <a:pt x="6617" y="7739"/>
                </a:lnTo>
                <a:lnTo>
                  <a:pt x="6608" y="7739"/>
                </a:lnTo>
                <a:lnTo>
                  <a:pt x="6599" y="7748"/>
                </a:lnTo>
                <a:lnTo>
                  <a:pt x="6608" y="7757"/>
                </a:lnTo>
                <a:lnTo>
                  <a:pt x="6599" y="7757"/>
                </a:lnTo>
                <a:lnTo>
                  <a:pt x="6590" y="7757"/>
                </a:lnTo>
                <a:lnTo>
                  <a:pt x="6599" y="7774"/>
                </a:lnTo>
                <a:lnTo>
                  <a:pt x="6608" y="7801"/>
                </a:lnTo>
                <a:lnTo>
                  <a:pt x="6626" y="7819"/>
                </a:lnTo>
                <a:lnTo>
                  <a:pt x="6634" y="7819"/>
                </a:lnTo>
                <a:lnTo>
                  <a:pt x="6634" y="7827"/>
                </a:lnTo>
                <a:lnTo>
                  <a:pt x="6643" y="7845"/>
                </a:lnTo>
                <a:lnTo>
                  <a:pt x="6652" y="7845"/>
                </a:lnTo>
                <a:lnTo>
                  <a:pt x="6652" y="7854"/>
                </a:lnTo>
                <a:lnTo>
                  <a:pt x="6661" y="7863"/>
                </a:lnTo>
                <a:lnTo>
                  <a:pt x="6670" y="7871"/>
                </a:lnTo>
                <a:lnTo>
                  <a:pt x="6670" y="7889"/>
                </a:lnTo>
                <a:lnTo>
                  <a:pt x="6661" y="7889"/>
                </a:lnTo>
                <a:lnTo>
                  <a:pt x="6661" y="7898"/>
                </a:lnTo>
                <a:lnTo>
                  <a:pt x="6670" y="7916"/>
                </a:lnTo>
                <a:lnTo>
                  <a:pt x="6679" y="7924"/>
                </a:lnTo>
                <a:lnTo>
                  <a:pt x="6670" y="7933"/>
                </a:lnTo>
                <a:lnTo>
                  <a:pt x="6661" y="7942"/>
                </a:lnTo>
                <a:lnTo>
                  <a:pt x="6670" y="7951"/>
                </a:lnTo>
                <a:lnTo>
                  <a:pt x="6670" y="7960"/>
                </a:lnTo>
                <a:lnTo>
                  <a:pt x="6670" y="7969"/>
                </a:lnTo>
                <a:lnTo>
                  <a:pt x="6670" y="7977"/>
                </a:lnTo>
                <a:lnTo>
                  <a:pt x="6670" y="7995"/>
                </a:lnTo>
                <a:lnTo>
                  <a:pt x="6679" y="8004"/>
                </a:lnTo>
                <a:lnTo>
                  <a:pt x="6679" y="8013"/>
                </a:lnTo>
                <a:lnTo>
                  <a:pt x="6670" y="8022"/>
                </a:lnTo>
                <a:lnTo>
                  <a:pt x="6670" y="8030"/>
                </a:lnTo>
                <a:lnTo>
                  <a:pt x="6661" y="8039"/>
                </a:lnTo>
                <a:lnTo>
                  <a:pt x="6670" y="8039"/>
                </a:lnTo>
                <a:lnTo>
                  <a:pt x="6670" y="8048"/>
                </a:lnTo>
                <a:lnTo>
                  <a:pt x="6670" y="8057"/>
                </a:lnTo>
                <a:lnTo>
                  <a:pt x="6670" y="8066"/>
                </a:lnTo>
                <a:lnTo>
                  <a:pt x="6679" y="8057"/>
                </a:lnTo>
                <a:lnTo>
                  <a:pt x="6679" y="8066"/>
                </a:lnTo>
                <a:lnTo>
                  <a:pt x="6687" y="8066"/>
                </a:lnTo>
                <a:lnTo>
                  <a:pt x="6696" y="8066"/>
                </a:lnTo>
                <a:lnTo>
                  <a:pt x="6679" y="8092"/>
                </a:lnTo>
                <a:lnTo>
                  <a:pt x="6670" y="8101"/>
                </a:lnTo>
                <a:lnTo>
                  <a:pt x="6670" y="8110"/>
                </a:lnTo>
                <a:lnTo>
                  <a:pt x="6661" y="8119"/>
                </a:lnTo>
                <a:lnTo>
                  <a:pt x="6652" y="8127"/>
                </a:lnTo>
                <a:lnTo>
                  <a:pt x="6643" y="8127"/>
                </a:lnTo>
                <a:lnTo>
                  <a:pt x="6652" y="8136"/>
                </a:lnTo>
                <a:lnTo>
                  <a:pt x="6652" y="8145"/>
                </a:lnTo>
                <a:lnTo>
                  <a:pt x="6643" y="8145"/>
                </a:lnTo>
                <a:lnTo>
                  <a:pt x="6634" y="8154"/>
                </a:lnTo>
                <a:lnTo>
                  <a:pt x="6626" y="8163"/>
                </a:lnTo>
                <a:lnTo>
                  <a:pt x="6617" y="8172"/>
                </a:lnTo>
                <a:lnTo>
                  <a:pt x="6599" y="8172"/>
                </a:lnTo>
                <a:lnTo>
                  <a:pt x="6590" y="8172"/>
                </a:lnTo>
                <a:lnTo>
                  <a:pt x="6581" y="8172"/>
                </a:lnTo>
                <a:lnTo>
                  <a:pt x="6581" y="8180"/>
                </a:lnTo>
                <a:lnTo>
                  <a:pt x="6581" y="8198"/>
                </a:lnTo>
                <a:lnTo>
                  <a:pt x="6581" y="8207"/>
                </a:lnTo>
                <a:lnTo>
                  <a:pt x="6581" y="8225"/>
                </a:lnTo>
                <a:lnTo>
                  <a:pt x="6564" y="8216"/>
                </a:lnTo>
                <a:lnTo>
                  <a:pt x="6555" y="8225"/>
                </a:lnTo>
                <a:lnTo>
                  <a:pt x="6546" y="8233"/>
                </a:lnTo>
                <a:lnTo>
                  <a:pt x="6555" y="8242"/>
                </a:lnTo>
                <a:lnTo>
                  <a:pt x="6564" y="8242"/>
                </a:lnTo>
                <a:lnTo>
                  <a:pt x="6564" y="8260"/>
                </a:lnTo>
                <a:lnTo>
                  <a:pt x="6555" y="8260"/>
                </a:lnTo>
                <a:lnTo>
                  <a:pt x="6537" y="8269"/>
                </a:lnTo>
                <a:lnTo>
                  <a:pt x="6520" y="8277"/>
                </a:lnTo>
                <a:lnTo>
                  <a:pt x="6502" y="8277"/>
                </a:lnTo>
                <a:lnTo>
                  <a:pt x="6493" y="8277"/>
                </a:lnTo>
                <a:lnTo>
                  <a:pt x="6493" y="8286"/>
                </a:lnTo>
                <a:lnTo>
                  <a:pt x="6484" y="8286"/>
                </a:lnTo>
                <a:lnTo>
                  <a:pt x="6476" y="8286"/>
                </a:lnTo>
                <a:lnTo>
                  <a:pt x="6467" y="8295"/>
                </a:lnTo>
                <a:lnTo>
                  <a:pt x="6476" y="8304"/>
                </a:lnTo>
                <a:lnTo>
                  <a:pt x="6476" y="8322"/>
                </a:lnTo>
                <a:lnTo>
                  <a:pt x="6476" y="8339"/>
                </a:lnTo>
                <a:lnTo>
                  <a:pt x="6467" y="8348"/>
                </a:lnTo>
                <a:lnTo>
                  <a:pt x="6458" y="8357"/>
                </a:lnTo>
                <a:lnTo>
                  <a:pt x="6449" y="8366"/>
                </a:lnTo>
                <a:lnTo>
                  <a:pt x="6440" y="8375"/>
                </a:lnTo>
                <a:lnTo>
                  <a:pt x="6440" y="8383"/>
                </a:lnTo>
                <a:lnTo>
                  <a:pt x="6449" y="8392"/>
                </a:lnTo>
                <a:lnTo>
                  <a:pt x="6458" y="8392"/>
                </a:lnTo>
                <a:lnTo>
                  <a:pt x="6449" y="8401"/>
                </a:lnTo>
                <a:lnTo>
                  <a:pt x="6440" y="8392"/>
                </a:lnTo>
                <a:lnTo>
                  <a:pt x="6440" y="8401"/>
                </a:lnTo>
                <a:lnTo>
                  <a:pt x="6440" y="8410"/>
                </a:lnTo>
                <a:lnTo>
                  <a:pt x="6432" y="8419"/>
                </a:lnTo>
                <a:lnTo>
                  <a:pt x="6414" y="8419"/>
                </a:lnTo>
                <a:lnTo>
                  <a:pt x="6414" y="8427"/>
                </a:lnTo>
                <a:lnTo>
                  <a:pt x="6414" y="8445"/>
                </a:lnTo>
                <a:lnTo>
                  <a:pt x="6414" y="8454"/>
                </a:lnTo>
                <a:lnTo>
                  <a:pt x="6414" y="8472"/>
                </a:lnTo>
                <a:lnTo>
                  <a:pt x="6423" y="8480"/>
                </a:lnTo>
                <a:lnTo>
                  <a:pt x="6423" y="8489"/>
                </a:lnTo>
                <a:lnTo>
                  <a:pt x="6423" y="8507"/>
                </a:lnTo>
                <a:lnTo>
                  <a:pt x="6414" y="8507"/>
                </a:lnTo>
                <a:lnTo>
                  <a:pt x="6405" y="8507"/>
                </a:lnTo>
                <a:lnTo>
                  <a:pt x="6405" y="8516"/>
                </a:lnTo>
                <a:lnTo>
                  <a:pt x="6414" y="8525"/>
                </a:lnTo>
                <a:lnTo>
                  <a:pt x="6423" y="8525"/>
                </a:lnTo>
                <a:lnTo>
                  <a:pt x="6440" y="8542"/>
                </a:lnTo>
                <a:lnTo>
                  <a:pt x="6449" y="8542"/>
                </a:lnTo>
                <a:lnTo>
                  <a:pt x="6458" y="8551"/>
                </a:lnTo>
                <a:lnTo>
                  <a:pt x="6458" y="8542"/>
                </a:lnTo>
                <a:lnTo>
                  <a:pt x="6467" y="8533"/>
                </a:lnTo>
                <a:lnTo>
                  <a:pt x="6476" y="8525"/>
                </a:lnTo>
                <a:lnTo>
                  <a:pt x="6476" y="8542"/>
                </a:lnTo>
                <a:lnTo>
                  <a:pt x="6484" y="8533"/>
                </a:lnTo>
                <a:lnTo>
                  <a:pt x="6484" y="8525"/>
                </a:lnTo>
                <a:lnTo>
                  <a:pt x="6484" y="8507"/>
                </a:lnTo>
                <a:lnTo>
                  <a:pt x="6484" y="8498"/>
                </a:lnTo>
                <a:lnTo>
                  <a:pt x="6493" y="8507"/>
                </a:lnTo>
                <a:lnTo>
                  <a:pt x="6484" y="8507"/>
                </a:lnTo>
                <a:lnTo>
                  <a:pt x="6493" y="8525"/>
                </a:lnTo>
                <a:lnTo>
                  <a:pt x="6493" y="8533"/>
                </a:lnTo>
                <a:lnTo>
                  <a:pt x="6493" y="8542"/>
                </a:lnTo>
                <a:lnTo>
                  <a:pt x="6493" y="8551"/>
                </a:lnTo>
                <a:lnTo>
                  <a:pt x="6484" y="8578"/>
                </a:lnTo>
                <a:lnTo>
                  <a:pt x="6476" y="8578"/>
                </a:lnTo>
                <a:lnTo>
                  <a:pt x="6476" y="8586"/>
                </a:lnTo>
                <a:lnTo>
                  <a:pt x="6467" y="8586"/>
                </a:lnTo>
                <a:lnTo>
                  <a:pt x="6467" y="8595"/>
                </a:lnTo>
                <a:lnTo>
                  <a:pt x="6458" y="8595"/>
                </a:lnTo>
                <a:lnTo>
                  <a:pt x="6449" y="8595"/>
                </a:lnTo>
                <a:lnTo>
                  <a:pt x="6440" y="8604"/>
                </a:lnTo>
                <a:lnTo>
                  <a:pt x="6432" y="8613"/>
                </a:lnTo>
                <a:lnTo>
                  <a:pt x="6423" y="8622"/>
                </a:lnTo>
                <a:lnTo>
                  <a:pt x="6414" y="8630"/>
                </a:lnTo>
                <a:lnTo>
                  <a:pt x="6387" y="8657"/>
                </a:lnTo>
                <a:lnTo>
                  <a:pt x="6379" y="8666"/>
                </a:lnTo>
                <a:lnTo>
                  <a:pt x="6379" y="8692"/>
                </a:lnTo>
                <a:lnTo>
                  <a:pt x="6379" y="8701"/>
                </a:lnTo>
                <a:lnTo>
                  <a:pt x="6387" y="8710"/>
                </a:lnTo>
                <a:lnTo>
                  <a:pt x="6396" y="8719"/>
                </a:lnTo>
                <a:lnTo>
                  <a:pt x="6396" y="8728"/>
                </a:lnTo>
                <a:lnTo>
                  <a:pt x="6387" y="8728"/>
                </a:lnTo>
                <a:lnTo>
                  <a:pt x="6405" y="8754"/>
                </a:lnTo>
                <a:lnTo>
                  <a:pt x="6414" y="8763"/>
                </a:lnTo>
                <a:lnTo>
                  <a:pt x="6414" y="8772"/>
                </a:lnTo>
                <a:lnTo>
                  <a:pt x="6405" y="8781"/>
                </a:lnTo>
                <a:lnTo>
                  <a:pt x="6396" y="8781"/>
                </a:lnTo>
                <a:lnTo>
                  <a:pt x="6387" y="8781"/>
                </a:lnTo>
                <a:lnTo>
                  <a:pt x="6387" y="8789"/>
                </a:lnTo>
                <a:lnTo>
                  <a:pt x="6396" y="8798"/>
                </a:lnTo>
                <a:lnTo>
                  <a:pt x="6414" y="8807"/>
                </a:lnTo>
                <a:lnTo>
                  <a:pt x="6467" y="8833"/>
                </a:lnTo>
                <a:lnTo>
                  <a:pt x="6476" y="8842"/>
                </a:lnTo>
                <a:lnTo>
                  <a:pt x="6484" y="8860"/>
                </a:lnTo>
                <a:lnTo>
                  <a:pt x="6493" y="8869"/>
                </a:lnTo>
                <a:lnTo>
                  <a:pt x="6502" y="8886"/>
                </a:lnTo>
                <a:lnTo>
                  <a:pt x="6511" y="8895"/>
                </a:lnTo>
                <a:lnTo>
                  <a:pt x="6520" y="8922"/>
                </a:lnTo>
                <a:lnTo>
                  <a:pt x="6529" y="8931"/>
                </a:lnTo>
                <a:lnTo>
                  <a:pt x="6537" y="8939"/>
                </a:lnTo>
                <a:lnTo>
                  <a:pt x="6546" y="8948"/>
                </a:lnTo>
                <a:lnTo>
                  <a:pt x="6555" y="8966"/>
                </a:lnTo>
                <a:lnTo>
                  <a:pt x="6564" y="8984"/>
                </a:lnTo>
                <a:lnTo>
                  <a:pt x="6573" y="8992"/>
                </a:lnTo>
                <a:lnTo>
                  <a:pt x="6573" y="9010"/>
                </a:lnTo>
                <a:lnTo>
                  <a:pt x="6581" y="9019"/>
                </a:lnTo>
                <a:lnTo>
                  <a:pt x="6590" y="9036"/>
                </a:lnTo>
                <a:lnTo>
                  <a:pt x="6599" y="9054"/>
                </a:lnTo>
                <a:lnTo>
                  <a:pt x="6608" y="9072"/>
                </a:lnTo>
                <a:lnTo>
                  <a:pt x="6608" y="9089"/>
                </a:lnTo>
                <a:lnTo>
                  <a:pt x="6617" y="9107"/>
                </a:lnTo>
                <a:lnTo>
                  <a:pt x="6643" y="9142"/>
                </a:lnTo>
                <a:lnTo>
                  <a:pt x="6652" y="9160"/>
                </a:lnTo>
                <a:lnTo>
                  <a:pt x="6652" y="9169"/>
                </a:lnTo>
                <a:lnTo>
                  <a:pt x="6652" y="9178"/>
                </a:lnTo>
                <a:lnTo>
                  <a:pt x="6679" y="9195"/>
                </a:lnTo>
                <a:lnTo>
                  <a:pt x="6679" y="9204"/>
                </a:lnTo>
                <a:lnTo>
                  <a:pt x="6687" y="9231"/>
                </a:lnTo>
                <a:lnTo>
                  <a:pt x="6687" y="9239"/>
                </a:lnTo>
                <a:lnTo>
                  <a:pt x="6696" y="9239"/>
                </a:lnTo>
                <a:lnTo>
                  <a:pt x="6696" y="9248"/>
                </a:lnTo>
                <a:lnTo>
                  <a:pt x="6714" y="9257"/>
                </a:lnTo>
                <a:lnTo>
                  <a:pt x="6714" y="9275"/>
                </a:lnTo>
                <a:lnTo>
                  <a:pt x="6723" y="9284"/>
                </a:lnTo>
                <a:lnTo>
                  <a:pt x="6731" y="9292"/>
                </a:lnTo>
                <a:lnTo>
                  <a:pt x="6731" y="9301"/>
                </a:lnTo>
                <a:lnTo>
                  <a:pt x="6740" y="9310"/>
                </a:lnTo>
                <a:lnTo>
                  <a:pt x="6758" y="9337"/>
                </a:lnTo>
                <a:lnTo>
                  <a:pt x="6758" y="9345"/>
                </a:lnTo>
                <a:lnTo>
                  <a:pt x="6749" y="9363"/>
                </a:lnTo>
                <a:lnTo>
                  <a:pt x="6740" y="9372"/>
                </a:lnTo>
                <a:lnTo>
                  <a:pt x="6749" y="9381"/>
                </a:lnTo>
                <a:lnTo>
                  <a:pt x="6749" y="9389"/>
                </a:lnTo>
                <a:lnTo>
                  <a:pt x="6758" y="9398"/>
                </a:lnTo>
                <a:lnTo>
                  <a:pt x="6758" y="9407"/>
                </a:lnTo>
                <a:lnTo>
                  <a:pt x="6767" y="9416"/>
                </a:lnTo>
                <a:lnTo>
                  <a:pt x="6776" y="9425"/>
                </a:lnTo>
                <a:lnTo>
                  <a:pt x="6793" y="9442"/>
                </a:lnTo>
                <a:lnTo>
                  <a:pt x="6802" y="9451"/>
                </a:lnTo>
                <a:lnTo>
                  <a:pt x="6820" y="9460"/>
                </a:lnTo>
                <a:lnTo>
                  <a:pt x="6829" y="9469"/>
                </a:lnTo>
                <a:lnTo>
                  <a:pt x="6829" y="9478"/>
                </a:lnTo>
                <a:lnTo>
                  <a:pt x="6837" y="9487"/>
                </a:lnTo>
                <a:lnTo>
                  <a:pt x="6881" y="9504"/>
                </a:lnTo>
                <a:lnTo>
                  <a:pt x="6890" y="9522"/>
                </a:lnTo>
                <a:lnTo>
                  <a:pt x="6908" y="9522"/>
                </a:lnTo>
                <a:lnTo>
                  <a:pt x="6934" y="9540"/>
                </a:lnTo>
                <a:lnTo>
                  <a:pt x="6934" y="9548"/>
                </a:lnTo>
                <a:lnTo>
                  <a:pt x="6961" y="9557"/>
                </a:lnTo>
                <a:lnTo>
                  <a:pt x="6970" y="9557"/>
                </a:lnTo>
                <a:lnTo>
                  <a:pt x="6996" y="9566"/>
                </a:lnTo>
                <a:lnTo>
                  <a:pt x="7005" y="9575"/>
                </a:lnTo>
                <a:lnTo>
                  <a:pt x="7031" y="9584"/>
                </a:lnTo>
                <a:lnTo>
                  <a:pt x="7040" y="9592"/>
                </a:lnTo>
                <a:lnTo>
                  <a:pt x="7049" y="9592"/>
                </a:lnTo>
                <a:lnTo>
                  <a:pt x="7058" y="9601"/>
                </a:lnTo>
                <a:lnTo>
                  <a:pt x="7067" y="9610"/>
                </a:lnTo>
                <a:lnTo>
                  <a:pt x="7076" y="9619"/>
                </a:lnTo>
                <a:lnTo>
                  <a:pt x="7084" y="9619"/>
                </a:lnTo>
                <a:lnTo>
                  <a:pt x="7102" y="9628"/>
                </a:lnTo>
                <a:lnTo>
                  <a:pt x="7111" y="9637"/>
                </a:lnTo>
                <a:lnTo>
                  <a:pt x="7111" y="9654"/>
                </a:lnTo>
                <a:lnTo>
                  <a:pt x="7137" y="9672"/>
                </a:lnTo>
                <a:lnTo>
                  <a:pt x="7146" y="9672"/>
                </a:lnTo>
                <a:lnTo>
                  <a:pt x="7155" y="9681"/>
                </a:lnTo>
                <a:lnTo>
                  <a:pt x="7173" y="9698"/>
                </a:lnTo>
                <a:lnTo>
                  <a:pt x="7181" y="9707"/>
                </a:lnTo>
                <a:lnTo>
                  <a:pt x="7190" y="9725"/>
                </a:lnTo>
                <a:lnTo>
                  <a:pt x="7190" y="9743"/>
                </a:lnTo>
                <a:lnTo>
                  <a:pt x="7190" y="9778"/>
                </a:lnTo>
                <a:lnTo>
                  <a:pt x="7199" y="9795"/>
                </a:lnTo>
                <a:lnTo>
                  <a:pt x="7199" y="9804"/>
                </a:lnTo>
                <a:lnTo>
                  <a:pt x="7199" y="9813"/>
                </a:lnTo>
                <a:lnTo>
                  <a:pt x="7199" y="9848"/>
                </a:lnTo>
                <a:lnTo>
                  <a:pt x="7199" y="9875"/>
                </a:lnTo>
                <a:lnTo>
                  <a:pt x="7199" y="9884"/>
                </a:lnTo>
                <a:lnTo>
                  <a:pt x="7208" y="9928"/>
                </a:lnTo>
                <a:lnTo>
                  <a:pt x="7208" y="9937"/>
                </a:lnTo>
                <a:lnTo>
                  <a:pt x="7208" y="9946"/>
                </a:lnTo>
                <a:lnTo>
                  <a:pt x="7199" y="9954"/>
                </a:lnTo>
                <a:lnTo>
                  <a:pt x="7199" y="9972"/>
                </a:lnTo>
                <a:lnTo>
                  <a:pt x="7199" y="9981"/>
                </a:lnTo>
                <a:lnTo>
                  <a:pt x="7199" y="9998"/>
                </a:lnTo>
                <a:lnTo>
                  <a:pt x="7190" y="10025"/>
                </a:lnTo>
                <a:lnTo>
                  <a:pt x="7190" y="10051"/>
                </a:lnTo>
                <a:lnTo>
                  <a:pt x="7181" y="10060"/>
                </a:lnTo>
                <a:lnTo>
                  <a:pt x="7173" y="10069"/>
                </a:lnTo>
                <a:lnTo>
                  <a:pt x="7173" y="10078"/>
                </a:lnTo>
                <a:lnTo>
                  <a:pt x="7173" y="10087"/>
                </a:lnTo>
                <a:lnTo>
                  <a:pt x="7173" y="10096"/>
                </a:lnTo>
                <a:lnTo>
                  <a:pt x="7181" y="10104"/>
                </a:lnTo>
                <a:lnTo>
                  <a:pt x="7181" y="10113"/>
                </a:lnTo>
                <a:lnTo>
                  <a:pt x="7173" y="10122"/>
                </a:lnTo>
                <a:lnTo>
                  <a:pt x="7173" y="10131"/>
                </a:lnTo>
                <a:lnTo>
                  <a:pt x="7173" y="10140"/>
                </a:lnTo>
                <a:lnTo>
                  <a:pt x="7173" y="10148"/>
                </a:lnTo>
                <a:lnTo>
                  <a:pt x="7173" y="10166"/>
                </a:lnTo>
                <a:lnTo>
                  <a:pt x="7173" y="10193"/>
                </a:lnTo>
                <a:lnTo>
                  <a:pt x="7173" y="10201"/>
                </a:lnTo>
                <a:lnTo>
                  <a:pt x="7181" y="10228"/>
                </a:lnTo>
                <a:lnTo>
                  <a:pt x="7181" y="10237"/>
                </a:lnTo>
                <a:lnTo>
                  <a:pt x="7173" y="10246"/>
                </a:lnTo>
                <a:lnTo>
                  <a:pt x="7173" y="10254"/>
                </a:lnTo>
                <a:lnTo>
                  <a:pt x="7164" y="10263"/>
                </a:lnTo>
                <a:lnTo>
                  <a:pt x="7164" y="10281"/>
                </a:lnTo>
                <a:lnTo>
                  <a:pt x="7164" y="10290"/>
                </a:lnTo>
                <a:lnTo>
                  <a:pt x="7164" y="10316"/>
                </a:lnTo>
                <a:lnTo>
                  <a:pt x="7164" y="10325"/>
                </a:lnTo>
                <a:lnTo>
                  <a:pt x="7164" y="10343"/>
                </a:lnTo>
                <a:lnTo>
                  <a:pt x="7155" y="10360"/>
                </a:lnTo>
                <a:lnTo>
                  <a:pt x="7155" y="10369"/>
                </a:lnTo>
                <a:lnTo>
                  <a:pt x="7146" y="10387"/>
                </a:lnTo>
                <a:lnTo>
                  <a:pt x="7146" y="10396"/>
                </a:lnTo>
                <a:lnTo>
                  <a:pt x="7146" y="10413"/>
                </a:lnTo>
                <a:lnTo>
                  <a:pt x="7146" y="10422"/>
                </a:lnTo>
                <a:lnTo>
                  <a:pt x="7137" y="10431"/>
                </a:lnTo>
                <a:lnTo>
                  <a:pt x="7128" y="10440"/>
                </a:lnTo>
                <a:lnTo>
                  <a:pt x="7128" y="10457"/>
                </a:lnTo>
                <a:lnTo>
                  <a:pt x="7128" y="10484"/>
                </a:lnTo>
                <a:lnTo>
                  <a:pt x="7120" y="10493"/>
                </a:lnTo>
                <a:lnTo>
                  <a:pt x="7120" y="10502"/>
                </a:lnTo>
                <a:lnTo>
                  <a:pt x="7111" y="10510"/>
                </a:lnTo>
                <a:lnTo>
                  <a:pt x="7102" y="10519"/>
                </a:lnTo>
                <a:lnTo>
                  <a:pt x="7102" y="10528"/>
                </a:lnTo>
                <a:lnTo>
                  <a:pt x="7102" y="10546"/>
                </a:lnTo>
                <a:lnTo>
                  <a:pt x="7111" y="10563"/>
                </a:lnTo>
                <a:lnTo>
                  <a:pt x="7120" y="10581"/>
                </a:lnTo>
                <a:lnTo>
                  <a:pt x="7111" y="10607"/>
                </a:lnTo>
                <a:lnTo>
                  <a:pt x="7111" y="10625"/>
                </a:lnTo>
                <a:lnTo>
                  <a:pt x="7093" y="10634"/>
                </a:lnTo>
                <a:lnTo>
                  <a:pt x="7084" y="10660"/>
                </a:lnTo>
                <a:lnTo>
                  <a:pt x="7084" y="10669"/>
                </a:lnTo>
                <a:lnTo>
                  <a:pt x="7093" y="10687"/>
                </a:lnTo>
                <a:lnTo>
                  <a:pt x="7093" y="10705"/>
                </a:lnTo>
                <a:lnTo>
                  <a:pt x="7093" y="10731"/>
                </a:lnTo>
                <a:lnTo>
                  <a:pt x="7102" y="10757"/>
                </a:lnTo>
                <a:lnTo>
                  <a:pt x="7102" y="10793"/>
                </a:lnTo>
                <a:lnTo>
                  <a:pt x="7111" y="10802"/>
                </a:lnTo>
                <a:lnTo>
                  <a:pt x="7102" y="10819"/>
                </a:lnTo>
                <a:lnTo>
                  <a:pt x="7102" y="10828"/>
                </a:lnTo>
                <a:lnTo>
                  <a:pt x="7093" y="10855"/>
                </a:lnTo>
                <a:lnTo>
                  <a:pt x="7084" y="10863"/>
                </a:lnTo>
                <a:lnTo>
                  <a:pt x="7084" y="10881"/>
                </a:lnTo>
                <a:lnTo>
                  <a:pt x="7084" y="10890"/>
                </a:lnTo>
                <a:lnTo>
                  <a:pt x="7093" y="10899"/>
                </a:lnTo>
                <a:lnTo>
                  <a:pt x="7093" y="10908"/>
                </a:lnTo>
                <a:lnTo>
                  <a:pt x="7076" y="10925"/>
                </a:lnTo>
                <a:lnTo>
                  <a:pt x="7067" y="10934"/>
                </a:lnTo>
                <a:lnTo>
                  <a:pt x="7067" y="10952"/>
                </a:lnTo>
                <a:lnTo>
                  <a:pt x="7067" y="10960"/>
                </a:lnTo>
                <a:lnTo>
                  <a:pt x="7067" y="10969"/>
                </a:lnTo>
                <a:lnTo>
                  <a:pt x="7058" y="10987"/>
                </a:lnTo>
                <a:lnTo>
                  <a:pt x="7049" y="11013"/>
                </a:lnTo>
                <a:lnTo>
                  <a:pt x="7049" y="11031"/>
                </a:lnTo>
                <a:lnTo>
                  <a:pt x="7040" y="11040"/>
                </a:lnTo>
                <a:lnTo>
                  <a:pt x="7031" y="11049"/>
                </a:lnTo>
                <a:lnTo>
                  <a:pt x="7031" y="11058"/>
                </a:lnTo>
                <a:lnTo>
                  <a:pt x="7023" y="11058"/>
                </a:lnTo>
                <a:lnTo>
                  <a:pt x="7023" y="11066"/>
                </a:lnTo>
                <a:lnTo>
                  <a:pt x="7023" y="11084"/>
                </a:lnTo>
                <a:lnTo>
                  <a:pt x="7014" y="11093"/>
                </a:lnTo>
                <a:lnTo>
                  <a:pt x="7005" y="11102"/>
                </a:lnTo>
                <a:lnTo>
                  <a:pt x="7005" y="11137"/>
                </a:lnTo>
                <a:lnTo>
                  <a:pt x="6996" y="11146"/>
                </a:lnTo>
                <a:lnTo>
                  <a:pt x="6987" y="11155"/>
                </a:lnTo>
                <a:lnTo>
                  <a:pt x="6987" y="11163"/>
                </a:lnTo>
                <a:lnTo>
                  <a:pt x="6978" y="11172"/>
                </a:lnTo>
                <a:lnTo>
                  <a:pt x="6978" y="11190"/>
                </a:lnTo>
                <a:lnTo>
                  <a:pt x="6978" y="11199"/>
                </a:lnTo>
                <a:lnTo>
                  <a:pt x="6970" y="11208"/>
                </a:lnTo>
                <a:lnTo>
                  <a:pt x="6961" y="11208"/>
                </a:lnTo>
                <a:lnTo>
                  <a:pt x="6943" y="11199"/>
                </a:lnTo>
                <a:lnTo>
                  <a:pt x="6943" y="11208"/>
                </a:lnTo>
                <a:lnTo>
                  <a:pt x="6943" y="11216"/>
                </a:lnTo>
                <a:lnTo>
                  <a:pt x="6943" y="11225"/>
                </a:lnTo>
                <a:lnTo>
                  <a:pt x="6943" y="11234"/>
                </a:lnTo>
                <a:lnTo>
                  <a:pt x="6943" y="11243"/>
                </a:lnTo>
                <a:lnTo>
                  <a:pt x="6952" y="11261"/>
                </a:lnTo>
                <a:lnTo>
                  <a:pt x="6961" y="11278"/>
                </a:lnTo>
                <a:lnTo>
                  <a:pt x="6952" y="11305"/>
                </a:lnTo>
                <a:lnTo>
                  <a:pt x="6952" y="11313"/>
                </a:lnTo>
                <a:lnTo>
                  <a:pt x="6952" y="11322"/>
                </a:lnTo>
                <a:lnTo>
                  <a:pt x="6978" y="11375"/>
                </a:lnTo>
                <a:lnTo>
                  <a:pt x="6970" y="11393"/>
                </a:lnTo>
                <a:lnTo>
                  <a:pt x="6961" y="11428"/>
                </a:lnTo>
                <a:lnTo>
                  <a:pt x="6952" y="11428"/>
                </a:lnTo>
                <a:lnTo>
                  <a:pt x="6943" y="11437"/>
                </a:lnTo>
                <a:lnTo>
                  <a:pt x="6943" y="11446"/>
                </a:lnTo>
                <a:lnTo>
                  <a:pt x="6934" y="11464"/>
                </a:lnTo>
                <a:lnTo>
                  <a:pt x="6934" y="11481"/>
                </a:lnTo>
                <a:lnTo>
                  <a:pt x="6926" y="11516"/>
                </a:lnTo>
                <a:lnTo>
                  <a:pt x="6917" y="11525"/>
                </a:lnTo>
                <a:lnTo>
                  <a:pt x="6917" y="11543"/>
                </a:lnTo>
                <a:lnTo>
                  <a:pt x="6926" y="11561"/>
                </a:lnTo>
                <a:lnTo>
                  <a:pt x="6926" y="11569"/>
                </a:lnTo>
                <a:lnTo>
                  <a:pt x="6934" y="11578"/>
                </a:lnTo>
                <a:lnTo>
                  <a:pt x="6943" y="11578"/>
                </a:lnTo>
                <a:lnTo>
                  <a:pt x="6943" y="11587"/>
                </a:lnTo>
                <a:lnTo>
                  <a:pt x="6934" y="11587"/>
                </a:lnTo>
                <a:lnTo>
                  <a:pt x="6934" y="11596"/>
                </a:lnTo>
                <a:lnTo>
                  <a:pt x="6943" y="11596"/>
                </a:lnTo>
                <a:lnTo>
                  <a:pt x="6952" y="11596"/>
                </a:lnTo>
                <a:lnTo>
                  <a:pt x="6970" y="11596"/>
                </a:lnTo>
                <a:lnTo>
                  <a:pt x="6978" y="11596"/>
                </a:lnTo>
                <a:lnTo>
                  <a:pt x="6987" y="11578"/>
                </a:lnTo>
                <a:lnTo>
                  <a:pt x="6996" y="11578"/>
                </a:lnTo>
                <a:lnTo>
                  <a:pt x="7005" y="11578"/>
                </a:lnTo>
                <a:lnTo>
                  <a:pt x="7014" y="11587"/>
                </a:lnTo>
                <a:lnTo>
                  <a:pt x="7023" y="11587"/>
                </a:lnTo>
                <a:lnTo>
                  <a:pt x="7031" y="11587"/>
                </a:lnTo>
                <a:lnTo>
                  <a:pt x="7040" y="11578"/>
                </a:lnTo>
                <a:lnTo>
                  <a:pt x="7040" y="11569"/>
                </a:lnTo>
                <a:lnTo>
                  <a:pt x="7040" y="11587"/>
                </a:lnTo>
                <a:lnTo>
                  <a:pt x="7031" y="11596"/>
                </a:lnTo>
                <a:lnTo>
                  <a:pt x="7014" y="11596"/>
                </a:lnTo>
                <a:lnTo>
                  <a:pt x="7005" y="11605"/>
                </a:lnTo>
                <a:lnTo>
                  <a:pt x="7005" y="11614"/>
                </a:lnTo>
                <a:lnTo>
                  <a:pt x="7014" y="11614"/>
                </a:lnTo>
                <a:lnTo>
                  <a:pt x="7023" y="11614"/>
                </a:lnTo>
                <a:lnTo>
                  <a:pt x="7031" y="11614"/>
                </a:lnTo>
                <a:lnTo>
                  <a:pt x="7031" y="11631"/>
                </a:lnTo>
                <a:lnTo>
                  <a:pt x="7031" y="11649"/>
                </a:lnTo>
                <a:lnTo>
                  <a:pt x="7031" y="11658"/>
                </a:lnTo>
                <a:lnTo>
                  <a:pt x="7023" y="11640"/>
                </a:lnTo>
                <a:lnTo>
                  <a:pt x="7023" y="11631"/>
                </a:lnTo>
                <a:lnTo>
                  <a:pt x="7014" y="11640"/>
                </a:lnTo>
                <a:lnTo>
                  <a:pt x="7005" y="11640"/>
                </a:lnTo>
                <a:lnTo>
                  <a:pt x="7014" y="11649"/>
                </a:lnTo>
                <a:lnTo>
                  <a:pt x="7023" y="11658"/>
                </a:lnTo>
                <a:lnTo>
                  <a:pt x="7014" y="11667"/>
                </a:lnTo>
                <a:lnTo>
                  <a:pt x="7005" y="11658"/>
                </a:lnTo>
                <a:lnTo>
                  <a:pt x="7005" y="11675"/>
                </a:lnTo>
                <a:lnTo>
                  <a:pt x="7005" y="11684"/>
                </a:lnTo>
                <a:lnTo>
                  <a:pt x="7005" y="11693"/>
                </a:lnTo>
                <a:lnTo>
                  <a:pt x="7014" y="11702"/>
                </a:lnTo>
                <a:lnTo>
                  <a:pt x="7014" y="11711"/>
                </a:lnTo>
                <a:lnTo>
                  <a:pt x="7005" y="11711"/>
                </a:lnTo>
                <a:lnTo>
                  <a:pt x="6996" y="11719"/>
                </a:lnTo>
                <a:lnTo>
                  <a:pt x="6996" y="11728"/>
                </a:lnTo>
                <a:lnTo>
                  <a:pt x="6987" y="11737"/>
                </a:lnTo>
                <a:lnTo>
                  <a:pt x="6987" y="11746"/>
                </a:lnTo>
                <a:lnTo>
                  <a:pt x="6996" y="11764"/>
                </a:lnTo>
                <a:lnTo>
                  <a:pt x="6987" y="11781"/>
                </a:lnTo>
                <a:lnTo>
                  <a:pt x="6978" y="11781"/>
                </a:lnTo>
                <a:lnTo>
                  <a:pt x="6970" y="11799"/>
                </a:lnTo>
                <a:lnTo>
                  <a:pt x="6970" y="11808"/>
                </a:lnTo>
                <a:lnTo>
                  <a:pt x="6978" y="11817"/>
                </a:lnTo>
                <a:lnTo>
                  <a:pt x="6987" y="11825"/>
                </a:lnTo>
                <a:lnTo>
                  <a:pt x="7005" y="11834"/>
                </a:lnTo>
                <a:lnTo>
                  <a:pt x="7014" y="11834"/>
                </a:lnTo>
                <a:lnTo>
                  <a:pt x="7014" y="11852"/>
                </a:lnTo>
                <a:lnTo>
                  <a:pt x="7014" y="11861"/>
                </a:lnTo>
                <a:lnTo>
                  <a:pt x="6987" y="11878"/>
                </a:lnTo>
                <a:lnTo>
                  <a:pt x="6970" y="11878"/>
                </a:lnTo>
                <a:lnTo>
                  <a:pt x="6961" y="11887"/>
                </a:lnTo>
                <a:lnTo>
                  <a:pt x="6961" y="11896"/>
                </a:lnTo>
                <a:lnTo>
                  <a:pt x="6961" y="11905"/>
                </a:lnTo>
                <a:lnTo>
                  <a:pt x="6978" y="11905"/>
                </a:lnTo>
                <a:lnTo>
                  <a:pt x="6987" y="11914"/>
                </a:lnTo>
                <a:lnTo>
                  <a:pt x="6996" y="11922"/>
                </a:lnTo>
                <a:lnTo>
                  <a:pt x="6978" y="11914"/>
                </a:lnTo>
                <a:lnTo>
                  <a:pt x="6970" y="11914"/>
                </a:lnTo>
                <a:lnTo>
                  <a:pt x="6961" y="11922"/>
                </a:lnTo>
                <a:lnTo>
                  <a:pt x="6952" y="11931"/>
                </a:lnTo>
                <a:lnTo>
                  <a:pt x="6934" y="11931"/>
                </a:lnTo>
                <a:lnTo>
                  <a:pt x="6934" y="11940"/>
                </a:lnTo>
                <a:lnTo>
                  <a:pt x="6934" y="11949"/>
                </a:lnTo>
                <a:lnTo>
                  <a:pt x="6943" y="11949"/>
                </a:lnTo>
                <a:lnTo>
                  <a:pt x="6952" y="11958"/>
                </a:lnTo>
                <a:lnTo>
                  <a:pt x="6952" y="11967"/>
                </a:lnTo>
                <a:lnTo>
                  <a:pt x="6943" y="11975"/>
                </a:lnTo>
                <a:lnTo>
                  <a:pt x="6943" y="11993"/>
                </a:lnTo>
                <a:lnTo>
                  <a:pt x="6943" y="12002"/>
                </a:lnTo>
                <a:lnTo>
                  <a:pt x="6943" y="12011"/>
                </a:lnTo>
                <a:lnTo>
                  <a:pt x="6934" y="12020"/>
                </a:lnTo>
                <a:lnTo>
                  <a:pt x="6926" y="12028"/>
                </a:lnTo>
                <a:lnTo>
                  <a:pt x="6926" y="12020"/>
                </a:lnTo>
                <a:lnTo>
                  <a:pt x="6934" y="12011"/>
                </a:lnTo>
                <a:lnTo>
                  <a:pt x="6943" y="11984"/>
                </a:lnTo>
                <a:lnTo>
                  <a:pt x="6943" y="11975"/>
                </a:lnTo>
                <a:lnTo>
                  <a:pt x="6943" y="11967"/>
                </a:lnTo>
                <a:lnTo>
                  <a:pt x="6934" y="11958"/>
                </a:lnTo>
                <a:lnTo>
                  <a:pt x="6926" y="11958"/>
                </a:lnTo>
                <a:lnTo>
                  <a:pt x="6926" y="11984"/>
                </a:lnTo>
                <a:lnTo>
                  <a:pt x="6917" y="11993"/>
                </a:lnTo>
                <a:lnTo>
                  <a:pt x="6908" y="11993"/>
                </a:lnTo>
                <a:lnTo>
                  <a:pt x="6899" y="12002"/>
                </a:lnTo>
                <a:lnTo>
                  <a:pt x="6890" y="12002"/>
                </a:lnTo>
                <a:lnTo>
                  <a:pt x="6890" y="11993"/>
                </a:lnTo>
                <a:lnTo>
                  <a:pt x="6908" y="11984"/>
                </a:lnTo>
                <a:lnTo>
                  <a:pt x="6917" y="11984"/>
                </a:lnTo>
                <a:lnTo>
                  <a:pt x="6917" y="11975"/>
                </a:lnTo>
                <a:lnTo>
                  <a:pt x="6917" y="11967"/>
                </a:lnTo>
                <a:lnTo>
                  <a:pt x="6917" y="11958"/>
                </a:lnTo>
                <a:lnTo>
                  <a:pt x="6926" y="11940"/>
                </a:lnTo>
                <a:lnTo>
                  <a:pt x="6926" y="11931"/>
                </a:lnTo>
                <a:lnTo>
                  <a:pt x="6934" y="11922"/>
                </a:lnTo>
                <a:lnTo>
                  <a:pt x="6926" y="11922"/>
                </a:lnTo>
                <a:lnTo>
                  <a:pt x="6917" y="11922"/>
                </a:lnTo>
                <a:lnTo>
                  <a:pt x="6908" y="11922"/>
                </a:lnTo>
                <a:lnTo>
                  <a:pt x="6908" y="11931"/>
                </a:lnTo>
                <a:lnTo>
                  <a:pt x="6908" y="11940"/>
                </a:lnTo>
                <a:lnTo>
                  <a:pt x="6908" y="11949"/>
                </a:lnTo>
                <a:lnTo>
                  <a:pt x="6908" y="11958"/>
                </a:lnTo>
                <a:lnTo>
                  <a:pt x="6899" y="11958"/>
                </a:lnTo>
                <a:lnTo>
                  <a:pt x="6890" y="11958"/>
                </a:lnTo>
                <a:lnTo>
                  <a:pt x="6881" y="11958"/>
                </a:lnTo>
                <a:lnTo>
                  <a:pt x="6873" y="11958"/>
                </a:lnTo>
                <a:lnTo>
                  <a:pt x="6864" y="11958"/>
                </a:lnTo>
                <a:lnTo>
                  <a:pt x="6837" y="11967"/>
                </a:lnTo>
                <a:lnTo>
                  <a:pt x="6837" y="11975"/>
                </a:lnTo>
                <a:lnTo>
                  <a:pt x="6846" y="11984"/>
                </a:lnTo>
                <a:lnTo>
                  <a:pt x="6846" y="11993"/>
                </a:lnTo>
                <a:lnTo>
                  <a:pt x="6837" y="12002"/>
                </a:lnTo>
                <a:lnTo>
                  <a:pt x="6829" y="12011"/>
                </a:lnTo>
                <a:lnTo>
                  <a:pt x="6820" y="12020"/>
                </a:lnTo>
                <a:lnTo>
                  <a:pt x="6811" y="12020"/>
                </a:lnTo>
                <a:lnTo>
                  <a:pt x="6793" y="12028"/>
                </a:lnTo>
                <a:lnTo>
                  <a:pt x="6793" y="12037"/>
                </a:lnTo>
                <a:lnTo>
                  <a:pt x="6793" y="12046"/>
                </a:lnTo>
                <a:lnTo>
                  <a:pt x="6802" y="12055"/>
                </a:lnTo>
                <a:lnTo>
                  <a:pt x="6811" y="12064"/>
                </a:lnTo>
                <a:lnTo>
                  <a:pt x="6820" y="12055"/>
                </a:lnTo>
                <a:lnTo>
                  <a:pt x="6811" y="12046"/>
                </a:lnTo>
                <a:lnTo>
                  <a:pt x="6802" y="12046"/>
                </a:lnTo>
                <a:lnTo>
                  <a:pt x="6802" y="12037"/>
                </a:lnTo>
                <a:lnTo>
                  <a:pt x="6811" y="12037"/>
                </a:lnTo>
                <a:lnTo>
                  <a:pt x="6820" y="12037"/>
                </a:lnTo>
                <a:lnTo>
                  <a:pt x="6837" y="12028"/>
                </a:lnTo>
                <a:lnTo>
                  <a:pt x="6846" y="12020"/>
                </a:lnTo>
                <a:lnTo>
                  <a:pt x="6837" y="12037"/>
                </a:lnTo>
                <a:lnTo>
                  <a:pt x="6846" y="12037"/>
                </a:lnTo>
                <a:lnTo>
                  <a:pt x="6846" y="12046"/>
                </a:lnTo>
                <a:lnTo>
                  <a:pt x="6855" y="12046"/>
                </a:lnTo>
                <a:lnTo>
                  <a:pt x="6864" y="12055"/>
                </a:lnTo>
                <a:lnTo>
                  <a:pt x="6881" y="12055"/>
                </a:lnTo>
                <a:lnTo>
                  <a:pt x="6881" y="12046"/>
                </a:lnTo>
                <a:lnTo>
                  <a:pt x="6899" y="12046"/>
                </a:lnTo>
                <a:lnTo>
                  <a:pt x="6899" y="12055"/>
                </a:lnTo>
                <a:lnTo>
                  <a:pt x="6908" y="12064"/>
                </a:lnTo>
                <a:lnTo>
                  <a:pt x="6899" y="12072"/>
                </a:lnTo>
                <a:lnTo>
                  <a:pt x="6908" y="12081"/>
                </a:lnTo>
                <a:lnTo>
                  <a:pt x="6899" y="12090"/>
                </a:lnTo>
                <a:lnTo>
                  <a:pt x="6890" y="12099"/>
                </a:lnTo>
                <a:lnTo>
                  <a:pt x="6881" y="12108"/>
                </a:lnTo>
                <a:lnTo>
                  <a:pt x="6890" y="12117"/>
                </a:lnTo>
                <a:lnTo>
                  <a:pt x="6899" y="12117"/>
                </a:lnTo>
                <a:lnTo>
                  <a:pt x="6908" y="12125"/>
                </a:lnTo>
                <a:lnTo>
                  <a:pt x="6899" y="12134"/>
                </a:lnTo>
                <a:lnTo>
                  <a:pt x="6890" y="12134"/>
                </a:lnTo>
                <a:lnTo>
                  <a:pt x="6890" y="12125"/>
                </a:lnTo>
                <a:lnTo>
                  <a:pt x="6881" y="12125"/>
                </a:lnTo>
                <a:lnTo>
                  <a:pt x="6873" y="12125"/>
                </a:lnTo>
                <a:lnTo>
                  <a:pt x="6873" y="12134"/>
                </a:lnTo>
                <a:lnTo>
                  <a:pt x="6873" y="12143"/>
                </a:lnTo>
                <a:lnTo>
                  <a:pt x="6890" y="12143"/>
                </a:lnTo>
                <a:lnTo>
                  <a:pt x="6890" y="12152"/>
                </a:lnTo>
                <a:lnTo>
                  <a:pt x="6899" y="12161"/>
                </a:lnTo>
                <a:lnTo>
                  <a:pt x="6908" y="12161"/>
                </a:lnTo>
                <a:lnTo>
                  <a:pt x="6926" y="12152"/>
                </a:lnTo>
                <a:lnTo>
                  <a:pt x="6934" y="12134"/>
                </a:lnTo>
                <a:lnTo>
                  <a:pt x="6934" y="12125"/>
                </a:lnTo>
                <a:lnTo>
                  <a:pt x="6943" y="12125"/>
                </a:lnTo>
                <a:lnTo>
                  <a:pt x="6943" y="12152"/>
                </a:lnTo>
                <a:lnTo>
                  <a:pt x="6943" y="12161"/>
                </a:lnTo>
                <a:lnTo>
                  <a:pt x="6952" y="12161"/>
                </a:lnTo>
                <a:lnTo>
                  <a:pt x="6952" y="12170"/>
                </a:lnTo>
                <a:lnTo>
                  <a:pt x="6961" y="12178"/>
                </a:lnTo>
                <a:lnTo>
                  <a:pt x="6952" y="12178"/>
                </a:lnTo>
                <a:lnTo>
                  <a:pt x="6926" y="12170"/>
                </a:lnTo>
                <a:lnTo>
                  <a:pt x="6899" y="12170"/>
                </a:lnTo>
                <a:lnTo>
                  <a:pt x="6890" y="12161"/>
                </a:lnTo>
                <a:lnTo>
                  <a:pt x="6873" y="12161"/>
                </a:lnTo>
                <a:lnTo>
                  <a:pt x="6873" y="12178"/>
                </a:lnTo>
                <a:lnTo>
                  <a:pt x="6873" y="12187"/>
                </a:lnTo>
                <a:lnTo>
                  <a:pt x="6881" y="12196"/>
                </a:lnTo>
                <a:lnTo>
                  <a:pt x="6881" y="12205"/>
                </a:lnTo>
                <a:lnTo>
                  <a:pt x="6890" y="12205"/>
                </a:lnTo>
                <a:lnTo>
                  <a:pt x="6899" y="12205"/>
                </a:lnTo>
                <a:lnTo>
                  <a:pt x="6908" y="12205"/>
                </a:lnTo>
                <a:lnTo>
                  <a:pt x="6917" y="12205"/>
                </a:lnTo>
                <a:lnTo>
                  <a:pt x="6908" y="12205"/>
                </a:lnTo>
                <a:lnTo>
                  <a:pt x="6899" y="12214"/>
                </a:lnTo>
                <a:lnTo>
                  <a:pt x="6890" y="12214"/>
                </a:lnTo>
                <a:lnTo>
                  <a:pt x="6890" y="12240"/>
                </a:lnTo>
                <a:lnTo>
                  <a:pt x="6890" y="12258"/>
                </a:lnTo>
                <a:lnTo>
                  <a:pt x="6890" y="12293"/>
                </a:lnTo>
                <a:lnTo>
                  <a:pt x="6899" y="12302"/>
                </a:lnTo>
                <a:lnTo>
                  <a:pt x="6908" y="12293"/>
                </a:lnTo>
                <a:lnTo>
                  <a:pt x="6908" y="12284"/>
                </a:lnTo>
                <a:lnTo>
                  <a:pt x="6908" y="12275"/>
                </a:lnTo>
                <a:lnTo>
                  <a:pt x="6917" y="12275"/>
                </a:lnTo>
                <a:lnTo>
                  <a:pt x="6917" y="12267"/>
                </a:lnTo>
                <a:lnTo>
                  <a:pt x="6917" y="12258"/>
                </a:lnTo>
                <a:lnTo>
                  <a:pt x="6926" y="12258"/>
                </a:lnTo>
                <a:lnTo>
                  <a:pt x="6917" y="12258"/>
                </a:lnTo>
                <a:lnTo>
                  <a:pt x="6917" y="12267"/>
                </a:lnTo>
                <a:lnTo>
                  <a:pt x="6917" y="12275"/>
                </a:lnTo>
                <a:lnTo>
                  <a:pt x="6917" y="12284"/>
                </a:lnTo>
                <a:lnTo>
                  <a:pt x="6908" y="12293"/>
                </a:lnTo>
                <a:lnTo>
                  <a:pt x="6917" y="12302"/>
                </a:lnTo>
                <a:lnTo>
                  <a:pt x="6926" y="12302"/>
                </a:lnTo>
                <a:lnTo>
                  <a:pt x="6934" y="12311"/>
                </a:lnTo>
                <a:lnTo>
                  <a:pt x="6926" y="12311"/>
                </a:lnTo>
                <a:lnTo>
                  <a:pt x="6908" y="12311"/>
                </a:lnTo>
                <a:lnTo>
                  <a:pt x="6899" y="12311"/>
                </a:lnTo>
                <a:lnTo>
                  <a:pt x="6890" y="12328"/>
                </a:lnTo>
                <a:lnTo>
                  <a:pt x="6908" y="12346"/>
                </a:lnTo>
                <a:lnTo>
                  <a:pt x="6917" y="12346"/>
                </a:lnTo>
                <a:lnTo>
                  <a:pt x="6917" y="12355"/>
                </a:lnTo>
                <a:lnTo>
                  <a:pt x="6890" y="12346"/>
                </a:lnTo>
                <a:lnTo>
                  <a:pt x="6890" y="12355"/>
                </a:lnTo>
                <a:lnTo>
                  <a:pt x="6873" y="12373"/>
                </a:lnTo>
                <a:lnTo>
                  <a:pt x="6881" y="12373"/>
                </a:lnTo>
                <a:lnTo>
                  <a:pt x="6890" y="12381"/>
                </a:lnTo>
                <a:lnTo>
                  <a:pt x="6890" y="12390"/>
                </a:lnTo>
                <a:lnTo>
                  <a:pt x="6899" y="12390"/>
                </a:lnTo>
                <a:lnTo>
                  <a:pt x="6917" y="12399"/>
                </a:lnTo>
                <a:lnTo>
                  <a:pt x="6926" y="12399"/>
                </a:lnTo>
                <a:lnTo>
                  <a:pt x="6908" y="12399"/>
                </a:lnTo>
                <a:lnTo>
                  <a:pt x="6908" y="12408"/>
                </a:lnTo>
                <a:lnTo>
                  <a:pt x="6908" y="12417"/>
                </a:lnTo>
                <a:lnTo>
                  <a:pt x="6917" y="12434"/>
                </a:lnTo>
                <a:lnTo>
                  <a:pt x="6926" y="12426"/>
                </a:lnTo>
                <a:lnTo>
                  <a:pt x="6934" y="12399"/>
                </a:lnTo>
                <a:lnTo>
                  <a:pt x="6943" y="12399"/>
                </a:lnTo>
                <a:lnTo>
                  <a:pt x="6943" y="12408"/>
                </a:lnTo>
                <a:lnTo>
                  <a:pt x="6943" y="12417"/>
                </a:lnTo>
                <a:lnTo>
                  <a:pt x="6934" y="12417"/>
                </a:lnTo>
                <a:lnTo>
                  <a:pt x="6934" y="12434"/>
                </a:lnTo>
                <a:lnTo>
                  <a:pt x="6934" y="12443"/>
                </a:lnTo>
                <a:lnTo>
                  <a:pt x="6926" y="12443"/>
                </a:lnTo>
                <a:lnTo>
                  <a:pt x="6908" y="12426"/>
                </a:lnTo>
                <a:lnTo>
                  <a:pt x="6890" y="12408"/>
                </a:lnTo>
                <a:lnTo>
                  <a:pt x="6890" y="12399"/>
                </a:lnTo>
                <a:lnTo>
                  <a:pt x="6873" y="12390"/>
                </a:lnTo>
                <a:lnTo>
                  <a:pt x="6873" y="12381"/>
                </a:lnTo>
                <a:lnTo>
                  <a:pt x="6864" y="12390"/>
                </a:lnTo>
                <a:lnTo>
                  <a:pt x="6864" y="12399"/>
                </a:lnTo>
                <a:lnTo>
                  <a:pt x="6873" y="12408"/>
                </a:lnTo>
                <a:lnTo>
                  <a:pt x="6864" y="12417"/>
                </a:lnTo>
                <a:lnTo>
                  <a:pt x="6855" y="12417"/>
                </a:lnTo>
                <a:lnTo>
                  <a:pt x="6837" y="12417"/>
                </a:lnTo>
                <a:lnTo>
                  <a:pt x="6837" y="12426"/>
                </a:lnTo>
                <a:lnTo>
                  <a:pt x="6846" y="12434"/>
                </a:lnTo>
                <a:lnTo>
                  <a:pt x="6855" y="12452"/>
                </a:lnTo>
                <a:lnTo>
                  <a:pt x="6864" y="12452"/>
                </a:lnTo>
                <a:lnTo>
                  <a:pt x="6873" y="12461"/>
                </a:lnTo>
                <a:lnTo>
                  <a:pt x="6881" y="12461"/>
                </a:lnTo>
                <a:lnTo>
                  <a:pt x="6890" y="12461"/>
                </a:lnTo>
                <a:lnTo>
                  <a:pt x="6890" y="12470"/>
                </a:lnTo>
                <a:lnTo>
                  <a:pt x="6899" y="12470"/>
                </a:lnTo>
                <a:lnTo>
                  <a:pt x="6908" y="12470"/>
                </a:lnTo>
                <a:lnTo>
                  <a:pt x="6926" y="12470"/>
                </a:lnTo>
                <a:lnTo>
                  <a:pt x="6926" y="12478"/>
                </a:lnTo>
                <a:lnTo>
                  <a:pt x="6926" y="12505"/>
                </a:lnTo>
                <a:lnTo>
                  <a:pt x="6917" y="12505"/>
                </a:lnTo>
                <a:lnTo>
                  <a:pt x="6908" y="12514"/>
                </a:lnTo>
                <a:lnTo>
                  <a:pt x="6917" y="12523"/>
                </a:lnTo>
                <a:lnTo>
                  <a:pt x="6926" y="12523"/>
                </a:lnTo>
                <a:lnTo>
                  <a:pt x="6934" y="12523"/>
                </a:lnTo>
                <a:lnTo>
                  <a:pt x="6943" y="12531"/>
                </a:lnTo>
                <a:lnTo>
                  <a:pt x="6952" y="12540"/>
                </a:lnTo>
                <a:lnTo>
                  <a:pt x="6952" y="12549"/>
                </a:lnTo>
                <a:lnTo>
                  <a:pt x="6961" y="12549"/>
                </a:lnTo>
                <a:lnTo>
                  <a:pt x="6978" y="12540"/>
                </a:lnTo>
                <a:lnTo>
                  <a:pt x="6996" y="12531"/>
                </a:lnTo>
                <a:lnTo>
                  <a:pt x="7023" y="12523"/>
                </a:lnTo>
                <a:lnTo>
                  <a:pt x="7014" y="12514"/>
                </a:lnTo>
                <a:lnTo>
                  <a:pt x="7005" y="12505"/>
                </a:lnTo>
                <a:lnTo>
                  <a:pt x="6987" y="12496"/>
                </a:lnTo>
                <a:lnTo>
                  <a:pt x="6978" y="12496"/>
                </a:lnTo>
                <a:lnTo>
                  <a:pt x="6978" y="12487"/>
                </a:lnTo>
                <a:lnTo>
                  <a:pt x="7005" y="12505"/>
                </a:lnTo>
                <a:lnTo>
                  <a:pt x="7023" y="12514"/>
                </a:lnTo>
                <a:lnTo>
                  <a:pt x="7031" y="12523"/>
                </a:lnTo>
                <a:lnTo>
                  <a:pt x="7031" y="12531"/>
                </a:lnTo>
                <a:lnTo>
                  <a:pt x="7023" y="12531"/>
                </a:lnTo>
                <a:lnTo>
                  <a:pt x="7023" y="12540"/>
                </a:lnTo>
                <a:lnTo>
                  <a:pt x="7023" y="12549"/>
                </a:lnTo>
                <a:lnTo>
                  <a:pt x="7023" y="12558"/>
                </a:lnTo>
                <a:lnTo>
                  <a:pt x="7023" y="12567"/>
                </a:lnTo>
                <a:lnTo>
                  <a:pt x="7023" y="12576"/>
                </a:lnTo>
                <a:lnTo>
                  <a:pt x="7023" y="12584"/>
                </a:lnTo>
                <a:lnTo>
                  <a:pt x="7014" y="12584"/>
                </a:lnTo>
                <a:lnTo>
                  <a:pt x="7014" y="12576"/>
                </a:lnTo>
                <a:lnTo>
                  <a:pt x="7023" y="12567"/>
                </a:lnTo>
                <a:lnTo>
                  <a:pt x="7023" y="12558"/>
                </a:lnTo>
                <a:lnTo>
                  <a:pt x="7014" y="12558"/>
                </a:lnTo>
                <a:lnTo>
                  <a:pt x="7014" y="12549"/>
                </a:lnTo>
                <a:lnTo>
                  <a:pt x="7014" y="12540"/>
                </a:lnTo>
                <a:lnTo>
                  <a:pt x="7005" y="12540"/>
                </a:lnTo>
                <a:lnTo>
                  <a:pt x="6996" y="12549"/>
                </a:lnTo>
                <a:lnTo>
                  <a:pt x="6978" y="12558"/>
                </a:lnTo>
                <a:lnTo>
                  <a:pt x="6970" y="12558"/>
                </a:lnTo>
                <a:lnTo>
                  <a:pt x="6961" y="12558"/>
                </a:lnTo>
                <a:lnTo>
                  <a:pt x="6952" y="12558"/>
                </a:lnTo>
                <a:lnTo>
                  <a:pt x="6943" y="12549"/>
                </a:lnTo>
                <a:lnTo>
                  <a:pt x="6943" y="12558"/>
                </a:lnTo>
                <a:lnTo>
                  <a:pt x="6943" y="12567"/>
                </a:lnTo>
                <a:lnTo>
                  <a:pt x="6934" y="12567"/>
                </a:lnTo>
                <a:lnTo>
                  <a:pt x="6917" y="12558"/>
                </a:lnTo>
                <a:lnTo>
                  <a:pt x="6908" y="12558"/>
                </a:lnTo>
                <a:lnTo>
                  <a:pt x="6899" y="12558"/>
                </a:lnTo>
                <a:lnTo>
                  <a:pt x="6899" y="12567"/>
                </a:lnTo>
                <a:lnTo>
                  <a:pt x="6908" y="12576"/>
                </a:lnTo>
                <a:lnTo>
                  <a:pt x="6908" y="12584"/>
                </a:lnTo>
                <a:lnTo>
                  <a:pt x="6917" y="12584"/>
                </a:lnTo>
                <a:lnTo>
                  <a:pt x="6917" y="12593"/>
                </a:lnTo>
                <a:lnTo>
                  <a:pt x="6917" y="12602"/>
                </a:lnTo>
                <a:lnTo>
                  <a:pt x="6917" y="12611"/>
                </a:lnTo>
                <a:lnTo>
                  <a:pt x="6926" y="12611"/>
                </a:lnTo>
                <a:lnTo>
                  <a:pt x="6943" y="12611"/>
                </a:lnTo>
                <a:lnTo>
                  <a:pt x="6952" y="12611"/>
                </a:lnTo>
                <a:lnTo>
                  <a:pt x="6961" y="12602"/>
                </a:lnTo>
                <a:lnTo>
                  <a:pt x="6970" y="12611"/>
                </a:lnTo>
                <a:lnTo>
                  <a:pt x="6978" y="12602"/>
                </a:lnTo>
                <a:lnTo>
                  <a:pt x="6978" y="12593"/>
                </a:lnTo>
                <a:lnTo>
                  <a:pt x="6987" y="12602"/>
                </a:lnTo>
                <a:lnTo>
                  <a:pt x="6978" y="12602"/>
                </a:lnTo>
                <a:lnTo>
                  <a:pt x="6970" y="12611"/>
                </a:lnTo>
                <a:lnTo>
                  <a:pt x="6970" y="12620"/>
                </a:lnTo>
                <a:lnTo>
                  <a:pt x="6943" y="12629"/>
                </a:lnTo>
                <a:lnTo>
                  <a:pt x="6952" y="12637"/>
                </a:lnTo>
                <a:lnTo>
                  <a:pt x="6961" y="12637"/>
                </a:lnTo>
                <a:lnTo>
                  <a:pt x="6970" y="12646"/>
                </a:lnTo>
                <a:lnTo>
                  <a:pt x="6978" y="12655"/>
                </a:lnTo>
                <a:lnTo>
                  <a:pt x="6987" y="12646"/>
                </a:lnTo>
                <a:lnTo>
                  <a:pt x="6987" y="12637"/>
                </a:lnTo>
                <a:lnTo>
                  <a:pt x="6996" y="12620"/>
                </a:lnTo>
                <a:lnTo>
                  <a:pt x="7005" y="12620"/>
                </a:lnTo>
                <a:lnTo>
                  <a:pt x="7005" y="12611"/>
                </a:lnTo>
                <a:lnTo>
                  <a:pt x="7005" y="12602"/>
                </a:lnTo>
                <a:lnTo>
                  <a:pt x="7014" y="12602"/>
                </a:lnTo>
                <a:lnTo>
                  <a:pt x="7014" y="12593"/>
                </a:lnTo>
                <a:lnTo>
                  <a:pt x="7031" y="12602"/>
                </a:lnTo>
                <a:lnTo>
                  <a:pt x="7031" y="12611"/>
                </a:lnTo>
                <a:lnTo>
                  <a:pt x="7040" y="12602"/>
                </a:lnTo>
                <a:lnTo>
                  <a:pt x="7049" y="12593"/>
                </a:lnTo>
                <a:lnTo>
                  <a:pt x="7076" y="12602"/>
                </a:lnTo>
                <a:lnTo>
                  <a:pt x="7093" y="12602"/>
                </a:lnTo>
                <a:lnTo>
                  <a:pt x="7102" y="12602"/>
                </a:lnTo>
                <a:lnTo>
                  <a:pt x="7102" y="12611"/>
                </a:lnTo>
                <a:lnTo>
                  <a:pt x="7093" y="12611"/>
                </a:lnTo>
                <a:lnTo>
                  <a:pt x="7084" y="12611"/>
                </a:lnTo>
                <a:lnTo>
                  <a:pt x="7067" y="12611"/>
                </a:lnTo>
                <a:lnTo>
                  <a:pt x="7058" y="12611"/>
                </a:lnTo>
                <a:lnTo>
                  <a:pt x="7031" y="12629"/>
                </a:lnTo>
                <a:lnTo>
                  <a:pt x="7023" y="12629"/>
                </a:lnTo>
                <a:lnTo>
                  <a:pt x="7023" y="12620"/>
                </a:lnTo>
                <a:lnTo>
                  <a:pt x="7014" y="12620"/>
                </a:lnTo>
                <a:lnTo>
                  <a:pt x="7005" y="12629"/>
                </a:lnTo>
                <a:lnTo>
                  <a:pt x="6996" y="12629"/>
                </a:lnTo>
                <a:lnTo>
                  <a:pt x="6996" y="12637"/>
                </a:lnTo>
                <a:lnTo>
                  <a:pt x="6996" y="12655"/>
                </a:lnTo>
                <a:lnTo>
                  <a:pt x="6987" y="12664"/>
                </a:lnTo>
                <a:lnTo>
                  <a:pt x="6987" y="12673"/>
                </a:lnTo>
                <a:lnTo>
                  <a:pt x="7014" y="12690"/>
                </a:lnTo>
                <a:lnTo>
                  <a:pt x="7023" y="12690"/>
                </a:lnTo>
                <a:lnTo>
                  <a:pt x="7023" y="12681"/>
                </a:lnTo>
                <a:lnTo>
                  <a:pt x="7031" y="12673"/>
                </a:lnTo>
                <a:lnTo>
                  <a:pt x="7040" y="12655"/>
                </a:lnTo>
                <a:lnTo>
                  <a:pt x="7058" y="12646"/>
                </a:lnTo>
                <a:lnTo>
                  <a:pt x="7076" y="12646"/>
                </a:lnTo>
                <a:lnTo>
                  <a:pt x="7111" y="12620"/>
                </a:lnTo>
                <a:lnTo>
                  <a:pt x="7120" y="12629"/>
                </a:lnTo>
                <a:lnTo>
                  <a:pt x="7128" y="12629"/>
                </a:lnTo>
                <a:lnTo>
                  <a:pt x="7128" y="12637"/>
                </a:lnTo>
                <a:lnTo>
                  <a:pt x="7120" y="12646"/>
                </a:lnTo>
                <a:lnTo>
                  <a:pt x="7111" y="12655"/>
                </a:lnTo>
                <a:lnTo>
                  <a:pt x="7084" y="12664"/>
                </a:lnTo>
                <a:lnTo>
                  <a:pt x="7084" y="12690"/>
                </a:lnTo>
                <a:lnTo>
                  <a:pt x="7076" y="12699"/>
                </a:lnTo>
                <a:lnTo>
                  <a:pt x="7076" y="12690"/>
                </a:lnTo>
                <a:lnTo>
                  <a:pt x="7076" y="12681"/>
                </a:lnTo>
                <a:lnTo>
                  <a:pt x="7076" y="12673"/>
                </a:lnTo>
                <a:lnTo>
                  <a:pt x="7067" y="12664"/>
                </a:lnTo>
                <a:lnTo>
                  <a:pt x="7058" y="12673"/>
                </a:lnTo>
                <a:lnTo>
                  <a:pt x="7049" y="12673"/>
                </a:lnTo>
                <a:lnTo>
                  <a:pt x="7040" y="12673"/>
                </a:lnTo>
                <a:lnTo>
                  <a:pt x="7031" y="12681"/>
                </a:lnTo>
                <a:lnTo>
                  <a:pt x="7040" y="12690"/>
                </a:lnTo>
                <a:lnTo>
                  <a:pt x="7049" y="12708"/>
                </a:lnTo>
                <a:lnTo>
                  <a:pt x="7058" y="12708"/>
                </a:lnTo>
                <a:lnTo>
                  <a:pt x="7076" y="12717"/>
                </a:lnTo>
                <a:lnTo>
                  <a:pt x="7084" y="12726"/>
                </a:lnTo>
                <a:lnTo>
                  <a:pt x="7102" y="12726"/>
                </a:lnTo>
                <a:lnTo>
                  <a:pt x="7120" y="12734"/>
                </a:lnTo>
                <a:lnTo>
                  <a:pt x="7128" y="12726"/>
                </a:lnTo>
                <a:lnTo>
                  <a:pt x="7137" y="12726"/>
                </a:lnTo>
                <a:lnTo>
                  <a:pt x="7146" y="12699"/>
                </a:lnTo>
                <a:lnTo>
                  <a:pt x="7137" y="12690"/>
                </a:lnTo>
                <a:lnTo>
                  <a:pt x="7137" y="12681"/>
                </a:lnTo>
                <a:lnTo>
                  <a:pt x="7146" y="12664"/>
                </a:lnTo>
                <a:lnTo>
                  <a:pt x="7155" y="12637"/>
                </a:lnTo>
                <a:lnTo>
                  <a:pt x="7146" y="12637"/>
                </a:lnTo>
                <a:lnTo>
                  <a:pt x="7155" y="12620"/>
                </a:lnTo>
                <a:lnTo>
                  <a:pt x="7164" y="12620"/>
                </a:lnTo>
                <a:lnTo>
                  <a:pt x="7173" y="12611"/>
                </a:lnTo>
                <a:lnTo>
                  <a:pt x="7181" y="12611"/>
                </a:lnTo>
                <a:lnTo>
                  <a:pt x="7217" y="12593"/>
                </a:lnTo>
                <a:lnTo>
                  <a:pt x="7226" y="12593"/>
                </a:lnTo>
                <a:lnTo>
                  <a:pt x="7243" y="12593"/>
                </a:lnTo>
                <a:lnTo>
                  <a:pt x="7243" y="12584"/>
                </a:lnTo>
                <a:lnTo>
                  <a:pt x="7252" y="12576"/>
                </a:lnTo>
                <a:lnTo>
                  <a:pt x="7270" y="12567"/>
                </a:lnTo>
                <a:lnTo>
                  <a:pt x="7278" y="12567"/>
                </a:lnTo>
                <a:lnTo>
                  <a:pt x="7287" y="12567"/>
                </a:lnTo>
                <a:lnTo>
                  <a:pt x="7323" y="12584"/>
                </a:lnTo>
                <a:lnTo>
                  <a:pt x="7331" y="12576"/>
                </a:lnTo>
                <a:lnTo>
                  <a:pt x="7323" y="12567"/>
                </a:lnTo>
                <a:lnTo>
                  <a:pt x="7305" y="12549"/>
                </a:lnTo>
                <a:lnTo>
                  <a:pt x="7296" y="12514"/>
                </a:lnTo>
                <a:lnTo>
                  <a:pt x="7287" y="12514"/>
                </a:lnTo>
                <a:lnTo>
                  <a:pt x="7270" y="12514"/>
                </a:lnTo>
                <a:lnTo>
                  <a:pt x="7261" y="12505"/>
                </a:lnTo>
                <a:lnTo>
                  <a:pt x="7252" y="12505"/>
                </a:lnTo>
                <a:lnTo>
                  <a:pt x="7261" y="12505"/>
                </a:lnTo>
                <a:lnTo>
                  <a:pt x="7270" y="12505"/>
                </a:lnTo>
                <a:lnTo>
                  <a:pt x="7278" y="12505"/>
                </a:lnTo>
                <a:lnTo>
                  <a:pt x="7287" y="12496"/>
                </a:lnTo>
                <a:lnTo>
                  <a:pt x="7287" y="12487"/>
                </a:lnTo>
                <a:lnTo>
                  <a:pt x="7278" y="12478"/>
                </a:lnTo>
                <a:lnTo>
                  <a:pt x="7278" y="12461"/>
                </a:lnTo>
                <a:lnTo>
                  <a:pt x="7270" y="12443"/>
                </a:lnTo>
                <a:lnTo>
                  <a:pt x="7270" y="12452"/>
                </a:lnTo>
                <a:lnTo>
                  <a:pt x="7261" y="12452"/>
                </a:lnTo>
                <a:lnTo>
                  <a:pt x="7270" y="12443"/>
                </a:lnTo>
                <a:lnTo>
                  <a:pt x="7278" y="12434"/>
                </a:lnTo>
                <a:lnTo>
                  <a:pt x="7278" y="12426"/>
                </a:lnTo>
                <a:lnTo>
                  <a:pt x="7278" y="12408"/>
                </a:lnTo>
                <a:lnTo>
                  <a:pt x="7278" y="12399"/>
                </a:lnTo>
                <a:lnTo>
                  <a:pt x="7287" y="12390"/>
                </a:lnTo>
                <a:lnTo>
                  <a:pt x="7305" y="12381"/>
                </a:lnTo>
                <a:lnTo>
                  <a:pt x="7314" y="12373"/>
                </a:lnTo>
                <a:lnTo>
                  <a:pt x="7323" y="12373"/>
                </a:lnTo>
                <a:lnTo>
                  <a:pt x="7331" y="12364"/>
                </a:lnTo>
                <a:lnTo>
                  <a:pt x="7323" y="12364"/>
                </a:lnTo>
                <a:lnTo>
                  <a:pt x="7323" y="12355"/>
                </a:lnTo>
                <a:lnTo>
                  <a:pt x="7314" y="12355"/>
                </a:lnTo>
                <a:lnTo>
                  <a:pt x="7305" y="12346"/>
                </a:lnTo>
                <a:lnTo>
                  <a:pt x="7287" y="12355"/>
                </a:lnTo>
                <a:lnTo>
                  <a:pt x="7296" y="12346"/>
                </a:lnTo>
                <a:lnTo>
                  <a:pt x="7314" y="12346"/>
                </a:lnTo>
                <a:lnTo>
                  <a:pt x="7314" y="12337"/>
                </a:lnTo>
                <a:lnTo>
                  <a:pt x="7314" y="12328"/>
                </a:lnTo>
                <a:lnTo>
                  <a:pt x="7314" y="12337"/>
                </a:lnTo>
                <a:lnTo>
                  <a:pt x="7323" y="12346"/>
                </a:lnTo>
                <a:lnTo>
                  <a:pt x="7331" y="12355"/>
                </a:lnTo>
                <a:lnTo>
                  <a:pt x="7340" y="12364"/>
                </a:lnTo>
                <a:lnTo>
                  <a:pt x="7349" y="12364"/>
                </a:lnTo>
                <a:lnTo>
                  <a:pt x="7367" y="12346"/>
                </a:lnTo>
                <a:lnTo>
                  <a:pt x="7376" y="12346"/>
                </a:lnTo>
                <a:lnTo>
                  <a:pt x="7376" y="12337"/>
                </a:lnTo>
                <a:lnTo>
                  <a:pt x="7384" y="12284"/>
                </a:lnTo>
                <a:lnTo>
                  <a:pt x="7384" y="12275"/>
                </a:lnTo>
                <a:lnTo>
                  <a:pt x="7402" y="12249"/>
                </a:lnTo>
                <a:lnTo>
                  <a:pt x="7411" y="12240"/>
                </a:lnTo>
                <a:lnTo>
                  <a:pt x="7420" y="12223"/>
                </a:lnTo>
                <a:lnTo>
                  <a:pt x="7428" y="12223"/>
                </a:lnTo>
                <a:lnTo>
                  <a:pt x="7446" y="12214"/>
                </a:lnTo>
                <a:lnTo>
                  <a:pt x="7464" y="12205"/>
                </a:lnTo>
                <a:lnTo>
                  <a:pt x="7481" y="12196"/>
                </a:lnTo>
                <a:lnTo>
                  <a:pt x="7508" y="12170"/>
                </a:lnTo>
                <a:lnTo>
                  <a:pt x="7508" y="12161"/>
                </a:lnTo>
                <a:lnTo>
                  <a:pt x="7517" y="12161"/>
                </a:lnTo>
                <a:lnTo>
                  <a:pt x="7517" y="12152"/>
                </a:lnTo>
                <a:lnTo>
                  <a:pt x="7508" y="12143"/>
                </a:lnTo>
                <a:lnTo>
                  <a:pt x="7499" y="12152"/>
                </a:lnTo>
                <a:lnTo>
                  <a:pt x="7490" y="12152"/>
                </a:lnTo>
                <a:lnTo>
                  <a:pt x="7490" y="12143"/>
                </a:lnTo>
                <a:lnTo>
                  <a:pt x="7499" y="12143"/>
                </a:lnTo>
                <a:lnTo>
                  <a:pt x="7517" y="12134"/>
                </a:lnTo>
                <a:lnTo>
                  <a:pt x="7517" y="12125"/>
                </a:lnTo>
                <a:lnTo>
                  <a:pt x="7525" y="12125"/>
                </a:lnTo>
                <a:lnTo>
                  <a:pt x="7525" y="12099"/>
                </a:lnTo>
                <a:lnTo>
                  <a:pt x="7525" y="12090"/>
                </a:lnTo>
                <a:lnTo>
                  <a:pt x="7517" y="12081"/>
                </a:lnTo>
                <a:lnTo>
                  <a:pt x="7508" y="12081"/>
                </a:lnTo>
                <a:lnTo>
                  <a:pt x="7455" y="12072"/>
                </a:lnTo>
                <a:lnTo>
                  <a:pt x="7446" y="12072"/>
                </a:lnTo>
                <a:lnTo>
                  <a:pt x="7402" y="12028"/>
                </a:lnTo>
                <a:lnTo>
                  <a:pt x="7393" y="12020"/>
                </a:lnTo>
                <a:lnTo>
                  <a:pt x="7393" y="12011"/>
                </a:lnTo>
                <a:lnTo>
                  <a:pt x="7393" y="12002"/>
                </a:lnTo>
                <a:lnTo>
                  <a:pt x="7384" y="11993"/>
                </a:lnTo>
                <a:lnTo>
                  <a:pt x="7384" y="11984"/>
                </a:lnTo>
                <a:lnTo>
                  <a:pt x="7393" y="11975"/>
                </a:lnTo>
                <a:lnTo>
                  <a:pt x="7402" y="11958"/>
                </a:lnTo>
                <a:lnTo>
                  <a:pt x="7411" y="11940"/>
                </a:lnTo>
                <a:lnTo>
                  <a:pt x="7437" y="11905"/>
                </a:lnTo>
                <a:lnTo>
                  <a:pt x="7464" y="11905"/>
                </a:lnTo>
                <a:lnTo>
                  <a:pt x="7464" y="11896"/>
                </a:lnTo>
                <a:lnTo>
                  <a:pt x="7473" y="11896"/>
                </a:lnTo>
                <a:lnTo>
                  <a:pt x="7481" y="11887"/>
                </a:lnTo>
                <a:lnTo>
                  <a:pt x="7490" y="11878"/>
                </a:lnTo>
                <a:lnTo>
                  <a:pt x="7525" y="11887"/>
                </a:lnTo>
                <a:lnTo>
                  <a:pt x="7534" y="11887"/>
                </a:lnTo>
                <a:lnTo>
                  <a:pt x="7534" y="11878"/>
                </a:lnTo>
                <a:lnTo>
                  <a:pt x="7534" y="11870"/>
                </a:lnTo>
                <a:lnTo>
                  <a:pt x="7525" y="11870"/>
                </a:lnTo>
                <a:lnTo>
                  <a:pt x="7534" y="11852"/>
                </a:lnTo>
                <a:lnTo>
                  <a:pt x="7552" y="11834"/>
                </a:lnTo>
                <a:lnTo>
                  <a:pt x="7561" y="11825"/>
                </a:lnTo>
                <a:lnTo>
                  <a:pt x="7561" y="11817"/>
                </a:lnTo>
                <a:lnTo>
                  <a:pt x="7561" y="11808"/>
                </a:lnTo>
                <a:lnTo>
                  <a:pt x="7561" y="11799"/>
                </a:lnTo>
                <a:lnTo>
                  <a:pt x="7561" y="11772"/>
                </a:lnTo>
                <a:lnTo>
                  <a:pt x="7561" y="11764"/>
                </a:lnTo>
                <a:lnTo>
                  <a:pt x="7561" y="11755"/>
                </a:lnTo>
                <a:lnTo>
                  <a:pt x="7570" y="11755"/>
                </a:lnTo>
                <a:lnTo>
                  <a:pt x="7578" y="11728"/>
                </a:lnTo>
                <a:lnTo>
                  <a:pt x="7587" y="11719"/>
                </a:lnTo>
                <a:lnTo>
                  <a:pt x="7605" y="11719"/>
                </a:lnTo>
                <a:lnTo>
                  <a:pt x="7623" y="11711"/>
                </a:lnTo>
                <a:lnTo>
                  <a:pt x="7631" y="11702"/>
                </a:lnTo>
                <a:lnTo>
                  <a:pt x="7623" y="11702"/>
                </a:lnTo>
                <a:lnTo>
                  <a:pt x="7605" y="11693"/>
                </a:lnTo>
                <a:lnTo>
                  <a:pt x="7578" y="11684"/>
                </a:lnTo>
                <a:lnTo>
                  <a:pt x="7578" y="11675"/>
                </a:lnTo>
                <a:lnTo>
                  <a:pt x="7596" y="11675"/>
                </a:lnTo>
                <a:lnTo>
                  <a:pt x="7605" y="11667"/>
                </a:lnTo>
                <a:lnTo>
                  <a:pt x="7614" y="11667"/>
                </a:lnTo>
                <a:lnTo>
                  <a:pt x="7631" y="11667"/>
                </a:lnTo>
                <a:lnTo>
                  <a:pt x="7631" y="11675"/>
                </a:lnTo>
                <a:lnTo>
                  <a:pt x="7640" y="11684"/>
                </a:lnTo>
                <a:lnTo>
                  <a:pt x="7640" y="11693"/>
                </a:lnTo>
                <a:lnTo>
                  <a:pt x="7649" y="11693"/>
                </a:lnTo>
                <a:lnTo>
                  <a:pt x="7675" y="11684"/>
                </a:lnTo>
                <a:lnTo>
                  <a:pt x="7684" y="11675"/>
                </a:lnTo>
                <a:lnTo>
                  <a:pt x="7684" y="11667"/>
                </a:lnTo>
                <a:lnTo>
                  <a:pt x="7684" y="11649"/>
                </a:lnTo>
                <a:lnTo>
                  <a:pt x="7684" y="11640"/>
                </a:lnTo>
                <a:lnTo>
                  <a:pt x="7675" y="11631"/>
                </a:lnTo>
                <a:lnTo>
                  <a:pt x="7667" y="11631"/>
                </a:lnTo>
                <a:lnTo>
                  <a:pt x="7658" y="11631"/>
                </a:lnTo>
                <a:lnTo>
                  <a:pt x="7649" y="11631"/>
                </a:lnTo>
                <a:lnTo>
                  <a:pt x="7640" y="11640"/>
                </a:lnTo>
                <a:lnTo>
                  <a:pt x="7631" y="11640"/>
                </a:lnTo>
                <a:lnTo>
                  <a:pt x="7649" y="11640"/>
                </a:lnTo>
                <a:lnTo>
                  <a:pt x="7649" y="11649"/>
                </a:lnTo>
                <a:lnTo>
                  <a:pt x="7631" y="11658"/>
                </a:lnTo>
                <a:lnTo>
                  <a:pt x="7623" y="11658"/>
                </a:lnTo>
                <a:lnTo>
                  <a:pt x="7614" y="11658"/>
                </a:lnTo>
                <a:lnTo>
                  <a:pt x="7614" y="11649"/>
                </a:lnTo>
                <a:lnTo>
                  <a:pt x="7614" y="11640"/>
                </a:lnTo>
                <a:lnTo>
                  <a:pt x="7605" y="11640"/>
                </a:lnTo>
                <a:lnTo>
                  <a:pt x="7587" y="11631"/>
                </a:lnTo>
                <a:lnTo>
                  <a:pt x="7578" y="11622"/>
                </a:lnTo>
                <a:lnTo>
                  <a:pt x="7578" y="11614"/>
                </a:lnTo>
                <a:lnTo>
                  <a:pt x="7578" y="11596"/>
                </a:lnTo>
                <a:lnTo>
                  <a:pt x="7578" y="11578"/>
                </a:lnTo>
                <a:lnTo>
                  <a:pt x="7570" y="11552"/>
                </a:lnTo>
                <a:lnTo>
                  <a:pt x="7570" y="11534"/>
                </a:lnTo>
                <a:lnTo>
                  <a:pt x="7570" y="11525"/>
                </a:lnTo>
                <a:lnTo>
                  <a:pt x="7570" y="11516"/>
                </a:lnTo>
                <a:lnTo>
                  <a:pt x="7578" y="11516"/>
                </a:lnTo>
                <a:lnTo>
                  <a:pt x="7587" y="11508"/>
                </a:lnTo>
                <a:lnTo>
                  <a:pt x="7596" y="11508"/>
                </a:lnTo>
                <a:lnTo>
                  <a:pt x="7587" y="11516"/>
                </a:lnTo>
                <a:lnTo>
                  <a:pt x="7605" y="11516"/>
                </a:lnTo>
                <a:lnTo>
                  <a:pt x="7623" y="11525"/>
                </a:lnTo>
                <a:lnTo>
                  <a:pt x="7640" y="11534"/>
                </a:lnTo>
                <a:lnTo>
                  <a:pt x="7667" y="11543"/>
                </a:lnTo>
                <a:lnTo>
                  <a:pt x="7684" y="11543"/>
                </a:lnTo>
                <a:lnTo>
                  <a:pt x="7711" y="11543"/>
                </a:lnTo>
                <a:lnTo>
                  <a:pt x="7728" y="11543"/>
                </a:lnTo>
                <a:lnTo>
                  <a:pt x="7737" y="11534"/>
                </a:lnTo>
                <a:lnTo>
                  <a:pt x="7773" y="11516"/>
                </a:lnTo>
                <a:lnTo>
                  <a:pt x="7781" y="11516"/>
                </a:lnTo>
                <a:lnTo>
                  <a:pt x="7781" y="11499"/>
                </a:lnTo>
                <a:lnTo>
                  <a:pt x="7773" y="11481"/>
                </a:lnTo>
                <a:lnTo>
                  <a:pt x="7773" y="11472"/>
                </a:lnTo>
                <a:lnTo>
                  <a:pt x="7773" y="11464"/>
                </a:lnTo>
                <a:lnTo>
                  <a:pt x="7773" y="11437"/>
                </a:lnTo>
                <a:lnTo>
                  <a:pt x="7781" y="11437"/>
                </a:lnTo>
                <a:lnTo>
                  <a:pt x="7781" y="11428"/>
                </a:lnTo>
                <a:lnTo>
                  <a:pt x="7790" y="11428"/>
                </a:lnTo>
                <a:lnTo>
                  <a:pt x="7790" y="11402"/>
                </a:lnTo>
                <a:lnTo>
                  <a:pt x="7790" y="11393"/>
                </a:lnTo>
                <a:lnTo>
                  <a:pt x="7799" y="11384"/>
                </a:lnTo>
                <a:lnTo>
                  <a:pt x="7790" y="11384"/>
                </a:lnTo>
                <a:lnTo>
                  <a:pt x="7781" y="11375"/>
                </a:lnTo>
                <a:lnTo>
                  <a:pt x="7773" y="11366"/>
                </a:lnTo>
                <a:lnTo>
                  <a:pt x="7781" y="11358"/>
                </a:lnTo>
                <a:lnTo>
                  <a:pt x="7773" y="11340"/>
                </a:lnTo>
                <a:lnTo>
                  <a:pt x="7790" y="11340"/>
                </a:lnTo>
                <a:lnTo>
                  <a:pt x="7799" y="11349"/>
                </a:lnTo>
                <a:lnTo>
                  <a:pt x="7808" y="11349"/>
                </a:lnTo>
                <a:lnTo>
                  <a:pt x="7825" y="11358"/>
                </a:lnTo>
                <a:lnTo>
                  <a:pt x="7843" y="11358"/>
                </a:lnTo>
                <a:lnTo>
                  <a:pt x="7870" y="11358"/>
                </a:lnTo>
                <a:lnTo>
                  <a:pt x="7878" y="11358"/>
                </a:lnTo>
                <a:lnTo>
                  <a:pt x="7958" y="11340"/>
                </a:lnTo>
                <a:lnTo>
                  <a:pt x="7967" y="11340"/>
                </a:lnTo>
                <a:lnTo>
                  <a:pt x="8020" y="11331"/>
                </a:lnTo>
                <a:lnTo>
                  <a:pt x="8081" y="11305"/>
                </a:lnTo>
                <a:lnTo>
                  <a:pt x="8117" y="11287"/>
                </a:lnTo>
                <a:lnTo>
                  <a:pt x="8125" y="11278"/>
                </a:lnTo>
                <a:lnTo>
                  <a:pt x="8134" y="11261"/>
                </a:lnTo>
                <a:lnTo>
                  <a:pt x="8143" y="11252"/>
                </a:lnTo>
                <a:lnTo>
                  <a:pt x="8161" y="11225"/>
                </a:lnTo>
                <a:lnTo>
                  <a:pt x="8187" y="11181"/>
                </a:lnTo>
                <a:lnTo>
                  <a:pt x="8196" y="11172"/>
                </a:lnTo>
                <a:lnTo>
                  <a:pt x="8196" y="11163"/>
                </a:lnTo>
                <a:lnTo>
                  <a:pt x="8187" y="11137"/>
                </a:lnTo>
                <a:lnTo>
                  <a:pt x="8187" y="11128"/>
                </a:lnTo>
                <a:lnTo>
                  <a:pt x="8170" y="11128"/>
                </a:lnTo>
                <a:lnTo>
                  <a:pt x="8161" y="11128"/>
                </a:lnTo>
                <a:lnTo>
                  <a:pt x="8152" y="11110"/>
                </a:lnTo>
                <a:lnTo>
                  <a:pt x="8143" y="11102"/>
                </a:lnTo>
                <a:lnTo>
                  <a:pt x="8143" y="11093"/>
                </a:lnTo>
                <a:lnTo>
                  <a:pt x="8143" y="11075"/>
                </a:lnTo>
                <a:lnTo>
                  <a:pt x="8152" y="11058"/>
                </a:lnTo>
                <a:lnTo>
                  <a:pt x="8152" y="11049"/>
                </a:lnTo>
                <a:lnTo>
                  <a:pt x="8143" y="11031"/>
                </a:lnTo>
                <a:lnTo>
                  <a:pt x="8125" y="11022"/>
                </a:lnTo>
                <a:lnTo>
                  <a:pt x="8108" y="11013"/>
                </a:lnTo>
                <a:lnTo>
                  <a:pt x="8072" y="10996"/>
                </a:lnTo>
                <a:lnTo>
                  <a:pt x="8064" y="10978"/>
                </a:lnTo>
                <a:lnTo>
                  <a:pt x="8055" y="10960"/>
                </a:lnTo>
                <a:lnTo>
                  <a:pt x="8064" y="10960"/>
                </a:lnTo>
                <a:lnTo>
                  <a:pt x="8064" y="10952"/>
                </a:lnTo>
                <a:lnTo>
                  <a:pt x="8064" y="10943"/>
                </a:lnTo>
                <a:lnTo>
                  <a:pt x="8064" y="10934"/>
                </a:lnTo>
                <a:lnTo>
                  <a:pt x="8064" y="10925"/>
                </a:lnTo>
                <a:lnTo>
                  <a:pt x="8055" y="10916"/>
                </a:lnTo>
                <a:lnTo>
                  <a:pt x="8055" y="10908"/>
                </a:lnTo>
                <a:lnTo>
                  <a:pt x="8064" y="10881"/>
                </a:lnTo>
                <a:lnTo>
                  <a:pt x="8064" y="10863"/>
                </a:lnTo>
                <a:lnTo>
                  <a:pt x="8072" y="10863"/>
                </a:lnTo>
                <a:lnTo>
                  <a:pt x="8081" y="10855"/>
                </a:lnTo>
                <a:lnTo>
                  <a:pt x="8081" y="10819"/>
                </a:lnTo>
                <a:lnTo>
                  <a:pt x="8081" y="10810"/>
                </a:lnTo>
                <a:lnTo>
                  <a:pt x="8081" y="10819"/>
                </a:lnTo>
                <a:lnTo>
                  <a:pt x="8081" y="10837"/>
                </a:lnTo>
                <a:lnTo>
                  <a:pt x="8090" y="10846"/>
                </a:lnTo>
                <a:lnTo>
                  <a:pt x="8090" y="10855"/>
                </a:lnTo>
                <a:lnTo>
                  <a:pt x="8081" y="10863"/>
                </a:lnTo>
                <a:lnTo>
                  <a:pt x="8072" y="10863"/>
                </a:lnTo>
                <a:lnTo>
                  <a:pt x="8064" y="10872"/>
                </a:lnTo>
                <a:lnTo>
                  <a:pt x="8072" y="10872"/>
                </a:lnTo>
                <a:lnTo>
                  <a:pt x="8064" y="10899"/>
                </a:lnTo>
                <a:lnTo>
                  <a:pt x="8064" y="10916"/>
                </a:lnTo>
                <a:lnTo>
                  <a:pt x="8064" y="10925"/>
                </a:lnTo>
                <a:lnTo>
                  <a:pt x="8081" y="10943"/>
                </a:lnTo>
                <a:lnTo>
                  <a:pt x="8099" y="10960"/>
                </a:lnTo>
                <a:lnTo>
                  <a:pt x="8099" y="10969"/>
                </a:lnTo>
                <a:lnTo>
                  <a:pt x="8108" y="10969"/>
                </a:lnTo>
                <a:lnTo>
                  <a:pt x="8108" y="10978"/>
                </a:lnTo>
                <a:lnTo>
                  <a:pt x="8125" y="10969"/>
                </a:lnTo>
                <a:lnTo>
                  <a:pt x="8152" y="10969"/>
                </a:lnTo>
                <a:lnTo>
                  <a:pt x="8178" y="10996"/>
                </a:lnTo>
                <a:lnTo>
                  <a:pt x="8205" y="11005"/>
                </a:lnTo>
                <a:lnTo>
                  <a:pt x="8214" y="11005"/>
                </a:lnTo>
                <a:lnTo>
                  <a:pt x="8222" y="11013"/>
                </a:lnTo>
                <a:lnTo>
                  <a:pt x="8231" y="11013"/>
                </a:lnTo>
                <a:lnTo>
                  <a:pt x="8249" y="11005"/>
                </a:lnTo>
                <a:lnTo>
                  <a:pt x="8267" y="11005"/>
                </a:lnTo>
                <a:lnTo>
                  <a:pt x="8284" y="11005"/>
                </a:lnTo>
                <a:lnTo>
                  <a:pt x="8293" y="11013"/>
                </a:lnTo>
                <a:lnTo>
                  <a:pt x="8311" y="11013"/>
                </a:lnTo>
                <a:lnTo>
                  <a:pt x="8319" y="11013"/>
                </a:lnTo>
                <a:lnTo>
                  <a:pt x="8364" y="10996"/>
                </a:lnTo>
                <a:lnTo>
                  <a:pt x="8372" y="10996"/>
                </a:lnTo>
                <a:lnTo>
                  <a:pt x="8390" y="10978"/>
                </a:lnTo>
                <a:lnTo>
                  <a:pt x="8408" y="10969"/>
                </a:lnTo>
                <a:lnTo>
                  <a:pt x="8408" y="10960"/>
                </a:lnTo>
                <a:lnTo>
                  <a:pt x="8425" y="10934"/>
                </a:lnTo>
                <a:lnTo>
                  <a:pt x="8425" y="10925"/>
                </a:lnTo>
                <a:lnTo>
                  <a:pt x="8434" y="10916"/>
                </a:lnTo>
                <a:lnTo>
                  <a:pt x="8469" y="10890"/>
                </a:lnTo>
                <a:lnTo>
                  <a:pt x="8478" y="10872"/>
                </a:lnTo>
                <a:lnTo>
                  <a:pt x="8487" y="10863"/>
                </a:lnTo>
                <a:lnTo>
                  <a:pt x="8496" y="10846"/>
                </a:lnTo>
                <a:lnTo>
                  <a:pt x="8514" y="10810"/>
                </a:lnTo>
                <a:lnTo>
                  <a:pt x="8514" y="10802"/>
                </a:lnTo>
                <a:lnTo>
                  <a:pt x="8522" y="10793"/>
                </a:lnTo>
                <a:lnTo>
                  <a:pt x="8522" y="10784"/>
                </a:lnTo>
                <a:lnTo>
                  <a:pt x="8522" y="10766"/>
                </a:lnTo>
                <a:lnTo>
                  <a:pt x="8522" y="10749"/>
                </a:lnTo>
                <a:lnTo>
                  <a:pt x="8531" y="10740"/>
                </a:lnTo>
                <a:lnTo>
                  <a:pt x="8540" y="10731"/>
                </a:lnTo>
                <a:lnTo>
                  <a:pt x="8540" y="10722"/>
                </a:lnTo>
                <a:lnTo>
                  <a:pt x="8558" y="10713"/>
                </a:lnTo>
                <a:lnTo>
                  <a:pt x="8575" y="10705"/>
                </a:lnTo>
                <a:lnTo>
                  <a:pt x="8575" y="10696"/>
                </a:lnTo>
                <a:lnTo>
                  <a:pt x="8575" y="10687"/>
                </a:lnTo>
                <a:lnTo>
                  <a:pt x="8584" y="10678"/>
                </a:lnTo>
                <a:lnTo>
                  <a:pt x="8584" y="10669"/>
                </a:lnTo>
                <a:lnTo>
                  <a:pt x="8584" y="10660"/>
                </a:lnTo>
                <a:lnTo>
                  <a:pt x="8593" y="10652"/>
                </a:lnTo>
                <a:lnTo>
                  <a:pt x="8593" y="10643"/>
                </a:lnTo>
                <a:lnTo>
                  <a:pt x="8584" y="10634"/>
                </a:lnTo>
                <a:lnTo>
                  <a:pt x="8584" y="10625"/>
                </a:lnTo>
                <a:lnTo>
                  <a:pt x="8584" y="10616"/>
                </a:lnTo>
                <a:lnTo>
                  <a:pt x="8593" y="10616"/>
                </a:lnTo>
                <a:lnTo>
                  <a:pt x="8593" y="10625"/>
                </a:lnTo>
                <a:lnTo>
                  <a:pt x="8602" y="10634"/>
                </a:lnTo>
                <a:lnTo>
                  <a:pt x="8611" y="10643"/>
                </a:lnTo>
                <a:lnTo>
                  <a:pt x="8637" y="10634"/>
                </a:lnTo>
                <a:lnTo>
                  <a:pt x="8646" y="10634"/>
                </a:lnTo>
                <a:lnTo>
                  <a:pt x="8637" y="10643"/>
                </a:lnTo>
                <a:lnTo>
                  <a:pt x="8637" y="10652"/>
                </a:lnTo>
                <a:lnTo>
                  <a:pt x="8628" y="10643"/>
                </a:lnTo>
                <a:lnTo>
                  <a:pt x="8628" y="10669"/>
                </a:lnTo>
                <a:lnTo>
                  <a:pt x="8628" y="10678"/>
                </a:lnTo>
                <a:lnTo>
                  <a:pt x="8611" y="10687"/>
                </a:lnTo>
                <a:lnTo>
                  <a:pt x="8611" y="10696"/>
                </a:lnTo>
                <a:lnTo>
                  <a:pt x="8602" y="10696"/>
                </a:lnTo>
                <a:lnTo>
                  <a:pt x="8593" y="10705"/>
                </a:lnTo>
                <a:lnTo>
                  <a:pt x="8593" y="10713"/>
                </a:lnTo>
                <a:lnTo>
                  <a:pt x="8593" y="10722"/>
                </a:lnTo>
                <a:lnTo>
                  <a:pt x="8593" y="10731"/>
                </a:lnTo>
                <a:lnTo>
                  <a:pt x="8575" y="10740"/>
                </a:lnTo>
                <a:lnTo>
                  <a:pt x="8558" y="10757"/>
                </a:lnTo>
                <a:lnTo>
                  <a:pt x="8549" y="10757"/>
                </a:lnTo>
                <a:lnTo>
                  <a:pt x="8540" y="10766"/>
                </a:lnTo>
                <a:lnTo>
                  <a:pt x="8540" y="10757"/>
                </a:lnTo>
                <a:lnTo>
                  <a:pt x="8531" y="10757"/>
                </a:lnTo>
                <a:lnTo>
                  <a:pt x="8531" y="10766"/>
                </a:lnTo>
                <a:lnTo>
                  <a:pt x="8531" y="10775"/>
                </a:lnTo>
                <a:lnTo>
                  <a:pt x="8531" y="10784"/>
                </a:lnTo>
                <a:lnTo>
                  <a:pt x="8540" y="10775"/>
                </a:lnTo>
                <a:lnTo>
                  <a:pt x="8549" y="10766"/>
                </a:lnTo>
                <a:lnTo>
                  <a:pt x="8575" y="10749"/>
                </a:lnTo>
                <a:lnTo>
                  <a:pt x="8602" y="10731"/>
                </a:lnTo>
                <a:lnTo>
                  <a:pt x="8611" y="10713"/>
                </a:lnTo>
                <a:lnTo>
                  <a:pt x="8628" y="10696"/>
                </a:lnTo>
                <a:lnTo>
                  <a:pt x="8637" y="10687"/>
                </a:lnTo>
                <a:lnTo>
                  <a:pt x="8664" y="10643"/>
                </a:lnTo>
                <a:lnTo>
                  <a:pt x="8681" y="10599"/>
                </a:lnTo>
                <a:lnTo>
                  <a:pt x="8699" y="10563"/>
                </a:lnTo>
                <a:lnTo>
                  <a:pt x="8717" y="10537"/>
                </a:lnTo>
                <a:lnTo>
                  <a:pt x="8734" y="10519"/>
                </a:lnTo>
                <a:lnTo>
                  <a:pt x="8752" y="10510"/>
                </a:lnTo>
                <a:lnTo>
                  <a:pt x="8769" y="10502"/>
                </a:lnTo>
                <a:lnTo>
                  <a:pt x="8769" y="10484"/>
                </a:lnTo>
                <a:lnTo>
                  <a:pt x="8778" y="10475"/>
                </a:lnTo>
                <a:lnTo>
                  <a:pt x="8778" y="10466"/>
                </a:lnTo>
                <a:lnTo>
                  <a:pt x="8787" y="10457"/>
                </a:lnTo>
                <a:lnTo>
                  <a:pt x="8787" y="10440"/>
                </a:lnTo>
                <a:lnTo>
                  <a:pt x="8778" y="10413"/>
                </a:lnTo>
                <a:lnTo>
                  <a:pt x="8787" y="10404"/>
                </a:lnTo>
                <a:lnTo>
                  <a:pt x="8787" y="10396"/>
                </a:lnTo>
                <a:lnTo>
                  <a:pt x="8787" y="10387"/>
                </a:lnTo>
                <a:lnTo>
                  <a:pt x="8787" y="10378"/>
                </a:lnTo>
                <a:lnTo>
                  <a:pt x="8787" y="10360"/>
                </a:lnTo>
                <a:lnTo>
                  <a:pt x="8778" y="10351"/>
                </a:lnTo>
                <a:lnTo>
                  <a:pt x="8778" y="10343"/>
                </a:lnTo>
                <a:lnTo>
                  <a:pt x="8778" y="10334"/>
                </a:lnTo>
                <a:lnTo>
                  <a:pt x="8778" y="10325"/>
                </a:lnTo>
                <a:lnTo>
                  <a:pt x="8778" y="10316"/>
                </a:lnTo>
                <a:lnTo>
                  <a:pt x="8787" y="10307"/>
                </a:lnTo>
                <a:lnTo>
                  <a:pt x="8787" y="10290"/>
                </a:lnTo>
                <a:lnTo>
                  <a:pt x="8787" y="10281"/>
                </a:lnTo>
                <a:lnTo>
                  <a:pt x="8778" y="10281"/>
                </a:lnTo>
                <a:lnTo>
                  <a:pt x="8787" y="10281"/>
                </a:lnTo>
                <a:lnTo>
                  <a:pt x="8796" y="10263"/>
                </a:lnTo>
                <a:lnTo>
                  <a:pt x="8796" y="10254"/>
                </a:lnTo>
                <a:lnTo>
                  <a:pt x="8778" y="10254"/>
                </a:lnTo>
                <a:lnTo>
                  <a:pt x="8778" y="10246"/>
                </a:lnTo>
                <a:lnTo>
                  <a:pt x="8778" y="10254"/>
                </a:lnTo>
                <a:lnTo>
                  <a:pt x="8787" y="10254"/>
                </a:lnTo>
                <a:lnTo>
                  <a:pt x="8796" y="10254"/>
                </a:lnTo>
                <a:lnTo>
                  <a:pt x="8796" y="10246"/>
                </a:lnTo>
                <a:lnTo>
                  <a:pt x="8796" y="10237"/>
                </a:lnTo>
                <a:lnTo>
                  <a:pt x="8814" y="10237"/>
                </a:lnTo>
                <a:lnTo>
                  <a:pt x="8814" y="10246"/>
                </a:lnTo>
                <a:lnTo>
                  <a:pt x="8831" y="10237"/>
                </a:lnTo>
                <a:lnTo>
                  <a:pt x="8831" y="10228"/>
                </a:lnTo>
                <a:lnTo>
                  <a:pt x="8840" y="10219"/>
                </a:lnTo>
                <a:lnTo>
                  <a:pt x="8831" y="10219"/>
                </a:lnTo>
                <a:lnTo>
                  <a:pt x="8840" y="10219"/>
                </a:lnTo>
                <a:lnTo>
                  <a:pt x="8840" y="10210"/>
                </a:lnTo>
                <a:lnTo>
                  <a:pt x="8858" y="10201"/>
                </a:lnTo>
                <a:lnTo>
                  <a:pt x="8893" y="10175"/>
                </a:lnTo>
                <a:lnTo>
                  <a:pt x="8911" y="10157"/>
                </a:lnTo>
                <a:lnTo>
                  <a:pt x="8928" y="10148"/>
                </a:lnTo>
                <a:lnTo>
                  <a:pt x="8981" y="10122"/>
                </a:lnTo>
                <a:lnTo>
                  <a:pt x="8990" y="10122"/>
                </a:lnTo>
                <a:lnTo>
                  <a:pt x="8999" y="10122"/>
                </a:lnTo>
                <a:lnTo>
                  <a:pt x="9008" y="10122"/>
                </a:lnTo>
                <a:lnTo>
                  <a:pt x="9016" y="10122"/>
                </a:lnTo>
                <a:lnTo>
                  <a:pt x="9016" y="10113"/>
                </a:lnTo>
                <a:lnTo>
                  <a:pt x="9025" y="10104"/>
                </a:lnTo>
                <a:lnTo>
                  <a:pt x="9034" y="10104"/>
                </a:lnTo>
                <a:lnTo>
                  <a:pt x="9052" y="10087"/>
                </a:lnTo>
                <a:lnTo>
                  <a:pt x="9078" y="10087"/>
                </a:lnTo>
                <a:lnTo>
                  <a:pt x="9078" y="10078"/>
                </a:lnTo>
                <a:lnTo>
                  <a:pt x="9069" y="10069"/>
                </a:lnTo>
                <a:lnTo>
                  <a:pt x="9078" y="10069"/>
                </a:lnTo>
                <a:lnTo>
                  <a:pt x="9096" y="10060"/>
                </a:lnTo>
                <a:lnTo>
                  <a:pt x="9114" y="10060"/>
                </a:lnTo>
                <a:lnTo>
                  <a:pt x="9122" y="10060"/>
                </a:lnTo>
                <a:lnTo>
                  <a:pt x="9131" y="10051"/>
                </a:lnTo>
                <a:lnTo>
                  <a:pt x="9149" y="10060"/>
                </a:lnTo>
                <a:lnTo>
                  <a:pt x="9140" y="10069"/>
                </a:lnTo>
                <a:lnTo>
                  <a:pt x="9131" y="10060"/>
                </a:lnTo>
                <a:lnTo>
                  <a:pt x="9122" y="10069"/>
                </a:lnTo>
                <a:lnTo>
                  <a:pt x="9131" y="10069"/>
                </a:lnTo>
                <a:lnTo>
                  <a:pt x="9140" y="10069"/>
                </a:lnTo>
                <a:lnTo>
                  <a:pt x="9158" y="10069"/>
                </a:lnTo>
                <a:lnTo>
                  <a:pt x="9166" y="10060"/>
                </a:lnTo>
                <a:lnTo>
                  <a:pt x="9184" y="10060"/>
                </a:lnTo>
                <a:lnTo>
                  <a:pt x="9184" y="10051"/>
                </a:lnTo>
                <a:lnTo>
                  <a:pt x="9175" y="10051"/>
                </a:lnTo>
                <a:lnTo>
                  <a:pt x="9175" y="10043"/>
                </a:lnTo>
                <a:lnTo>
                  <a:pt x="9184" y="10043"/>
                </a:lnTo>
                <a:lnTo>
                  <a:pt x="9193" y="10043"/>
                </a:lnTo>
                <a:lnTo>
                  <a:pt x="9193" y="10051"/>
                </a:lnTo>
                <a:lnTo>
                  <a:pt x="9193" y="10060"/>
                </a:lnTo>
                <a:lnTo>
                  <a:pt x="9202" y="10060"/>
                </a:lnTo>
                <a:lnTo>
                  <a:pt x="9211" y="10060"/>
                </a:lnTo>
                <a:lnTo>
                  <a:pt x="9228" y="10060"/>
                </a:lnTo>
                <a:lnTo>
                  <a:pt x="9263" y="10060"/>
                </a:lnTo>
                <a:lnTo>
                  <a:pt x="9272" y="10051"/>
                </a:lnTo>
                <a:lnTo>
                  <a:pt x="9272" y="10043"/>
                </a:lnTo>
                <a:lnTo>
                  <a:pt x="9272" y="10034"/>
                </a:lnTo>
                <a:lnTo>
                  <a:pt x="9290" y="10007"/>
                </a:lnTo>
                <a:lnTo>
                  <a:pt x="9299" y="10007"/>
                </a:lnTo>
                <a:lnTo>
                  <a:pt x="9334" y="9990"/>
                </a:lnTo>
                <a:lnTo>
                  <a:pt x="9343" y="9981"/>
                </a:lnTo>
                <a:lnTo>
                  <a:pt x="9343" y="9954"/>
                </a:lnTo>
                <a:lnTo>
                  <a:pt x="9343" y="9946"/>
                </a:lnTo>
                <a:lnTo>
                  <a:pt x="9343" y="9928"/>
                </a:lnTo>
                <a:lnTo>
                  <a:pt x="9361" y="9910"/>
                </a:lnTo>
                <a:lnTo>
                  <a:pt x="9361" y="9901"/>
                </a:lnTo>
                <a:lnTo>
                  <a:pt x="9361" y="9893"/>
                </a:lnTo>
                <a:lnTo>
                  <a:pt x="9369" y="9893"/>
                </a:lnTo>
                <a:lnTo>
                  <a:pt x="9387" y="9875"/>
                </a:lnTo>
                <a:lnTo>
                  <a:pt x="9396" y="9866"/>
                </a:lnTo>
                <a:lnTo>
                  <a:pt x="9396" y="9857"/>
                </a:lnTo>
                <a:lnTo>
                  <a:pt x="9405" y="9848"/>
                </a:lnTo>
                <a:lnTo>
                  <a:pt x="9405" y="9831"/>
                </a:lnTo>
                <a:lnTo>
                  <a:pt x="9413" y="9813"/>
                </a:lnTo>
                <a:lnTo>
                  <a:pt x="9431" y="9804"/>
                </a:lnTo>
                <a:lnTo>
                  <a:pt x="9431" y="9795"/>
                </a:lnTo>
                <a:lnTo>
                  <a:pt x="9440" y="9787"/>
                </a:lnTo>
                <a:lnTo>
                  <a:pt x="9440" y="9778"/>
                </a:lnTo>
                <a:lnTo>
                  <a:pt x="9440" y="9743"/>
                </a:lnTo>
                <a:lnTo>
                  <a:pt x="9440" y="9725"/>
                </a:lnTo>
                <a:lnTo>
                  <a:pt x="9440" y="9698"/>
                </a:lnTo>
                <a:lnTo>
                  <a:pt x="9458" y="9681"/>
                </a:lnTo>
                <a:lnTo>
                  <a:pt x="9458" y="9672"/>
                </a:lnTo>
                <a:lnTo>
                  <a:pt x="9466" y="9672"/>
                </a:lnTo>
                <a:lnTo>
                  <a:pt x="9475" y="9654"/>
                </a:lnTo>
                <a:lnTo>
                  <a:pt x="9475" y="9628"/>
                </a:lnTo>
                <a:lnTo>
                  <a:pt x="9475" y="9619"/>
                </a:lnTo>
                <a:lnTo>
                  <a:pt x="9475" y="9610"/>
                </a:lnTo>
                <a:lnTo>
                  <a:pt x="9484" y="9584"/>
                </a:lnTo>
                <a:lnTo>
                  <a:pt x="9484" y="9566"/>
                </a:lnTo>
                <a:lnTo>
                  <a:pt x="9493" y="9548"/>
                </a:lnTo>
                <a:lnTo>
                  <a:pt x="9502" y="9522"/>
                </a:lnTo>
                <a:lnTo>
                  <a:pt x="9493" y="9495"/>
                </a:lnTo>
                <a:lnTo>
                  <a:pt x="9493" y="9478"/>
                </a:lnTo>
                <a:lnTo>
                  <a:pt x="9493" y="9451"/>
                </a:lnTo>
                <a:lnTo>
                  <a:pt x="9484" y="9434"/>
                </a:lnTo>
                <a:lnTo>
                  <a:pt x="9493" y="9381"/>
                </a:lnTo>
                <a:lnTo>
                  <a:pt x="9493" y="9389"/>
                </a:lnTo>
                <a:lnTo>
                  <a:pt x="9484" y="9381"/>
                </a:lnTo>
                <a:lnTo>
                  <a:pt x="9484" y="9363"/>
                </a:lnTo>
                <a:lnTo>
                  <a:pt x="9493" y="9354"/>
                </a:lnTo>
                <a:lnTo>
                  <a:pt x="9493" y="9345"/>
                </a:lnTo>
                <a:lnTo>
                  <a:pt x="9484" y="9345"/>
                </a:lnTo>
                <a:lnTo>
                  <a:pt x="9484" y="9354"/>
                </a:lnTo>
                <a:lnTo>
                  <a:pt x="9484" y="9345"/>
                </a:lnTo>
                <a:lnTo>
                  <a:pt x="9493" y="9337"/>
                </a:lnTo>
                <a:lnTo>
                  <a:pt x="9493" y="9328"/>
                </a:lnTo>
                <a:lnTo>
                  <a:pt x="9502" y="9319"/>
                </a:lnTo>
                <a:lnTo>
                  <a:pt x="9502" y="9310"/>
                </a:lnTo>
                <a:lnTo>
                  <a:pt x="9511" y="9301"/>
                </a:lnTo>
                <a:lnTo>
                  <a:pt x="9511" y="9292"/>
                </a:lnTo>
                <a:lnTo>
                  <a:pt x="9502" y="9292"/>
                </a:lnTo>
                <a:lnTo>
                  <a:pt x="9511" y="9292"/>
                </a:lnTo>
                <a:lnTo>
                  <a:pt x="9511" y="9284"/>
                </a:lnTo>
                <a:lnTo>
                  <a:pt x="9511" y="9275"/>
                </a:lnTo>
                <a:lnTo>
                  <a:pt x="9519" y="9284"/>
                </a:lnTo>
                <a:lnTo>
                  <a:pt x="9528" y="9292"/>
                </a:lnTo>
                <a:lnTo>
                  <a:pt x="9528" y="9301"/>
                </a:lnTo>
                <a:lnTo>
                  <a:pt x="9537" y="9301"/>
                </a:lnTo>
                <a:lnTo>
                  <a:pt x="9546" y="9292"/>
                </a:lnTo>
                <a:lnTo>
                  <a:pt x="9563" y="9275"/>
                </a:lnTo>
                <a:lnTo>
                  <a:pt x="9563" y="9266"/>
                </a:lnTo>
                <a:lnTo>
                  <a:pt x="9590" y="9239"/>
                </a:lnTo>
                <a:lnTo>
                  <a:pt x="9608" y="9204"/>
                </a:lnTo>
                <a:lnTo>
                  <a:pt x="9608" y="9195"/>
                </a:lnTo>
                <a:lnTo>
                  <a:pt x="9608" y="9187"/>
                </a:lnTo>
                <a:lnTo>
                  <a:pt x="9608" y="9178"/>
                </a:lnTo>
                <a:lnTo>
                  <a:pt x="9616" y="9178"/>
                </a:lnTo>
                <a:lnTo>
                  <a:pt x="9608" y="9187"/>
                </a:lnTo>
                <a:lnTo>
                  <a:pt x="9616" y="9187"/>
                </a:lnTo>
                <a:lnTo>
                  <a:pt x="9625" y="9169"/>
                </a:lnTo>
                <a:lnTo>
                  <a:pt x="9625" y="9160"/>
                </a:lnTo>
                <a:lnTo>
                  <a:pt x="9634" y="9160"/>
                </a:lnTo>
                <a:lnTo>
                  <a:pt x="9643" y="9142"/>
                </a:lnTo>
                <a:lnTo>
                  <a:pt x="9652" y="9134"/>
                </a:lnTo>
                <a:lnTo>
                  <a:pt x="9660" y="9125"/>
                </a:lnTo>
                <a:lnTo>
                  <a:pt x="9678" y="9116"/>
                </a:lnTo>
                <a:lnTo>
                  <a:pt x="9696" y="9098"/>
                </a:lnTo>
                <a:lnTo>
                  <a:pt x="9705" y="9089"/>
                </a:lnTo>
                <a:lnTo>
                  <a:pt x="9722" y="9072"/>
                </a:lnTo>
                <a:lnTo>
                  <a:pt x="9722" y="9063"/>
                </a:lnTo>
                <a:lnTo>
                  <a:pt x="9731" y="9063"/>
                </a:lnTo>
                <a:lnTo>
                  <a:pt x="9740" y="9054"/>
                </a:lnTo>
                <a:lnTo>
                  <a:pt x="9758" y="9028"/>
                </a:lnTo>
                <a:lnTo>
                  <a:pt x="9775" y="9001"/>
                </a:lnTo>
                <a:lnTo>
                  <a:pt x="9784" y="8966"/>
                </a:lnTo>
                <a:lnTo>
                  <a:pt x="9793" y="8939"/>
                </a:lnTo>
                <a:lnTo>
                  <a:pt x="9793" y="8931"/>
                </a:lnTo>
                <a:lnTo>
                  <a:pt x="9793" y="8922"/>
                </a:lnTo>
                <a:lnTo>
                  <a:pt x="9793" y="8913"/>
                </a:lnTo>
                <a:lnTo>
                  <a:pt x="9793" y="8904"/>
                </a:lnTo>
                <a:lnTo>
                  <a:pt x="9802" y="8895"/>
                </a:lnTo>
                <a:lnTo>
                  <a:pt x="9802" y="8886"/>
                </a:lnTo>
                <a:lnTo>
                  <a:pt x="9793" y="8869"/>
                </a:lnTo>
                <a:close/>
                <a:moveTo>
                  <a:pt x="9493" y="9337"/>
                </a:moveTo>
                <a:lnTo>
                  <a:pt x="9493" y="9345"/>
                </a:lnTo>
                <a:lnTo>
                  <a:pt x="9502" y="9345"/>
                </a:lnTo>
                <a:lnTo>
                  <a:pt x="9502" y="9337"/>
                </a:lnTo>
                <a:close/>
                <a:moveTo>
                  <a:pt x="6881" y="11861"/>
                </a:moveTo>
                <a:lnTo>
                  <a:pt x="6890" y="11870"/>
                </a:lnTo>
                <a:lnTo>
                  <a:pt x="6890" y="11878"/>
                </a:lnTo>
                <a:lnTo>
                  <a:pt x="6899" y="11887"/>
                </a:lnTo>
                <a:lnTo>
                  <a:pt x="6908" y="11896"/>
                </a:lnTo>
                <a:lnTo>
                  <a:pt x="6908" y="11905"/>
                </a:lnTo>
                <a:lnTo>
                  <a:pt x="6908" y="11914"/>
                </a:lnTo>
                <a:lnTo>
                  <a:pt x="6917" y="11914"/>
                </a:lnTo>
                <a:lnTo>
                  <a:pt x="6926" y="11914"/>
                </a:lnTo>
                <a:lnTo>
                  <a:pt x="6934" y="11914"/>
                </a:lnTo>
                <a:lnTo>
                  <a:pt x="6934" y="11905"/>
                </a:lnTo>
                <a:lnTo>
                  <a:pt x="6934" y="11896"/>
                </a:lnTo>
                <a:lnTo>
                  <a:pt x="6934" y="11887"/>
                </a:lnTo>
                <a:lnTo>
                  <a:pt x="6934" y="11878"/>
                </a:lnTo>
                <a:lnTo>
                  <a:pt x="6934" y="11870"/>
                </a:lnTo>
                <a:lnTo>
                  <a:pt x="6926" y="11861"/>
                </a:lnTo>
                <a:lnTo>
                  <a:pt x="6926" y="11852"/>
                </a:lnTo>
                <a:lnTo>
                  <a:pt x="6917" y="11852"/>
                </a:lnTo>
                <a:lnTo>
                  <a:pt x="6917" y="11843"/>
                </a:lnTo>
                <a:lnTo>
                  <a:pt x="6926" y="11834"/>
                </a:lnTo>
                <a:lnTo>
                  <a:pt x="6934" y="11834"/>
                </a:lnTo>
                <a:lnTo>
                  <a:pt x="6943" y="11825"/>
                </a:lnTo>
                <a:lnTo>
                  <a:pt x="6943" y="11817"/>
                </a:lnTo>
                <a:lnTo>
                  <a:pt x="6934" y="11817"/>
                </a:lnTo>
                <a:lnTo>
                  <a:pt x="6926" y="11808"/>
                </a:lnTo>
                <a:lnTo>
                  <a:pt x="6917" y="11808"/>
                </a:lnTo>
                <a:lnTo>
                  <a:pt x="6908" y="11808"/>
                </a:lnTo>
                <a:lnTo>
                  <a:pt x="6908" y="11817"/>
                </a:lnTo>
                <a:lnTo>
                  <a:pt x="6908" y="11825"/>
                </a:lnTo>
                <a:lnTo>
                  <a:pt x="6908" y="11834"/>
                </a:lnTo>
                <a:lnTo>
                  <a:pt x="6899" y="11834"/>
                </a:lnTo>
                <a:lnTo>
                  <a:pt x="6890" y="11834"/>
                </a:lnTo>
                <a:lnTo>
                  <a:pt x="6881" y="11834"/>
                </a:lnTo>
                <a:lnTo>
                  <a:pt x="6881" y="11843"/>
                </a:lnTo>
                <a:lnTo>
                  <a:pt x="6873" y="11852"/>
                </a:lnTo>
                <a:close/>
                <a:moveTo>
                  <a:pt x="6837" y="11878"/>
                </a:moveTo>
                <a:lnTo>
                  <a:pt x="6846" y="11870"/>
                </a:lnTo>
                <a:lnTo>
                  <a:pt x="6837" y="11870"/>
                </a:lnTo>
                <a:close/>
                <a:moveTo>
                  <a:pt x="9713" y="12805"/>
                </a:moveTo>
                <a:lnTo>
                  <a:pt x="9722" y="12796"/>
                </a:lnTo>
                <a:lnTo>
                  <a:pt x="9713" y="12805"/>
                </a:lnTo>
                <a:lnTo>
                  <a:pt x="9705" y="12805"/>
                </a:lnTo>
                <a:lnTo>
                  <a:pt x="9705" y="12796"/>
                </a:lnTo>
                <a:lnTo>
                  <a:pt x="9705" y="12787"/>
                </a:lnTo>
                <a:lnTo>
                  <a:pt x="9696" y="12779"/>
                </a:lnTo>
                <a:lnTo>
                  <a:pt x="9687" y="12770"/>
                </a:lnTo>
                <a:lnTo>
                  <a:pt x="9678" y="12779"/>
                </a:lnTo>
                <a:lnTo>
                  <a:pt x="9669" y="12770"/>
                </a:lnTo>
                <a:lnTo>
                  <a:pt x="9660" y="12770"/>
                </a:lnTo>
                <a:lnTo>
                  <a:pt x="9669" y="12761"/>
                </a:lnTo>
                <a:lnTo>
                  <a:pt x="9660" y="12752"/>
                </a:lnTo>
                <a:lnTo>
                  <a:pt x="9652" y="12752"/>
                </a:lnTo>
                <a:lnTo>
                  <a:pt x="9643" y="12752"/>
                </a:lnTo>
                <a:lnTo>
                  <a:pt x="9634" y="12752"/>
                </a:lnTo>
                <a:lnTo>
                  <a:pt x="9625" y="12752"/>
                </a:lnTo>
                <a:lnTo>
                  <a:pt x="9608" y="12743"/>
                </a:lnTo>
                <a:lnTo>
                  <a:pt x="9599" y="12743"/>
                </a:lnTo>
                <a:lnTo>
                  <a:pt x="9572" y="12743"/>
                </a:lnTo>
                <a:lnTo>
                  <a:pt x="9563" y="12743"/>
                </a:lnTo>
                <a:lnTo>
                  <a:pt x="9572" y="12743"/>
                </a:lnTo>
                <a:lnTo>
                  <a:pt x="9590" y="12752"/>
                </a:lnTo>
                <a:lnTo>
                  <a:pt x="9590" y="12761"/>
                </a:lnTo>
                <a:lnTo>
                  <a:pt x="9599" y="12761"/>
                </a:lnTo>
                <a:lnTo>
                  <a:pt x="9625" y="12770"/>
                </a:lnTo>
                <a:lnTo>
                  <a:pt x="9634" y="12779"/>
                </a:lnTo>
                <a:lnTo>
                  <a:pt x="9643" y="12779"/>
                </a:lnTo>
                <a:lnTo>
                  <a:pt x="9652" y="12779"/>
                </a:lnTo>
                <a:lnTo>
                  <a:pt x="9652" y="12787"/>
                </a:lnTo>
                <a:lnTo>
                  <a:pt x="9660" y="12787"/>
                </a:lnTo>
                <a:lnTo>
                  <a:pt x="9669" y="12796"/>
                </a:lnTo>
                <a:lnTo>
                  <a:pt x="9678" y="12796"/>
                </a:lnTo>
                <a:lnTo>
                  <a:pt x="9678" y="12805"/>
                </a:lnTo>
                <a:lnTo>
                  <a:pt x="9687" y="12814"/>
                </a:lnTo>
                <a:lnTo>
                  <a:pt x="9696" y="12823"/>
                </a:lnTo>
                <a:lnTo>
                  <a:pt x="9705" y="12831"/>
                </a:lnTo>
                <a:lnTo>
                  <a:pt x="9713" y="12831"/>
                </a:lnTo>
                <a:lnTo>
                  <a:pt x="9722" y="12823"/>
                </a:lnTo>
                <a:lnTo>
                  <a:pt x="9713" y="12814"/>
                </a:lnTo>
                <a:close/>
                <a:moveTo>
                  <a:pt x="9114" y="10069"/>
                </a:moveTo>
                <a:lnTo>
                  <a:pt x="9105" y="10069"/>
                </a:lnTo>
                <a:lnTo>
                  <a:pt x="9096" y="10078"/>
                </a:lnTo>
                <a:lnTo>
                  <a:pt x="9105" y="10078"/>
                </a:lnTo>
                <a:lnTo>
                  <a:pt x="9114" y="10078"/>
                </a:lnTo>
                <a:close/>
                <a:moveTo>
                  <a:pt x="9519" y="9301"/>
                </a:moveTo>
                <a:lnTo>
                  <a:pt x="9511" y="9301"/>
                </a:lnTo>
                <a:lnTo>
                  <a:pt x="9511" y="9310"/>
                </a:lnTo>
                <a:lnTo>
                  <a:pt x="9511" y="9319"/>
                </a:lnTo>
                <a:lnTo>
                  <a:pt x="9511" y="9310"/>
                </a:lnTo>
                <a:close/>
                <a:moveTo>
                  <a:pt x="9034" y="10122"/>
                </a:moveTo>
                <a:lnTo>
                  <a:pt x="9025" y="10122"/>
                </a:lnTo>
                <a:lnTo>
                  <a:pt x="9016" y="10131"/>
                </a:lnTo>
                <a:lnTo>
                  <a:pt x="9025" y="10131"/>
                </a:lnTo>
                <a:lnTo>
                  <a:pt x="9034" y="10131"/>
                </a:lnTo>
                <a:close/>
                <a:moveTo>
                  <a:pt x="4526" y="6742"/>
                </a:moveTo>
                <a:lnTo>
                  <a:pt x="4517" y="6742"/>
                </a:lnTo>
                <a:lnTo>
                  <a:pt x="4517" y="6751"/>
                </a:lnTo>
                <a:lnTo>
                  <a:pt x="4526" y="6751"/>
                </a:lnTo>
                <a:close/>
                <a:moveTo>
                  <a:pt x="2100" y="9001"/>
                </a:moveTo>
                <a:lnTo>
                  <a:pt x="2091" y="9001"/>
                </a:lnTo>
                <a:lnTo>
                  <a:pt x="2091" y="9010"/>
                </a:lnTo>
                <a:lnTo>
                  <a:pt x="2100" y="9010"/>
                </a:lnTo>
                <a:close/>
                <a:moveTo>
                  <a:pt x="2135" y="9081"/>
                </a:moveTo>
                <a:lnTo>
                  <a:pt x="2126" y="9081"/>
                </a:lnTo>
                <a:close/>
                <a:moveTo>
                  <a:pt x="2135" y="9063"/>
                </a:moveTo>
                <a:lnTo>
                  <a:pt x="2126" y="9063"/>
                </a:lnTo>
                <a:lnTo>
                  <a:pt x="2126" y="9072"/>
                </a:lnTo>
                <a:lnTo>
                  <a:pt x="2135" y="9072"/>
                </a:lnTo>
                <a:lnTo>
                  <a:pt x="2153" y="9072"/>
                </a:lnTo>
                <a:lnTo>
                  <a:pt x="2153" y="9063"/>
                </a:lnTo>
                <a:close/>
                <a:moveTo>
                  <a:pt x="2056" y="9036"/>
                </a:moveTo>
                <a:lnTo>
                  <a:pt x="2056" y="9045"/>
                </a:lnTo>
                <a:lnTo>
                  <a:pt x="2064" y="9045"/>
                </a:lnTo>
                <a:lnTo>
                  <a:pt x="2064" y="9036"/>
                </a:lnTo>
                <a:close/>
                <a:moveTo>
                  <a:pt x="2020" y="9654"/>
                </a:moveTo>
                <a:lnTo>
                  <a:pt x="2012" y="9663"/>
                </a:lnTo>
                <a:lnTo>
                  <a:pt x="2003" y="9663"/>
                </a:lnTo>
                <a:lnTo>
                  <a:pt x="2003" y="9672"/>
                </a:lnTo>
                <a:lnTo>
                  <a:pt x="2012" y="9672"/>
                </a:lnTo>
                <a:lnTo>
                  <a:pt x="2003" y="9672"/>
                </a:lnTo>
                <a:lnTo>
                  <a:pt x="2003" y="9663"/>
                </a:lnTo>
                <a:lnTo>
                  <a:pt x="2012" y="9663"/>
                </a:lnTo>
                <a:close/>
                <a:moveTo>
                  <a:pt x="2064" y="9001"/>
                </a:moveTo>
                <a:lnTo>
                  <a:pt x="2064" y="8992"/>
                </a:lnTo>
                <a:lnTo>
                  <a:pt x="2047" y="8992"/>
                </a:lnTo>
                <a:lnTo>
                  <a:pt x="2047" y="9001"/>
                </a:lnTo>
                <a:lnTo>
                  <a:pt x="2056" y="9001"/>
                </a:lnTo>
                <a:close/>
                <a:moveTo>
                  <a:pt x="2603" y="3680"/>
                </a:moveTo>
                <a:lnTo>
                  <a:pt x="2594" y="3671"/>
                </a:lnTo>
                <a:lnTo>
                  <a:pt x="2594" y="3680"/>
                </a:lnTo>
                <a:lnTo>
                  <a:pt x="2585" y="3689"/>
                </a:lnTo>
                <a:lnTo>
                  <a:pt x="2585" y="3698"/>
                </a:lnTo>
                <a:lnTo>
                  <a:pt x="2594" y="3698"/>
                </a:lnTo>
                <a:lnTo>
                  <a:pt x="2603" y="3698"/>
                </a:lnTo>
                <a:lnTo>
                  <a:pt x="2611" y="3698"/>
                </a:lnTo>
                <a:lnTo>
                  <a:pt x="2611" y="3689"/>
                </a:lnTo>
                <a:close/>
                <a:moveTo>
                  <a:pt x="2161" y="9116"/>
                </a:moveTo>
                <a:lnTo>
                  <a:pt x="2161" y="9125"/>
                </a:lnTo>
                <a:lnTo>
                  <a:pt x="2170" y="9125"/>
                </a:lnTo>
                <a:lnTo>
                  <a:pt x="2170" y="9116"/>
                </a:lnTo>
                <a:close/>
                <a:moveTo>
                  <a:pt x="2285" y="9698"/>
                </a:moveTo>
                <a:lnTo>
                  <a:pt x="2285" y="9707"/>
                </a:lnTo>
                <a:close/>
                <a:moveTo>
                  <a:pt x="2497" y="3619"/>
                </a:moveTo>
                <a:lnTo>
                  <a:pt x="2514" y="3619"/>
                </a:lnTo>
                <a:lnTo>
                  <a:pt x="2514" y="3610"/>
                </a:lnTo>
                <a:lnTo>
                  <a:pt x="2506" y="3601"/>
                </a:lnTo>
                <a:lnTo>
                  <a:pt x="2514" y="3601"/>
                </a:lnTo>
                <a:lnTo>
                  <a:pt x="2514" y="3592"/>
                </a:lnTo>
                <a:lnTo>
                  <a:pt x="2514" y="3583"/>
                </a:lnTo>
                <a:lnTo>
                  <a:pt x="2506" y="3574"/>
                </a:lnTo>
                <a:lnTo>
                  <a:pt x="2488" y="3557"/>
                </a:lnTo>
                <a:lnTo>
                  <a:pt x="2488" y="3548"/>
                </a:lnTo>
                <a:lnTo>
                  <a:pt x="2488" y="3539"/>
                </a:lnTo>
                <a:lnTo>
                  <a:pt x="2497" y="3539"/>
                </a:lnTo>
                <a:lnTo>
                  <a:pt x="2497" y="3548"/>
                </a:lnTo>
                <a:lnTo>
                  <a:pt x="2497" y="3557"/>
                </a:lnTo>
                <a:lnTo>
                  <a:pt x="2506" y="3566"/>
                </a:lnTo>
                <a:lnTo>
                  <a:pt x="2514" y="3583"/>
                </a:lnTo>
                <a:lnTo>
                  <a:pt x="2523" y="3583"/>
                </a:lnTo>
                <a:lnTo>
                  <a:pt x="2514" y="3574"/>
                </a:lnTo>
                <a:lnTo>
                  <a:pt x="2514" y="3566"/>
                </a:lnTo>
                <a:lnTo>
                  <a:pt x="2514" y="3557"/>
                </a:lnTo>
                <a:lnTo>
                  <a:pt x="2506" y="3548"/>
                </a:lnTo>
                <a:lnTo>
                  <a:pt x="2488" y="3530"/>
                </a:lnTo>
                <a:lnTo>
                  <a:pt x="2479" y="3530"/>
                </a:lnTo>
                <a:lnTo>
                  <a:pt x="2461" y="3530"/>
                </a:lnTo>
                <a:lnTo>
                  <a:pt x="2453" y="3521"/>
                </a:lnTo>
                <a:lnTo>
                  <a:pt x="2444" y="3513"/>
                </a:lnTo>
                <a:lnTo>
                  <a:pt x="2444" y="3504"/>
                </a:lnTo>
                <a:lnTo>
                  <a:pt x="2435" y="3513"/>
                </a:lnTo>
                <a:lnTo>
                  <a:pt x="2444" y="3513"/>
                </a:lnTo>
                <a:lnTo>
                  <a:pt x="2444" y="3521"/>
                </a:lnTo>
                <a:lnTo>
                  <a:pt x="2444" y="3530"/>
                </a:lnTo>
                <a:lnTo>
                  <a:pt x="2453" y="3539"/>
                </a:lnTo>
                <a:lnTo>
                  <a:pt x="2453" y="3548"/>
                </a:lnTo>
                <a:lnTo>
                  <a:pt x="2453" y="3574"/>
                </a:lnTo>
                <a:lnTo>
                  <a:pt x="2461" y="3583"/>
                </a:lnTo>
                <a:lnTo>
                  <a:pt x="2461" y="3592"/>
                </a:lnTo>
                <a:lnTo>
                  <a:pt x="2470" y="3601"/>
                </a:lnTo>
                <a:lnTo>
                  <a:pt x="2470" y="3610"/>
                </a:lnTo>
                <a:lnTo>
                  <a:pt x="2461" y="3627"/>
                </a:lnTo>
                <a:lnTo>
                  <a:pt x="2461" y="3636"/>
                </a:lnTo>
                <a:lnTo>
                  <a:pt x="2461" y="3645"/>
                </a:lnTo>
                <a:lnTo>
                  <a:pt x="2470" y="3645"/>
                </a:lnTo>
                <a:lnTo>
                  <a:pt x="2479" y="3645"/>
                </a:lnTo>
                <a:lnTo>
                  <a:pt x="2488" y="3636"/>
                </a:lnTo>
                <a:close/>
                <a:moveTo>
                  <a:pt x="2461" y="3671"/>
                </a:moveTo>
                <a:lnTo>
                  <a:pt x="2461" y="3663"/>
                </a:lnTo>
                <a:lnTo>
                  <a:pt x="2453" y="3645"/>
                </a:lnTo>
                <a:lnTo>
                  <a:pt x="2444" y="3636"/>
                </a:lnTo>
                <a:lnTo>
                  <a:pt x="2444" y="3627"/>
                </a:lnTo>
                <a:lnTo>
                  <a:pt x="2435" y="3610"/>
                </a:lnTo>
                <a:lnTo>
                  <a:pt x="2426" y="3610"/>
                </a:lnTo>
                <a:lnTo>
                  <a:pt x="2426" y="3601"/>
                </a:lnTo>
                <a:lnTo>
                  <a:pt x="2409" y="3592"/>
                </a:lnTo>
                <a:lnTo>
                  <a:pt x="2400" y="3592"/>
                </a:lnTo>
                <a:lnTo>
                  <a:pt x="2391" y="3610"/>
                </a:lnTo>
                <a:lnTo>
                  <a:pt x="2382" y="3619"/>
                </a:lnTo>
                <a:lnTo>
                  <a:pt x="2373" y="3619"/>
                </a:lnTo>
                <a:lnTo>
                  <a:pt x="2373" y="3627"/>
                </a:lnTo>
                <a:lnTo>
                  <a:pt x="2373" y="3636"/>
                </a:lnTo>
                <a:lnTo>
                  <a:pt x="2373" y="3645"/>
                </a:lnTo>
                <a:lnTo>
                  <a:pt x="2382" y="3645"/>
                </a:lnTo>
                <a:lnTo>
                  <a:pt x="2391" y="3645"/>
                </a:lnTo>
                <a:lnTo>
                  <a:pt x="2400" y="3627"/>
                </a:lnTo>
                <a:lnTo>
                  <a:pt x="2409" y="3627"/>
                </a:lnTo>
                <a:lnTo>
                  <a:pt x="2409" y="3645"/>
                </a:lnTo>
                <a:lnTo>
                  <a:pt x="2417" y="3645"/>
                </a:lnTo>
                <a:lnTo>
                  <a:pt x="2409" y="3654"/>
                </a:lnTo>
                <a:lnTo>
                  <a:pt x="2409" y="3663"/>
                </a:lnTo>
                <a:lnTo>
                  <a:pt x="2409" y="3671"/>
                </a:lnTo>
                <a:lnTo>
                  <a:pt x="2417" y="3671"/>
                </a:lnTo>
                <a:lnTo>
                  <a:pt x="2426" y="3671"/>
                </a:lnTo>
                <a:lnTo>
                  <a:pt x="2426" y="3680"/>
                </a:lnTo>
                <a:lnTo>
                  <a:pt x="2435" y="3689"/>
                </a:lnTo>
                <a:lnTo>
                  <a:pt x="2444" y="3680"/>
                </a:lnTo>
                <a:lnTo>
                  <a:pt x="2444" y="3689"/>
                </a:lnTo>
                <a:lnTo>
                  <a:pt x="2435" y="3689"/>
                </a:lnTo>
                <a:lnTo>
                  <a:pt x="2435" y="3698"/>
                </a:lnTo>
                <a:lnTo>
                  <a:pt x="2435" y="3707"/>
                </a:lnTo>
                <a:lnTo>
                  <a:pt x="2444" y="3724"/>
                </a:lnTo>
                <a:lnTo>
                  <a:pt x="2453" y="3724"/>
                </a:lnTo>
                <a:lnTo>
                  <a:pt x="2453" y="3733"/>
                </a:lnTo>
                <a:lnTo>
                  <a:pt x="2461" y="3733"/>
                </a:lnTo>
                <a:lnTo>
                  <a:pt x="2461" y="3724"/>
                </a:lnTo>
                <a:lnTo>
                  <a:pt x="2461" y="3707"/>
                </a:lnTo>
                <a:lnTo>
                  <a:pt x="2461" y="3698"/>
                </a:lnTo>
                <a:lnTo>
                  <a:pt x="2461" y="3689"/>
                </a:lnTo>
                <a:lnTo>
                  <a:pt x="2461" y="3680"/>
                </a:lnTo>
                <a:close/>
                <a:moveTo>
                  <a:pt x="2488" y="3521"/>
                </a:moveTo>
                <a:lnTo>
                  <a:pt x="2479" y="3513"/>
                </a:lnTo>
                <a:lnTo>
                  <a:pt x="2470" y="3513"/>
                </a:lnTo>
                <a:lnTo>
                  <a:pt x="2461" y="3513"/>
                </a:lnTo>
                <a:lnTo>
                  <a:pt x="2461" y="3521"/>
                </a:lnTo>
                <a:lnTo>
                  <a:pt x="2470" y="3521"/>
                </a:lnTo>
                <a:close/>
                <a:moveTo>
                  <a:pt x="2620" y="3760"/>
                </a:moveTo>
                <a:lnTo>
                  <a:pt x="2629" y="3760"/>
                </a:lnTo>
                <a:lnTo>
                  <a:pt x="2638" y="3760"/>
                </a:lnTo>
                <a:lnTo>
                  <a:pt x="2647" y="3760"/>
                </a:lnTo>
                <a:lnTo>
                  <a:pt x="2647" y="3742"/>
                </a:lnTo>
                <a:lnTo>
                  <a:pt x="2647" y="3733"/>
                </a:lnTo>
                <a:lnTo>
                  <a:pt x="2638" y="3716"/>
                </a:lnTo>
                <a:lnTo>
                  <a:pt x="2629" y="3707"/>
                </a:lnTo>
                <a:lnTo>
                  <a:pt x="2620" y="3716"/>
                </a:lnTo>
                <a:lnTo>
                  <a:pt x="2611" y="3724"/>
                </a:lnTo>
                <a:lnTo>
                  <a:pt x="2611" y="3733"/>
                </a:lnTo>
                <a:lnTo>
                  <a:pt x="2603" y="3733"/>
                </a:lnTo>
                <a:lnTo>
                  <a:pt x="2603" y="3742"/>
                </a:lnTo>
                <a:lnTo>
                  <a:pt x="2603" y="3751"/>
                </a:lnTo>
                <a:lnTo>
                  <a:pt x="2611" y="3751"/>
                </a:lnTo>
                <a:lnTo>
                  <a:pt x="2620" y="3751"/>
                </a:lnTo>
                <a:lnTo>
                  <a:pt x="2629" y="3751"/>
                </a:lnTo>
                <a:close/>
                <a:moveTo>
                  <a:pt x="2329" y="9716"/>
                </a:moveTo>
                <a:lnTo>
                  <a:pt x="2338" y="9725"/>
                </a:lnTo>
                <a:lnTo>
                  <a:pt x="2338" y="9716"/>
                </a:lnTo>
                <a:close/>
                <a:moveTo>
                  <a:pt x="2003" y="9690"/>
                </a:moveTo>
                <a:lnTo>
                  <a:pt x="1994" y="9681"/>
                </a:lnTo>
                <a:lnTo>
                  <a:pt x="1994" y="9690"/>
                </a:lnTo>
                <a:lnTo>
                  <a:pt x="2003" y="9690"/>
                </a:lnTo>
                <a:lnTo>
                  <a:pt x="2003" y="9698"/>
                </a:lnTo>
                <a:close/>
                <a:moveTo>
                  <a:pt x="2391" y="3601"/>
                </a:moveTo>
                <a:lnTo>
                  <a:pt x="2391" y="3583"/>
                </a:lnTo>
                <a:lnTo>
                  <a:pt x="2400" y="3583"/>
                </a:lnTo>
                <a:lnTo>
                  <a:pt x="2417" y="3592"/>
                </a:lnTo>
                <a:lnTo>
                  <a:pt x="2426" y="3592"/>
                </a:lnTo>
                <a:lnTo>
                  <a:pt x="2435" y="3601"/>
                </a:lnTo>
                <a:lnTo>
                  <a:pt x="2444" y="3592"/>
                </a:lnTo>
                <a:lnTo>
                  <a:pt x="2444" y="3583"/>
                </a:lnTo>
                <a:lnTo>
                  <a:pt x="2435" y="3574"/>
                </a:lnTo>
                <a:lnTo>
                  <a:pt x="2417" y="3574"/>
                </a:lnTo>
                <a:lnTo>
                  <a:pt x="2409" y="3566"/>
                </a:lnTo>
                <a:lnTo>
                  <a:pt x="2417" y="3566"/>
                </a:lnTo>
                <a:lnTo>
                  <a:pt x="2426" y="3566"/>
                </a:lnTo>
                <a:lnTo>
                  <a:pt x="2435" y="3566"/>
                </a:lnTo>
                <a:lnTo>
                  <a:pt x="2435" y="3548"/>
                </a:lnTo>
                <a:lnTo>
                  <a:pt x="2435" y="3539"/>
                </a:lnTo>
                <a:lnTo>
                  <a:pt x="2426" y="3530"/>
                </a:lnTo>
                <a:lnTo>
                  <a:pt x="2409" y="3530"/>
                </a:lnTo>
                <a:lnTo>
                  <a:pt x="2400" y="3530"/>
                </a:lnTo>
                <a:lnTo>
                  <a:pt x="2391" y="3548"/>
                </a:lnTo>
                <a:lnTo>
                  <a:pt x="2382" y="3539"/>
                </a:lnTo>
                <a:lnTo>
                  <a:pt x="2391" y="3539"/>
                </a:lnTo>
                <a:lnTo>
                  <a:pt x="2391" y="3530"/>
                </a:lnTo>
                <a:lnTo>
                  <a:pt x="2382" y="3521"/>
                </a:lnTo>
                <a:lnTo>
                  <a:pt x="2373" y="3513"/>
                </a:lnTo>
                <a:lnTo>
                  <a:pt x="2373" y="3521"/>
                </a:lnTo>
                <a:lnTo>
                  <a:pt x="2364" y="3521"/>
                </a:lnTo>
                <a:lnTo>
                  <a:pt x="2356" y="3521"/>
                </a:lnTo>
                <a:lnTo>
                  <a:pt x="2347" y="3530"/>
                </a:lnTo>
                <a:lnTo>
                  <a:pt x="2338" y="3521"/>
                </a:lnTo>
                <a:lnTo>
                  <a:pt x="2329" y="3530"/>
                </a:lnTo>
                <a:lnTo>
                  <a:pt x="2320" y="3530"/>
                </a:lnTo>
                <a:lnTo>
                  <a:pt x="2320" y="3539"/>
                </a:lnTo>
                <a:lnTo>
                  <a:pt x="2320" y="3548"/>
                </a:lnTo>
                <a:lnTo>
                  <a:pt x="2329" y="3557"/>
                </a:lnTo>
                <a:lnTo>
                  <a:pt x="2329" y="3566"/>
                </a:lnTo>
                <a:lnTo>
                  <a:pt x="2356" y="3583"/>
                </a:lnTo>
                <a:lnTo>
                  <a:pt x="2364" y="3592"/>
                </a:lnTo>
                <a:lnTo>
                  <a:pt x="2364" y="3601"/>
                </a:lnTo>
                <a:lnTo>
                  <a:pt x="2382" y="3610"/>
                </a:lnTo>
                <a:close/>
                <a:moveTo>
                  <a:pt x="2170" y="9893"/>
                </a:moveTo>
                <a:lnTo>
                  <a:pt x="2179" y="9893"/>
                </a:lnTo>
                <a:lnTo>
                  <a:pt x="2170" y="9901"/>
                </a:lnTo>
                <a:lnTo>
                  <a:pt x="2179" y="9901"/>
                </a:lnTo>
                <a:lnTo>
                  <a:pt x="2179" y="9893"/>
                </a:lnTo>
                <a:close/>
                <a:moveTo>
                  <a:pt x="2012" y="9707"/>
                </a:moveTo>
                <a:lnTo>
                  <a:pt x="2020" y="9716"/>
                </a:lnTo>
                <a:lnTo>
                  <a:pt x="2020" y="9707"/>
                </a:lnTo>
                <a:close/>
                <a:moveTo>
                  <a:pt x="1473" y="3239"/>
                </a:moveTo>
                <a:lnTo>
                  <a:pt x="1482" y="3239"/>
                </a:lnTo>
                <a:lnTo>
                  <a:pt x="1482" y="3230"/>
                </a:lnTo>
                <a:lnTo>
                  <a:pt x="1473" y="3221"/>
                </a:lnTo>
                <a:lnTo>
                  <a:pt x="1473" y="3230"/>
                </a:lnTo>
                <a:close/>
                <a:moveTo>
                  <a:pt x="1465" y="3318"/>
                </a:moveTo>
                <a:lnTo>
                  <a:pt x="1456" y="3318"/>
                </a:lnTo>
                <a:lnTo>
                  <a:pt x="1473" y="3327"/>
                </a:lnTo>
                <a:lnTo>
                  <a:pt x="1473" y="3318"/>
                </a:lnTo>
                <a:lnTo>
                  <a:pt x="1482" y="3318"/>
                </a:lnTo>
                <a:lnTo>
                  <a:pt x="1473" y="3310"/>
                </a:lnTo>
                <a:close/>
                <a:moveTo>
                  <a:pt x="1385" y="9654"/>
                </a:moveTo>
                <a:lnTo>
                  <a:pt x="1376" y="9645"/>
                </a:lnTo>
                <a:lnTo>
                  <a:pt x="1367" y="9645"/>
                </a:lnTo>
                <a:lnTo>
                  <a:pt x="1359" y="9645"/>
                </a:lnTo>
                <a:lnTo>
                  <a:pt x="1359" y="9654"/>
                </a:lnTo>
                <a:lnTo>
                  <a:pt x="1359" y="9663"/>
                </a:lnTo>
                <a:lnTo>
                  <a:pt x="1367" y="9663"/>
                </a:lnTo>
                <a:lnTo>
                  <a:pt x="1376" y="9663"/>
                </a:lnTo>
                <a:lnTo>
                  <a:pt x="1385" y="9663"/>
                </a:lnTo>
                <a:lnTo>
                  <a:pt x="1385" y="9672"/>
                </a:lnTo>
                <a:lnTo>
                  <a:pt x="1394" y="9672"/>
                </a:lnTo>
                <a:lnTo>
                  <a:pt x="1394" y="9663"/>
                </a:lnTo>
                <a:close/>
                <a:moveTo>
                  <a:pt x="1544" y="3292"/>
                </a:moveTo>
                <a:lnTo>
                  <a:pt x="1535" y="3292"/>
                </a:lnTo>
                <a:lnTo>
                  <a:pt x="1526" y="3310"/>
                </a:lnTo>
                <a:lnTo>
                  <a:pt x="1517" y="3318"/>
                </a:lnTo>
                <a:lnTo>
                  <a:pt x="1509" y="3327"/>
                </a:lnTo>
                <a:lnTo>
                  <a:pt x="1500" y="3336"/>
                </a:lnTo>
                <a:lnTo>
                  <a:pt x="1491" y="3336"/>
                </a:lnTo>
                <a:lnTo>
                  <a:pt x="1491" y="3345"/>
                </a:lnTo>
                <a:lnTo>
                  <a:pt x="1491" y="3354"/>
                </a:lnTo>
                <a:lnTo>
                  <a:pt x="1500" y="3345"/>
                </a:lnTo>
                <a:lnTo>
                  <a:pt x="1509" y="3345"/>
                </a:lnTo>
                <a:lnTo>
                  <a:pt x="1517" y="3336"/>
                </a:lnTo>
                <a:lnTo>
                  <a:pt x="1526" y="3327"/>
                </a:lnTo>
                <a:lnTo>
                  <a:pt x="1526" y="3318"/>
                </a:lnTo>
                <a:lnTo>
                  <a:pt x="1553" y="3301"/>
                </a:lnTo>
                <a:lnTo>
                  <a:pt x="1553" y="3292"/>
                </a:lnTo>
                <a:close/>
                <a:moveTo>
                  <a:pt x="1500" y="3274"/>
                </a:moveTo>
                <a:lnTo>
                  <a:pt x="1500" y="3283"/>
                </a:lnTo>
                <a:lnTo>
                  <a:pt x="1491" y="3274"/>
                </a:lnTo>
                <a:lnTo>
                  <a:pt x="1491" y="3283"/>
                </a:lnTo>
                <a:lnTo>
                  <a:pt x="1491" y="3292"/>
                </a:lnTo>
                <a:lnTo>
                  <a:pt x="1482" y="3292"/>
                </a:lnTo>
                <a:lnTo>
                  <a:pt x="1491" y="3301"/>
                </a:lnTo>
                <a:lnTo>
                  <a:pt x="1491" y="3310"/>
                </a:lnTo>
                <a:lnTo>
                  <a:pt x="1500" y="3310"/>
                </a:lnTo>
                <a:lnTo>
                  <a:pt x="1500" y="3301"/>
                </a:lnTo>
                <a:lnTo>
                  <a:pt x="1500" y="3292"/>
                </a:lnTo>
                <a:lnTo>
                  <a:pt x="1500" y="3283"/>
                </a:lnTo>
                <a:close/>
                <a:moveTo>
                  <a:pt x="1341" y="9637"/>
                </a:moveTo>
                <a:lnTo>
                  <a:pt x="1341" y="9645"/>
                </a:lnTo>
                <a:lnTo>
                  <a:pt x="1350" y="9645"/>
                </a:lnTo>
                <a:close/>
                <a:moveTo>
                  <a:pt x="1226" y="9584"/>
                </a:moveTo>
                <a:lnTo>
                  <a:pt x="1226" y="9575"/>
                </a:lnTo>
                <a:lnTo>
                  <a:pt x="1217" y="9575"/>
                </a:lnTo>
                <a:close/>
                <a:moveTo>
                  <a:pt x="1226" y="9584"/>
                </a:moveTo>
                <a:lnTo>
                  <a:pt x="1226" y="9592"/>
                </a:lnTo>
                <a:lnTo>
                  <a:pt x="1235" y="9592"/>
                </a:lnTo>
                <a:lnTo>
                  <a:pt x="1226" y="9592"/>
                </a:lnTo>
                <a:close/>
                <a:moveTo>
                  <a:pt x="1738" y="3336"/>
                </a:moveTo>
                <a:lnTo>
                  <a:pt x="1729" y="3345"/>
                </a:lnTo>
                <a:lnTo>
                  <a:pt x="1747" y="3336"/>
                </a:lnTo>
                <a:lnTo>
                  <a:pt x="1756" y="3327"/>
                </a:lnTo>
                <a:lnTo>
                  <a:pt x="1747" y="3327"/>
                </a:lnTo>
                <a:close/>
                <a:moveTo>
                  <a:pt x="1800" y="9575"/>
                </a:moveTo>
                <a:lnTo>
                  <a:pt x="1791" y="9575"/>
                </a:lnTo>
                <a:close/>
                <a:moveTo>
                  <a:pt x="1614" y="3283"/>
                </a:moveTo>
                <a:lnTo>
                  <a:pt x="1597" y="3283"/>
                </a:lnTo>
                <a:lnTo>
                  <a:pt x="1597" y="3274"/>
                </a:lnTo>
                <a:lnTo>
                  <a:pt x="1588" y="3274"/>
                </a:lnTo>
                <a:lnTo>
                  <a:pt x="1579" y="3274"/>
                </a:lnTo>
                <a:lnTo>
                  <a:pt x="1579" y="3283"/>
                </a:lnTo>
                <a:lnTo>
                  <a:pt x="1570" y="3283"/>
                </a:lnTo>
                <a:lnTo>
                  <a:pt x="1579" y="3292"/>
                </a:lnTo>
                <a:lnTo>
                  <a:pt x="1579" y="3301"/>
                </a:lnTo>
                <a:lnTo>
                  <a:pt x="1597" y="3292"/>
                </a:lnTo>
                <a:close/>
                <a:moveTo>
                  <a:pt x="1809" y="9575"/>
                </a:moveTo>
                <a:lnTo>
                  <a:pt x="1817" y="9584"/>
                </a:lnTo>
                <a:lnTo>
                  <a:pt x="1817" y="9575"/>
                </a:lnTo>
                <a:close/>
                <a:moveTo>
                  <a:pt x="1879" y="9540"/>
                </a:moveTo>
                <a:lnTo>
                  <a:pt x="1888" y="9531"/>
                </a:lnTo>
                <a:lnTo>
                  <a:pt x="1879" y="9531"/>
                </a:lnTo>
                <a:close/>
                <a:moveTo>
                  <a:pt x="1659" y="9548"/>
                </a:moveTo>
                <a:lnTo>
                  <a:pt x="1659" y="9540"/>
                </a:lnTo>
                <a:lnTo>
                  <a:pt x="1650" y="9540"/>
                </a:lnTo>
                <a:lnTo>
                  <a:pt x="1659" y="9548"/>
                </a:lnTo>
                <a:lnTo>
                  <a:pt x="1659" y="9557"/>
                </a:lnTo>
                <a:lnTo>
                  <a:pt x="1667" y="9557"/>
                </a:lnTo>
                <a:close/>
                <a:moveTo>
                  <a:pt x="1685" y="9513"/>
                </a:moveTo>
                <a:lnTo>
                  <a:pt x="1694" y="9522"/>
                </a:lnTo>
                <a:close/>
                <a:moveTo>
                  <a:pt x="1694" y="3292"/>
                </a:moveTo>
                <a:lnTo>
                  <a:pt x="1694" y="3283"/>
                </a:lnTo>
                <a:lnTo>
                  <a:pt x="1685" y="3283"/>
                </a:lnTo>
                <a:lnTo>
                  <a:pt x="1676" y="3292"/>
                </a:lnTo>
                <a:lnTo>
                  <a:pt x="1685" y="3292"/>
                </a:lnTo>
                <a:close/>
                <a:moveTo>
                  <a:pt x="3291" y="4457"/>
                </a:moveTo>
                <a:lnTo>
                  <a:pt x="3282" y="4448"/>
                </a:lnTo>
                <a:lnTo>
                  <a:pt x="3264" y="4439"/>
                </a:lnTo>
                <a:lnTo>
                  <a:pt x="3264" y="4448"/>
                </a:lnTo>
                <a:lnTo>
                  <a:pt x="3273" y="4457"/>
                </a:lnTo>
                <a:close/>
                <a:moveTo>
                  <a:pt x="3211" y="4492"/>
                </a:moveTo>
                <a:lnTo>
                  <a:pt x="3238" y="4501"/>
                </a:lnTo>
                <a:lnTo>
                  <a:pt x="3247" y="4510"/>
                </a:lnTo>
                <a:lnTo>
                  <a:pt x="3273" y="4510"/>
                </a:lnTo>
                <a:lnTo>
                  <a:pt x="3282" y="4501"/>
                </a:lnTo>
                <a:lnTo>
                  <a:pt x="3291" y="4501"/>
                </a:lnTo>
                <a:lnTo>
                  <a:pt x="3300" y="4501"/>
                </a:lnTo>
                <a:lnTo>
                  <a:pt x="3291" y="4483"/>
                </a:lnTo>
                <a:lnTo>
                  <a:pt x="3291" y="4475"/>
                </a:lnTo>
                <a:lnTo>
                  <a:pt x="3282" y="4475"/>
                </a:lnTo>
                <a:lnTo>
                  <a:pt x="3282" y="4483"/>
                </a:lnTo>
                <a:lnTo>
                  <a:pt x="3273" y="4466"/>
                </a:lnTo>
                <a:lnTo>
                  <a:pt x="3264" y="4448"/>
                </a:lnTo>
                <a:lnTo>
                  <a:pt x="3255" y="4439"/>
                </a:lnTo>
                <a:lnTo>
                  <a:pt x="3247" y="4430"/>
                </a:lnTo>
                <a:lnTo>
                  <a:pt x="3229" y="4422"/>
                </a:lnTo>
                <a:lnTo>
                  <a:pt x="3203" y="4413"/>
                </a:lnTo>
                <a:lnTo>
                  <a:pt x="3194" y="4404"/>
                </a:lnTo>
                <a:lnTo>
                  <a:pt x="3185" y="4395"/>
                </a:lnTo>
                <a:lnTo>
                  <a:pt x="3176" y="4386"/>
                </a:lnTo>
                <a:lnTo>
                  <a:pt x="3176" y="4378"/>
                </a:lnTo>
                <a:lnTo>
                  <a:pt x="3167" y="4369"/>
                </a:lnTo>
                <a:lnTo>
                  <a:pt x="3150" y="4351"/>
                </a:lnTo>
                <a:lnTo>
                  <a:pt x="3150" y="4342"/>
                </a:lnTo>
                <a:lnTo>
                  <a:pt x="3141" y="4325"/>
                </a:lnTo>
                <a:lnTo>
                  <a:pt x="3132" y="4325"/>
                </a:lnTo>
                <a:lnTo>
                  <a:pt x="3132" y="4316"/>
                </a:lnTo>
                <a:lnTo>
                  <a:pt x="3123" y="4316"/>
                </a:lnTo>
                <a:lnTo>
                  <a:pt x="3105" y="4316"/>
                </a:lnTo>
                <a:lnTo>
                  <a:pt x="3079" y="4307"/>
                </a:lnTo>
                <a:lnTo>
                  <a:pt x="3044" y="4307"/>
                </a:lnTo>
                <a:lnTo>
                  <a:pt x="3008" y="4289"/>
                </a:lnTo>
                <a:lnTo>
                  <a:pt x="2973" y="4272"/>
                </a:lnTo>
                <a:lnTo>
                  <a:pt x="2955" y="4272"/>
                </a:lnTo>
                <a:lnTo>
                  <a:pt x="2938" y="4272"/>
                </a:lnTo>
                <a:lnTo>
                  <a:pt x="2929" y="4272"/>
                </a:lnTo>
                <a:lnTo>
                  <a:pt x="2920" y="4280"/>
                </a:lnTo>
                <a:lnTo>
                  <a:pt x="2920" y="4289"/>
                </a:lnTo>
                <a:lnTo>
                  <a:pt x="2929" y="4298"/>
                </a:lnTo>
                <a:lnTo>
                  <a:pt x="2938" y="4298"/>
                </a:lnTo>
                <a:lnTo>
                  <a:pt x="2947" y="4307"/>
                </a:lnTo>
                <a:lnTo>
                  <a:pt x="2955" y="4307"/>
                </a:lnTo>
                <a:lnTo>
                  <a:pt x="2964" y="4298"/>
                </a:lnTo>
                <a:lnTo>
                  <a:pt x="2982" y="4298"/>
                </a:lnTo>
                <a:lnTo>
                  <a:pt x="2991" y="4298"/>
                </a:lnTo>
                <a:lnTo>
                  <a:pt x="2982" y="4298"/>
                </a:lnTo>
                <a:lnTo>
                  <a:pt x="2982" y="4307"/>
                </a:lnTo>
                <a:lnTo>
                  <a:pt x="2982" y="4316"/>
                </a:lnTo>
                <a:lnTo>
                  <a:pt x="2982" y="4307"/>
                </a:lnTo>
                <a:lnTo>
                  <a:pt x="2973" y="4307"/>
                </a:lnTo>
                <a:lnTo>
                  <a:pt x="2964" y="4307"/>
                </a:lnTo>
                <a:lnTo>
                  <a:pt x="2955" y="4307"/>
                </a:lnTo>
                <a:lnTo>
                  <a:pt x="2955" y="4316"/>
                </a:lnTo>
                <a:lnTo>
                  <a:pt x="2955" y="4325"/>
                </a:lnTo>
                <a:lnTo>
                  <a:pt x="2964" y="4325"/>
                </a:lnTo>
                <a:lnTo>
                  <a:pt x="2964" y="4333"/>
                </a:lnTo>
                <a:lnTo>
                  <a:pt x="2955" y="4342"/>
                </a:lnTo>
                <a:lnTo>
                  <a:pt x="2964" y="4342"/>
                </a:lnTo>
                <a:lnTo>
                  <a:pt x="2973" y="4333"/>
                </a:lnTo>
                <a:lnTo>
                  <a:pt x="2991" y="4333"/>
                </a:lnTo>
                <a:lnTo>
                  <a:pt x="2991" y="4342"/>
                </a:lnTo>
                <a:lnTo>
                  <a:pt x="3000" y="4351"/>
                </a:lnTo>
                <a:lnTo>
                  <a:pt x="3000" y="4342"/>
                </a:lnTo>
                <a:lnTo>
                  <a:pt x="3008" y="4342"/>
                </a:lnTo>
                <a:lnTo>
                  <a:pt x="3008" y="4351"/>
                </a:lnTo>
                <a:lnTo>
                  <a:pt x="3008" y="4360"/>
                </a:lnTo>
                <a:lnTo>
                  <a:pt x="3017" y="4360"/>
                </a:lnTo>
                <a:lnTo>
                  <a:pt x="3017" y="4369"/>
                </a:lnTo>
                <a:lnTo>
                  <a:pt x="3026" y="4360"/>
                </a:lnTo>
                <a:lnTo>
                  <a:pt x="3035" y="4360"/>
                </a:lnTo>
                <a:lnTo>
                  <a:pt x="3044" y="4360"/>
                </a:lnTo>
                <a:lnTo>
                  <a:pt x="3053" y="4378"/>
                </a:lnTo>
                <a:lnTo>
                  <a:pt x="3061" y="4378"/>
                </a:lnTo>
                <a:lnTo>
                  <a:pt x="3070" y="4386"/>
                </a:lnTo>
                <a:lnTo>
                  <a:pt x="3088" y="4386"/>
                </a:lnTo>
                <a:lnTo>
                  <a:pt x="3061" y="4386"/>
                </a:lnTo>
                <a:lnTo>
                  <a:pt x="3053" y="4395"/>
                </a:lnTo>
                <a:lnTo>
                  <a:pt x="3053" y="4404"/>
                </a:lnTo>
                <a:lnTo>
                  <a:pt x="3061" y="4413"/>
                </a:lnTo>
                <a:lnTo>
                  <a:pt x="3061" y="4404"/>
                </a:lnTo>
                <a:lnTo>
                  <a:pt x="3070" y="4413"/>
                </a:lnTo>
                <a:lnTo>
                  <a:pt x="3079" y="4413"/>
                </a:lnTo>
                <a:lnTo>
                  <a:pt x="3079" y="4404"/>
                </a:lnTo>
                <a:lnTo>
                  <a:pt x="3088" y="4404"/>
                </a:lnTo>
                <a:lnTo>
                  <a:pt x="3088" y="4413"/>
                </a:lnTo>
                <a:lnTo>
                  <a:pt x="3097" y="4413"/>
                </a:lnTo>
                <a:lnTo>
                  <a:pt x="3097" y="4422"/>
                </a:lnTo>
                <a:lnTo>
                  <a:pt x="3105" y="4422"/>
                </a:lnTo>
                <a:lnTo>
                  <a:pt x="3114" y="4422"/>
                </a:lnTo>
                <a:lnTo>
                  <a:pt x="3114" y="4430"/>
                </a:lnTo>
                <a:lnTo>
                  <a:pt x="3123" y="4430"/>
                </a:lnTo>
                <a:lnTo>
                  <a:pt x="3114" y="4430"/>
                </a:lnTo>
                <a:lnTo>
                  <a:pt x="3105" y="4439"/>
                </a:lnTo>
                <a:lnTo>
                  <a:pt x="3123" y="4448"/>
                </a:lnTo>
                <a:lnTo>
                  <a:pt x="3132" y="4448"/>
                </a:lnTo>
                <a:lnTo>
                  <a:pt x="3132" y="4457"/>
                </a:lnTo>
                <a:lnTo>
                  <a:pt x="3141" y="4448"/>
                </a:lnTo>
                <a:lnTo>
                  <a:pt x="3158" y="4448"/>
                </a:lnTo>
                <a:lnTo>
                  <a:pt x="3176" y="4448"/>
                </a:lnTo>
                <a:lnTo>
                  <a:pt x="3176" y="4439"/>
                </a:lnTo>
                <a:lnTo>
                  <a:pt x="3185" y="4430"/>
                </a:lnTo>
                <a:lnTo>
                  <a:pt x="3185" y="4439"/>
                </a:lnTo>
                <a:lnTo>
                  <a:pt x="3176" y="4448"/>
                </a:lnTo>
                <a:lnTo>
                  <a:pt x="3158" y="4466"/>
                </a:lnTo>
                <a:lnTo>
                  <a:pt x="3158" y="4475"/>
                </a:lnTo>
                <a:lnTo>
                  <a:pt x="3167" y="4475"/>
                </a:lnTo>
                <a:lnTo>
                  <a:pt x="3176" y="4483"/>
                </a:lnTo>
                <a:lnTo>
                  <a:pt x="3194" y="4483"/>
                </a:lnTo>
                <a:close/>
                <a:moveTo>
                  <a:pt x="2947" y="4210"/>
                </a:moveTo>
                <a:lnTo>
                  <a:pt x="2955" y="4210"/>
                </a:lnTo>
                <a:lnTo>
                  <a:pt x="2955" y="4201"/>
                </a:lnTo>
                <a:lnTo>
                  <a:pt x="2947" y="4192"/>
                </a:lnTo>
                <a:lnTo>
                  <a:pt x="2947" y="4183"/>
                </a:lnTo>
                <a:lnTo>
                  <a:pt x="2938" y="4192"/>
                </a:lnTo>
                <a:lnTo>
                  <a:pt x="2938" y="4210"/>
                </a:lnTo>
                <a:close/>
                <a:moveTo>
                  <a:pt x="3158" y="4351"/>
                </a:moveTo>
                <a:lnTo>
                  <a:pt x="3158" y="4342"/>
                </a:lnTo>
                <a:lnTo>
                  <a:pt x="3158" y="4333"/>
                </a:lnTo>
                <a:lnTo>
                  <a:pt x="3167" y="4333"/>
                </a:lnTo>
                <a:lnTo>
                  <a:pt x="3158" y="4325"/>
                </a:lnTo>
                <a:lnTo>
                  <a:pt x="3158" y="4316"/>
                </a:lnTo>
                <a:lnTo>
                  <a:pt x="3150" y="4316"/>
                </a:lnTo>
                <a:lnTo>
                  <a:pt x="3141" y="4316"/>
                </a:lnTo>
                <a:lnTo>
                  <a:pt x="3141" y="4325"/>
                </a:lnTo>
                <a:lnTo>
                  <a:pt x="3150" y="4342"/>
                </a:lnTo>
                <a:close/>
                <a:moveTo>
                  <a:pt x="3088" y="4413"/>
                </a:moveTo>
                <a:lnTo>
                  <a:pt x="3079" y="4413"/>
                </a:lnTo>
                <a:lnTo>
                  <a:pt x="3079" y="4422"/>
                </a:lnTo>
                <a:lnTo>
                  <a:pt x="3088" y="4422"/>
                </a:lnTo>
                <a:close/>
                <a:moveTo>
                  <a:pt x="2929" y="4113"/>
                </a:moveTo>
                <a:lnTo>
                  <a:pt x="2929" y="4104"/>
                </a:lnTo>
                <a:lnTo>
                  <a:pt x="2929" y="4086"/>
                </a:lnTo>
                <a:lnTo>
                  <a:pt x="2929" y="4077"/>
                </a:lnTo>
                <a:lnTo>
                  <a:pt x="2920" y="4077"/>
                </a:lnTo>
                <a:lnTo>
                  <a:pt x="2920" y="4086"/>
                </a:lnTo>
                <a:lnTo>
                  <a:pt x="2920" y="4104"/>
                </a:lnTo>
                <a:lnTo>
                  <a:pt x="2920" y="4113"/>
                </a:lnTo>
                <a:lnTo>
                  <a:pt x="2920" y="4122"/>
                </a:lnTo>
                <a:lnTo>
                  <a:pt x="2920" y="4113"/>
                </a:lnTo>
                <a:close/>
                <a:moveTo>
                  <a:pt x="3167" y="4342"/>
                </a:moveTo>
                <a:lnTo>
                  <a:pt x="3167" y="4351"/>
                </a:lnTo>
                <a:lnTo>
                  <a:pt x="3176" y="4342"/>
                </a:lnTo>
                <a:lnTo>
                  <a:pt x="3176" y="4333"/>
                </a:lnTo>
                <a:lnTo>
                  <a:pt x="3167" y="4333"/>
                </a:lnTo>
                <a:close/>
                <a:moveTo>
                  <a:pt x="3044" y="4378"/>
                </a:moveTo>
                <a:lnTo>
                  <a:pt x="3044" y="4369"/>
                </a:lnTo>
                <a:lnTo>
                  <a:pt x="3035" y="4369"/>
                </a:lnTo>
                <a:lnTo>
                  <a:pt x="3026" y="4369"/>
                </a:lnTo>
                <a:lnTo>
                  <a:pt x="3026" y="4378"/>
                </a:lnTo>
                <a:lnTo>
                  <a:pt x="3035" y="4386"/>
                </a:lnTo>
                <a:lnTo>
                  <a:pt x="3044" y="4386"/>
                </a:lnTo>
                <a:lnTo>
                  <a:pt x="3053" y="4386"/>
                </a:lnTo>
                <a:close/>
                <a:moveTo>
                  <a:pt x="2929" y="10166"/>
                </a:moveTo>
                <a:lnTo>
                  <a:pt x="2920" y="10166"/>
                </a:lnTo>
                <a:lnTo>
                  <a:pt x="2929" y="10166"/>
                </a:lnTo>
                <a:lnTo>
                  <a:pt x="2929" y="10175"/>
                </a:lnTo>
                <a:close/>
                <a:moveTo>
                  <a:pt x="3203" y="4386"/>
                </a:moveTo>
                <a:lnTo>
                  <a:pt x="3211" y="4386"/>
                </a:lnTo>
                <a:lnTo>
                  <a:pt x="3220" y="4395"/>
                </a:lnTo>
                <a:lnTo>
                  <a:pt x="3229" y="4395"/>
                </a:lnTo>
                <a:lnTo>
                  <a:pt x="3220" y="4386"/>
                </a:lnTo>
                <a:lnTo>
                  <a:pt x="3211" y="4378"/>
                </a:lnTo>
                <a:lnTo>
                  <a:pt x="3203" y="4378"/>
                </a:lnTo>
                <a:lnTo>
                  <a:pt x="3194" y="4378"/>
                </a:lnTo>
                <a:close/>
                <a:moveTo>
                  <a:pt x="3529" y="5763"/>
                </a:moveTo>
                <a:lnTo>
                  <a:pt x="3520" y="5763"/>
                </a:lnTo>
                <a:lnTo>
                  <a:pt x="3520" y="5772"/>
                </a:lnTo>
                <a:lnTo>
                  <a:pt x="3529" y="5772"/>
                </a:lnTo>
                <a:lnTo>
                  <a:pt x="3538" y="5772"/>
                </a:lnTo>
                <a:close/>
                <a:moveTo>
                  <a:pt x="2903" y="4051"/>
                </a:moveTo>
                <a:lnTo>
                  <a:pt x="2894" y="4042"/>
                </a:lnTo>
                <a:lnTo>
                  <a:pt x="2885" y="4033"/>
                </a:lnTo>
                <a:lnTo>
                  <a:pt x="2876" y="4033"/>
                </a:lnTo>
                <a:lnTo>
                  <a:pt x="2867" y="4033"/>
                </a:lnTo>
                <a:lnTo>
                  <a:pt x="2867" y="4042"/>
                </a:lnTo>
                <a:lnTo>
                  <a:pt x="2867" y="4051"/>
                </a:lnTo>
                <a:lnTo>
                  <a:pt x="2858" y="4060"/>
                </a:lnTo>
                <a:lnTo>
                  <a:pt x="2867" y="4069"/>
                </a:lnTo>
                <a:lnTo>
                  <a:pt x="2867" y="4077"/>
                </a:lnTo>
                <a:lnTo>
                  <a:pt x="2876" y="4086"/>
                </a:lnTo>
                <a:lnTo>
                  <a:pt x="2885" y="4095"/>
                </a:lnTo>
                <a:lnTo>
                  <a:pt x="2894" y="4086"/>
                </a:lnTo>
                <a:lnTo>
                  <a:pt x="2894" y="4095"/>
                </a:lnTo>
                <a:lnTo>
                  <a:pt x="2894" y="4104"/>
                </a:lnTo>
                <a:lnTo>
                  <a:pt x="2894" y="4113"/>
                </a:lnTo>
                <a:lnTo>
                  <a:pt x="2894" y="4122"/>
                </a:lnTo>
                <a:lnTo>
                  <a:pt x="2903" y="4130"/>
                </a:lnTo>
                <a:lnTo>
                  <a:pt x="2903" y="4122"/>
                </a:lnTo>
                <a:lnTo>
                  <a:pt x="2903" y="4113"/>
                </a:lnTo>
                <a:lnTo>
                  <a:pt x="2911" y="4104"/>
                </a:lnTo>
                <a:lnTo>
                  <a:pt x="2911" y="4095"/>
                </a:lnTo>
                <a:lnTo>
                  <a:pt x="2911" y="4069"/>
                </a:lnTo>
                <a:close/>
                <a:moveTo>
                  <a:pt x="3573" y="5763"/>
                </a:moveTo>
                <a:lnTo>
                  <a:pt x="3564" y="5763"/>
                </a:lnTo>
                <a:lnTo>
                  <a:pt x="3547" y="5763"/>
                </a:lnTo>
                <a:lnTo>
                  <a:pt x="3547" y="5772"/>
                </a:lnTo>
                <a:close/>
                <a:moveTo>
                  <a:pt x="3652" y="5860"/>
                </a:moveTo>
                <a:lnTo>
                  <a:pt x="3644" y="5851"/>
                </a:lnTo>
                <a:lnTo>
                  <a:pt x="3644" y="5843"/>
                </a:lnTo>
                <a:lnTo>
                  <a:pt x="3644" y="5851"/>
                </a:lnTo>
                <a:lnTo>
                  <a:pt x="3652" y="5860"/>
                </a:lnTo>
                <a:lnTo>
                  <a:pt x="3661" y="5860"/>
                </a:lnTo>
                <a:close/>
                <a:moveTo>
                  <a:pt x="3573" y="5825"/>
                </a:moveTo>
                <a:lnTo>
                  <a:pt x="3564" y="5825"/>
                </a:lnTo>
                <a:lnTo>
                  <a:pt x="3573" y="5834"/>
                </a:lnTo>
                <a:lnTo>
                  <a:pt x="3582" y="5834"/>
                </a:lnTo>
                <a:close/>
                <a:moveTo>
                  <a:pt x="3511" y="5763"/>
                </a:moveTo>
                <a:lnTo>
                  <a:pt x="3502" y="5763"/>
                </a:lnTo>
                <a:close/>
                <a:moveTo>
                  <a:pt x="3273" y="4457"/>
                </a:moveTo>
                <a:lnTo>
                  <a:pt x="3282" y="4475"/>
                </a:lnTo>
                <a:lnTo>
                  <a:pt x="3282" y="4466"/>
                </a:lnTo>
                <a:lnTo>
                  <a:pt x="3282" y="4457"/>
                </a:lnTo>
                <a:close/>
                <a:moveTo>
                  <a:pt x="3644" y="5816"/>
                </a:moveTo>
                <a:lnTo>
                  <a:pt x="3652" y="5816"/>
                </a:lnTo>
                <a:lnTo>
                  <a:pt x="3652" y="5825"/>
                </a:lnTo>
                <a:lnTo>
                  <a:pt x="3661" y="5825"/>
                </a:lnTo>
                <a:lnTo>
                  <a:pt x="3661" y="5816"/>
                </a:lnTo>
                <a:lnTo>
                  <a:pt x="3652" y="5816"/>
                </a:lnTo>
                <a:lnTo>
                  <a:pt x="3644" y="5807"/>
                </a:lnTo>
                <a:close/>
                <a:moveTo>
                  <a:pt x="2585" y="3663"/>
                </a:moveTo>
                <a:lnTo>
                  <a:pt x="2585" y="3654"/>
                </a:lnTo>
                <a:lnTo>
                  <a:pt x="2576" y="3654"/>
                </a:lnTo>
                <a:lnTo>
                  <a:pt x="2567" y="3654"/>
                </a:lnTo>
                <a:lnTo>
                  <a:pt x="2558" y="3654"/>
                </a:lnTo>
                <a:lnTo>
                  <a:pt x="2532" y="3645"/>
                </a:lnTo>
                <a:lnTo>
                  <a:pt x="2514" y="3645"/>
                </a:lnTo>
                <a:lnTo>
                  <a:pt x="2506" y="3645"/>
                </a:lnTo>
                <a:lnTo>
                  <a:pt x="2514" y="3654"/>
                </a:lnTo>
                <a:lnTo>
                  <a:pt x="2523" y="3663"/>
                </a:lnTo>
                <a:lnTo>
                  <a:pt x="2532" y="3671"/>
                </a:lnTo>
                <a:lnTo>
                  <a:pt x="2532" y="3680"/>
                </a:lnTo>
                <a:lnTo>
                  <a:pt x="2532" y="3689"/>
                </a:lnTo>
                <a:lnTo>
                  <a:pt x="2532" y="3698"/>
                </a:lnTo>
                <a:lnTo>
                  <a:pt x="2532" y="3707"/>
                </a:lnTo>
                <a:lnTo>
                  <a:pt x="2541" y="3707"/>
                </a:lnTo>
                <a:lnTo>
                  <a:pt x="2550" y="3707"/>
                </a:lnTo>
                <a:lnTo>
                  <a:pt x="2567" y="3707"/>
                </a:lnTo>
                <a:lnTo>
                  <a:pt x="2567" y="3698"/>
                </a:lnTo>
                <a:lnTo>
                  <a:pt x="2567" y="3689"/>
                </a:lnTo>
                <a:lnTo>
                  <a:pt x="2567" y="3680"/>
                </a:lnTo>
                <a:lnTo>
                  <a:pt x="2558" y="3671"/>
                </a:lnTo>
                <a:lnTo>
                  <a:pt x="2567" y="3671"/>
                </a:lnTo>
                <a:lnTo>
                  <a:pt x="2567" y="3680"/>
                </a:lnTo>
                <a:lnTo>
                  <a:pt x="2576" y="3689"/>
                </a:lnTo>
                <a:lnTo>
                  <a:pt x="2585" y="3689"/>
                </a:lnTo>
                <a:lnTo>
                  <a:pt x="2585" y="3680"/>
                </a:lnTo>
                <a:lnTo>
                  <a:pt x="2585" y="3671"/>
                </a:lnTo>
                <a:close/>
                <a:moveTo>
                  <a:pt x="2576" y="3866"/>
                </a:moveTo>
                <a:lnTo>
                  <a:pt x="2576" y="3874"/>
                </a:lnTo>
                <a:lnTo>
                  <a:pt x="2585" y="3883"/>
                </a:lnTo>
                <a:lnTo>
                  <a:pt x="2594" y="3883"/>
                </a:lnTo>
                <a:lnTo>
                  <a:pt x="2603" y="3892"/>
                </a:lnTo>
                <a:lnTo>
                  <a:pt x="2603" y="3883"/>
                </a:lnTo>
                <a:lnTo>
                  <a:pt x="2611" y="3874"/>
                </a:lnTo>
                <a:lnTo>
                  <a:pt x="2611" y="3866"/>
                </a:lnTo>
                <a:lnTo>
                  <a:pt x="2603" y="3866"/>
                </a:lnTo>
                <a:lnTo>
                  <a:pt x="2594" y="3866"/>
                </a:lnTo>
                <a:lnTo>
                  <a:pt x="2585" y="3857"/>
                </a:lnTo>
                <a:lnTo>
                  <a:pt x="2585" y="3848"/>
                </a:lnTo>
                <a:lnTo>
                  <a:pt x="2576" y="3839"/>
                </a:lnTo>
                <a:lnTo>
                  <a:pt x="2558" y="3822"/>
                </a:lnTo>
                <a:lnTo>
                  <a:pt x="2550" y="3830"/>
                </a:lnTo>
                <a:lnTo>
                  <a:pt x="2550" y="3839"/>
                </a:lnTo>
                <a:lnTo>
                  <a:pt x="2558" y="3839"/>
                </a:lnTo>
                <a:lnTo>
                  <a:pt x="2567" y="3848"/>
                </a:lnTo>
                <a:lnTo>
                  <a:pt x="2576" y="3857"/>
                </a:lnTo>
                <a:close/>
                <a:moveTo>
                  <a:pt x="2726" y="3830"/>
                </a:moveTo>
                <a:lnTo>
                  <a:pt x="2726" y="3822"/>
                </a:lnTo>
                <a:lnTo>
                  <a:pt x="2726" y="3804"/>
                </a:lnTo>
                <a:lnTo>
                  <a:pt x="2735" y="3795"/>
                </a:lnTo>
                <a:lnTo>
                  <a:pt x="2735" y="3786"/>
                </a:lnTo>
                <a:lnTo>
                  <a:pt x="2726" y="3786"/>
                </a:lnTo>
                <a:lnTo>
                  <a:pt x="2717" y="3769"/>
                </a:lnTo>
                <a:lnTo>
                  <a:pt x="2708" y="3760"/>
                </a:lnTo>
                <a:lnTo>
                  <a:pt x="2682" y="3769"/>
                </a:lnTo>
                <a:lnTo>
                  <a:pt x="2682" y="3795"/>
                </a:lnTo>
                <a:lnTo>
                  <a:pt x="2673" y="3804"/>
                </a:lnTo>
                <a:lnTo>
                  <a:pt x="2664" y="3813"/>
                </a:lnTo>
                <a:lnTo>
                  <a:pt x="2664" y="3822"/>
                </a:lnTo>
                <a:lnTo>
                  <a:pt x="2664" y="3839"/>
                </a:lnTo>
                <a:lnTo>
                  <a:pt x="2673" y="3839"/>
                </a:lnTo>
                <a:lnTo>
                  <a:pt x="2682" y="3830"/>
                </a:lnTo>
                <a:lnTo>
                  <a:pt x="2691" y="3822"/>
                </a:lnTo>
                <a:lnTo>
                  <a:pt x="2691" y="3813"/>
                </a:lnTo>
                <a:lnTo>
                  <a:pt x="2700" y="3822"/>
                </a:lnTo>
                <a:lnTo>
                  <a:pt x="2691" y="3822"/>
                </a:lnTo>
                <a:lnTo>
                  <a:pt x="2700" y="3830"/>
                </a:lnTo>
                <a:lnTo>
                  <a:pt x="2708" y="3830"/>
                </a:lnTo>
                <a:lnTo>
                  <a:pt x="2708" y="3839"/>
                </a:lnTo>
                <a:lnTo>
                  <a:pt x="2717" y="3839"/>
                </a:lnTo>
                <a:close/>
                <a:moveTo>
                  <a:pt x="2629" y="4042"/>
                </a:moveTo>
                <a:lnTo>
                  <a:pt x="2656" y="4033"/>
                </a:lnTo>
                <a:lnTo>
                  <a:pt x="2656" y="4024"/>
                </a:lnTo>
                <a:lnTo>
                  <a:pt x="2664" y="3998"/>
                </a:lnTo>
                <a:lnTo>
                  <a:pt x="2664" y="3989"/>
                </a:lnTo>
                <a:lnTo>
                  <a:pt x="2664" y="3972"/>
                </a:lnTo>
                <a:lnTo>
                  <a:pt x="2673" y="3963"/>
                </a:lnTo>
                <a:lnTo>
                  <a:pt x="2682" y="3954"/>
                </a:lnTo>
                <a:lnTo>
                  <a:pt x="2682" y="3945"/>
                </a:lnTo>
                <a:lnTo>
                  <a:pt x="2673" y="3945"/>
                </a:lnTo>
                <a:lnTo>
                  <a:pt x="2664" y="3954"/>
                </a:lnTo>
                <a:lnTo>
                  <a:pt x="2656" y="3954"/>
                </a:lnTo>
                <a:lnTo>
                  <a:pt x="2647" y="3954"/>
                </a:lnTo>
                <a:lnTo>
                  <a:pt x="2647" y="3963"/>
                </a:lnTo>
                <a:lnTo>
                  <a:pt x="2647" y="3972"/>
                </a:lnTo>
                <a:lnTo>
                  <a:pt x="2647" y="3980"/>
                </a:lnTo>
                <a:lnTo>
                  <a:pt x="2638" y="3989"/>
                </a:lnTo>
                <a:lnTo>
                  <a:pt x="2620" y="3998"/>
                </a:lnTo>
                <a:lnTo>
                  <a:pt x="2611" y="3998"/>
                </a:lnTo>
                <a:lnTo>
                  <a:pt x="2611" y="3989"/>
                </a:lnTo>
                <a:lnTo>
                  <a:pt x="2638" y="3980"/>
                </a:lnTo>
                <a:lnTo>
                  <a:pt x="2638" y="3972"/>
                </a:lnTo>
                <a:lnTo>
                  <a:pt x="2647" y="3972"/>
                </a:lnTo>
                <a:lnTo>
                  <a:pt x="2647" y="3963"/>
                </a:lnTo>
                <a:lnTo>
                  <a:pt x="2638" y="3954"/>
                </a:lnTo>
                <a:lnTo>
                  <a:pt x="2629" y="3945"/>
                </a:lnTo>
                <a:lnTo>
                  <a:pt x="2611" y="3954"/>
                </a:lnTo>
                <a:lnTo>
                  <a:pt x="2603" y="3945"/>
                </a:lnTo>
                <a:lnTo>
                  <a:pt x="2585" y="3945"/>
                </a:lnTo>
                <a:lnTo>
                  <a:pt x="2576" y="3945"/>
                </a:lnTo>
                <a:lnTo>
                  <a:pt x="2576" y="3963"/>
                </a:lnTo>
                <a:lnTo>
                  <a:pt x="2576" y="3972"/>
                </a:lnTo>
                <a:lnTo>
                  <a:pt x="2576" y="3980"/>
                </a:lnTo>
                <a:lnTo>
                  <a:pt x="2585" y="3998"/>
                </a:lnTo>
                <a:lnTo>
                  <a:pt x="2585" y="4007"/>
                </a:lnTo>
                <a:lnTo>
                  <a:pt x="2594" y="4007"/>
                </a:lnTo>
                <a:lnTo>
                  <a:pt x="2603" y="4016"/>
                </a:lnTo>
                <a:lnTo>
                  <a:pt x="2620" y="4024"/>
                </a:lnTo>
                <a:lnTo>
                  <a:pt x="2611" y="4024"/>
                </a:lnTo>
                <a:lnTo>
                  <a:pt x="2603" y="4024"/>
                </a:lnTo>
                <a:lnTo>
                  <a:pt x="2603" y="4033"/>
                </a:lnTo>
                <a:lnTo>
                  <a:pt x="2620" y="4042"/>
                </a:lnTo>
                <a:close/>
                <a:moveTo>
                  <a:pt x="2700" y="3866"/>
                </a:moveTo>
                <a:lnTo>
                  <a:pt x="2708" y="3866"/>
                </a:lnTo>
                <a:lnTo>
                  <a:pt x="2700" y="3848"/>
                </a:lnTo>
                <a:lnTo>
                  <a:pt x="2700" y="3839"/>
                </a:lnTo>
                <a:lnTo>
                  <a:pt x="2691" y="3830"/>
                </a:lnTo>
                <a:lnTo>
                  <a:pt x="2682" y="3830"/>
                </a:lnTo>
                <a:lnTo>
                  <a:pt x="2682" y="3839"/>
                </a:lnTo>
                <a:lnTo>
                  <a:pt x="2691" y="3848"/>
                </a:lnTo>
                <a:lnTo>
                  <a:pt x="2682" y="3848"/>
                </a:lnTo>
                <a:lnTo>
                  <a:pt x="2682" y="3857"/>
                </a:lnTo>
                <a:lnTo>
                  <a:pt x="2691" y="3857"/>
                </a:lnTo>
                <a:lnTo>
                  <a:pt x="2700" y="3857"/>
                </a:lnTo>
                <a:lnTo>
                  <a:pt x="2691" y="3866"/>
                </a:lnTo>
                <a:close/>
                <a:moveTo>
                  <a:pt x="2550" y="3813"/>
                </a:moveTo>
                <a:lnTo>
                  <a:pt x="2558" y="3804"/>
                </a:lnTo>
                <a:lnTo>
                  <a:pt x="2550" y="3804"/>
                </a:lnTo>
                <a:lnTo>
                  <a:pt x="2541" y="3804"/>
                </a:lnTo>
                <a:lnTo>
                  <a:pt x="2532" y="3804"/>
                </a:lnTo>
                <a:lnTo>
                  <a:pt x="2523" y="3804"/>
                </a:lnTo>
                <a:lnTo>
                  <a:pt x="2532" y="3813"/>
                </a:lnTo>
                <a:lnTo>
                  <a:pt x="2532" y="3830"/>
                </a:lnTo>
                <a:lnTo>
                  <a:pt x="2541" y="3822"/>
                </a:lnTo>
                <a:lnTo>
                  <a:pt x="2550" y="3822"/>
                </a:lnTo>
                <a:close/>
                <a:moveTo>
                  <a:pt x="2576" y="3716"/>
                </a:moveTo>
                <a:lnTo>
                  <a:pt x="2585" y="3724"/>
                </a:lnTo>
                <a:lnTo>
                  <a:pt x="2594" y="3733"/>
                </a:lnTo>
                <a:lnTo>
                  <a:pt x="2603" y="3724"/>
                </a:lnTo>
                <a:lnTo>
                  <a:pt x="2603" y="3716"/>
                </a:lnTo>
                <a:lnTo>
                  <a:pt x="2611" y="3716"/>
                </a:lnTo>
                <a:lnTo>
                  <a:pt x="2611" y="3707"/>
                </a:lnTo>
                <a:lnTo>
                  <a:pt x="2603" y="3707"/>
                </a:lnTo>
                <a:lnTo>
                  <a:pt x="2585" y="3707"/>
                </a:lnTo>
                <a:close/>
                <a:moveTo>
                  <a:pt x="2541" y="3751"/>
                </a:moveTo>
                <a:lnTo>
                  <a:pt x="2550" y="3751"/>
                </a:lnTo>
                <a:lnTo>
                  <a:pt x="2558" y="3751"/>
                </a:lnTo>
                <a:lnTo>
                  <a:pt x="2558" y="3760"/>
                </a:lnTo>
                <a:lnTo>
                  <a:pt x="2567" y="3760"/>
                </a:lnTo>
                <a:lnTo>
                  <a:pt x="2558" y="3769"/>
                </a:lnTo>
                <a:lnTo>
                  <a:pt x="2550" y="3777"/>
                </a:lnTo>
                <a:lnTo>
                  <a:pt x="2541" y="3769"/>
                </a:lnTo>
                <a:lnTo>
                  <a:pt x="2532" y="3777"/>
                </a:lnTo>
                <a:lnTo>
                  <a:pt x="2541" y="3786"/>
                </a:lnTo>
                <a:lnTo>
                  <a:pt x="2550" y="3786"/>
                </a:lnTo>
                <a:lnTo>
                  <a:pt x="2558" y="3795"/>
                </a:lnTo>
                <a:lnTo>
                  <a:pt x="2567" y="3795"/>
                </a:lnTo>
                <a:lnTo>
                  <a:pt x="2576" y="3795"/>
                </a:lnTo>
                <a:lnTo>
                  <a:pt x="2576" y="3804"/>
                </a:lnTo>
                <a:lnTo>
                  <a:pt x="2585" y="3813"/>
                </a:lnTo>
                <a:lnTo>
                  <a:pt x="2585" y="3822"/>
                </a:lnTo>
                <a:lnTo>
                  <a:pt x="2576" y="3822"/>
                </a:lnTo>
                <a:lnTo>
                  <a:pt x="2576" y="3830"/>
                </a:lnTo>
                <a:lnTo>
                  <a:pt x="2585" y="3839"/>
                </a:lnTo>
                <a:lnTo>
                  <a:pt x="2594" y="3857"/>
                </a:lnTo>
                <a:lnTo>
                  <a:pt x="2603" y="3857"/>
                </a:lnTo>
                <a:lnTo>
                  <a:pt x="2603" y="3848"/>
                </a:lnTo>
                <a:lnTo>
                  <a:pt x="2603" y="3839"/>
                </a:lnTo>
                <a:lnTo>
                  <a:pt x="2611" y="3848"/>
                </a:lnTo>
                <a:lnTo>
                  <a:pt x="2611" y="3857"/>
                </a:lnTo>
                <a:lnTo>
                  <a:pt x="2611" y="3866"/>
                </a:lnTo>
                <a:lnTo>
                  <a:pt x="2620" y="3866"/>
                </a:lnTo>
                <a:lnTo>
                  <a:pt x="2629" y="3866"/>
                </a:lnTo>
                <a:lnTo>
                  <a:pt x="2638" y="3874"/>
                </a:lnTo>
                <a:lnTo>
                  <a:pt x="2638" y="3883"/>
                </a:lnTo>
                <a:lnTo>
                  <a:pt x="2647" y="3883"/>
                </a:lnTo>
                <a:lnTo>
                  <a:pt x="2656" y="3883"/>
                </a:lnTo>
                <a:lnTo>
                  <a:pt x="2656" y="3874"/>
                </a:lnTo>
                <a:lnTo>
                  <a:pt x="2656" y="3866"/>
                </a:lnTo>
                <a:lnTo>
                  <a:pt x="2656" y="3857"/>
                </a:lnTo>
                <a:lnTo>
                  <a:pt x="2656" y="3839"/>
                </a:lnTo>
                <a:lnTo>
                  <a:pt x="2656" y="3830"/>
                </a:lnTo>
                <a:lnTo>
                  <a:pt x="2647" y="3839"/>
                </a:lnTo>
                <a:lnTo>
                  <a:pt x="2638" y="3830"/>
                </a:lnTo>
                <a:lnTo>
                  <a:pt x="2647" y="3830"/>
                </a:lnTo>
                <a:lnTo>
                  <a:pt x="2647" y="3822"/>
                </a:lnTo>
                <a:lnTo>
                  <a:pt x="2638" y="3822"/>
                </a:lnTo>
                <a:lnTo>
                  <a:pt x="2638" y="3813"/>
                </a:lnTo>
                <a:lnTo>
                  <a:pt x="2620" y="3804"/>
                </a:lnTo>
                <a:lnTo>
                  <a:pt x="2611" y="3813"/>
                </a:lnTo>
                <a:lnTo>
                  <a:pt x="2611" y="3804"/>
                </a:lnTo>
                <a:lnTo>
                  <a:pt x="2611" y="3795"/>
                </a:lnTo>
                <a:lnTo>
                  <a:pt x="2620" y="3795"/>
                </a:lnTo>
                <a:lnTo>
                  <a:pt x="2629" y="3804"/>
                </a:lnTo>
                <a:lnTo>
                  <a:pt x="2638" y="3813"/>
                </a:lnTo>
                <a:lnTo>
                  <a:pt x="2638" y="3804"/>
                </a:lnTo>
                <a:lnTo>
                  <a:pt x="2629" y="3804"/>
                </a:lnTo>
                <a:lnTo>
                  <a:pt x="2620" y="3786"/>
                </a:lnTo>
                <a:lnTo>
                  <a:pt x="2620" y="3777"/>
                </a:lnTo>
                <a:lnTo>
                  <a:pt x="2611" y="3769"/>
                </a:lnTo>
                <a:lnTo>
                  <a:pt x="2603" y="3751"/>
                </a:lnTo>
                <a:lnTo>
                  <a:pt x="2576" y="3742"/>
                </a:lnTo>
                <a:lnTo>
                  <a:pt x="2576" y="3733"/>
                </a:lnTo>
                <a:lnTo>
                  <a:pt x="2567" y="3724"/>
                </a:lnTo>
                <a:lnTo>
                  <a:pt x="2550" y="3724"/>
                </a:lnTo>
                <a:lnTo>
                  <a:pt x="2541" y="3716"/>
                </a:lnTo>
                <a:lnTo>
                  <a:pt x="2541" y="3724"/>
                </a:lnTo>
                <a:lnTo>
                  <a:pt x="2541" y="3733"/>
                </a:lnTo>
                <a:lnTo>
                  <a:pt x="2541" y="3742"/>
                </a:lnTo>
                <a:lnTo>
                  <a:pt x="2523" y="3751"/>
                </a:lnTo>
                <a:lnTo>
                  <a:pt x="2523" y="3760"/>
                </a:lnTo>
                <a:lnTo>
                  <a:pt x="2532" y="3760"/>
                </a:lnTo>
                <a:close/>
                <a:moveTo>
                  <a:pt x="2523" y="3680"/>
                </a:moveTo>
                <a:lnTo>
                  <a:pt x="2523" y="3671"/>
                </a:lnTo>
                <a:lnTo>
                  <a:pt x="2514" y="3671"/>
                </a:lnTo>
                <a:lnTo>
                  <a:pt x="2506" y="3663"/>
                </a:lnTo>
                <a:lnTo>
                  <a:pt x="2497" y="3654"/>
                </a:lnTo>
                <a:lnTo>
                  <a:pt x="2488" y="3663"/>
                </a:lnTo>
                <a:lnTo>
                  <a:pt x="2479" y="3671"/>
                </a:lnTo>
                <a:lnTo>
                  <a:pt x="2479" y="3680"/>
                </a:lnTo>
                <a:lnTo>
                  <a:pt x="2488" y="3689"/>
                </a:lnTo>
                <a:lnTo>
                  <a:pt x="2488" y="3698"/>
                </a:lnTo>
                <a:lnTo>
                  <a:pt x="2497" y="3698"/>
                </a:lnTo>
                <a:lnTo>
                  <a:pt x="2506" y="3707"/>
                </a:lnTo>
                <a:lnTo>
                  <a:pt x="2497" y="3716"/>
                </a:lnTo>
                <a:lnTo>
                  <a:pt x="2488" y="3733"/>
                </a:lnTo>
                <a:lnTo>
                  <a:pt x="2497" y="3751"/>
                </a:lnTo>
                <a:lnTo>
                  <a:pt x="2506" y="3742"/>
                </a:lnTo>
                <a:lnTo>
                  <a:pt x="2514" y="3742"/>
                </a:lnTo>
                <a:lnTo>
                  <a:pt x="2514" y="3733"/>
                </a:lnTo>
                <a:lnTo>
                  <a:pt x="2514" y="3724"/>
                </a:lnTo>
                <a:lnTo>
                  <a:pt x="2514" y="3716"/>
                </a:lnTo>
                <a:lnTo>
                  <a:pt x="2514" y="3707"/>
                </a:lnTo>
                <a:lnTo>
                  <a:pt x="2514" y="3698"/>
                </a:lnTo>
                <a:lnTo>
                  <a:pt x="2523" y="3689"/>
                </a:lnTo>
                <a:close/>
                <a:moveTo>
                  <a:pt x="2770" y="3972"/>
                </a:moveTo>
                <a:lnTo>
                  <a:pt x="2779" y="3972"/>
                </a:lnTo>
                <a:lnTo>
                  <a:pt x="2779" y="3963"/>
                </a:lnTo>
                <a:lnTo>
                  <a:pt x="2788" y="3963"/>
                </a:lnTo>
                <a:lnTo>
                  <a:pt x="2779" y="3954"/>
                </a:lnTo>
                <a:lnTo>
                  <a:pt x="2770" y="3954"/>
                </a:lnTo>
                <a:lnTo>
                  <a:pt x="2761" y="3954"/>
                </a:lnTo>
                <a:lnTo>
                  <a:pt x="2753" y="3963"/>
                </a:lnTo>
                <a:lnTo>
                  <a:pt x="2753" y="3972"/>
                </a:lnTo>
                <a:lnTo>
                  <a:pt x="2753" y="3963"/>
                </a:lnTo>
                <a:lnTo>
                  <a:pt x="2761" y="3963"/>
                </a:lnTo>
                <a:lnTo>
                  <a:pt x="2761" y="3972"/>
                </a:lnTo>
                <a:close/>
                <a:moveTo>
                  <a:pt x="2717" y="4130"/>
                </a:moveTo>
                <a:lnTo>
                  <a:pt x="2708" y="4130"/>
                </a:lnTo>
                <a:lnTo>
                  <a:pt x="2700" y="4130"/>
                </a:lnTo>
                <a:lnTo>
                  <a:pt x="2708" y="4122"/>
                </a:lnTo>
                <a:lnTo>
                  <a:pt x="2708" y="4113"/>
                </a:lnTo>
                <a:lnTo>
                  <a:pt x="2700" y="4122"/>
                </a:lnTo>
                <a:lnTo>
                  <a:pt x="2700" y="4113"/>
                </a:lnTo>
                <a:lnTo>
                  <a:pt x="2682" y="4104"/>
                </a:lnTo>
                <a:lnTo>
                  <a:pt x="2682" y="4095"/>
                </a:lnTo>
                <a:lnTo>
                  <a:pt x="2691" y="4086"/>
                </a:lnTo>
                <a:lnTo>
                  <a:pt x="2682" y="4086"/>
                </a:lnTo>
                <a:lnTo>
                  <a:pt x="2673" y="4086"/>
                </a:lnTo>
                <a:lnTo>
                  <a:pt x="2664" y="4077"/>
                </a:lnTo>
                <a:lnTo>
                  <a:pt x="2664" y="4069"/>
                </a:lnTo>
                <a:lnTo>
                  <a:pt x="2656" y="4069"/>
                </a:lnTo>
                <a:lnTo>
                  <a:pt x="2664" y="4069"/>
                </a:lnTo>
                <a:lnTo>
                  <a:pt x="2673" y="4069"/>
                </a:lnTo>
                <a:lnTo>
                  <a:pt x="2682" y="4069"/>
                </a:lnTo>
                <a:lnTo>
                  <a:pt x="2682" y="4060"/>
                </a:lnTo>
                <a:lnTo>
                  <a:pt x="2682" y="4051"/>
                </a:lnTo>
                <a:lnTo>
                  <a:pt x="2673" y="4042"/>
                </a:lnTo>
                <a:lnTo>
                  <a:pt x="2664" y="4033"/>
                </a:lnTo>
                <a:lnTo>
                  <a:pt x="2656" y="4042"/>
                </a:lnTo>
                <a:lnTo>
                  <a:pt x="2647" y="4042"/>
                </a:lnTo>
                <a:lnTo>
                  <a:pt x="2629" y="4042"/>
                </a:lnTo>
                <a:lnTo>
                  <a:pt x="2620" y="4042"/>
                </a:lnTo>
                <a:lnTo>
                  <a:pt x="2611" y="4042"/>
                </a:lnTo>
                <a:lnTo>
                  <a:pt x="2620" y="4051"/>
                </a:lnTo>
                <a:lnTo>
                  <a:pt x="2647" y="4060"/>
                </a:lnTo>
                <a:lnTo>
                  <a:pt x="2638" y="4069"/>
                </a:lnTo>
                <a:lnTo>
                  <a:pt x="2647" y="4077"/>
                </a:lnTo>
                <a:lnTo>
                  <a:pt x="2647" y="4086"/>
                </a:lnTo>
                <a:lnTo>
                  <a:pt x="2664" y="4104"/>
                </a:lnTo>
                <a:lnTo>
                  <a:pt x="2682" y="4113"/>
                </a:lnTo>
                <a:lnTo>
                  <a:pt x="2691" y="4122"/>
                </a:lnTo>
                <a:lnTo>
                  <a:pt x="2691" y="4130"/>
                </a:lnTo>
                <a:lnTo>
                  <a:pt x="2700" y="4130"/>
                </a:lnTo>
                <a:lnTo>
                  <a:pt x="2708" y="4139"/>
                </a:lnTo>
                <a:lnTo>
                  <a:pt x="2717" y="4139"/>
                </a:lnTo>
                <a:close/>
                <a:moveTo>
                  <a:pt x="2841" y="4042"/>
                </a:moveTo>
                <a:lnTo>
                  <a:pt x="2841" y="4051"/>
                </a:lnTo>
                <a:lnTo>
                  <a:pt x="2841" y="4060"/>
                </a:lnTo>
                <a:lnTo>
                  <a:pt x="2850" y="4060"/>
                </a:lnTo>
                <a:lnTo>
                  <a:pt x="2850" y="4051"/>
                </a:lnTo>
                <a:close/>
                <a:moveTo>
                  <a:pt x="2858" y="4051"/>
                </a:moveTo>
                <a:lnTo>
                  <a:pt x="2858" y="4033"/>
                </a:lnTo>
                <a:lnTo>
                  <a:pt x="2858" y="4024"/>
                </a:lnTo>
                <a:lnTo>
                  <a:pt x="2858" y="4033"/>
                </a:lnTo>
                <a:lnTo>
                  <a:pt x="2850" y="4042"/>
                </a:lnTo>
                <a:lnTo>
                  <a:pt x="2850" y="4051"/>
                </a:lnTo>
                <a:close/>
                <a:moveTo>
                  <a:pt x="2797" y="4016"/>
                </a:moveTo>
                <a:lnTo>
                  <a:pt x="2788" y="4007"/>
                </a:lnTo>
                <a:lnTo>
                  <a:pt x="2770" y="3998"/>
                </a:lnTo>
                <a:lnTo>
                  <a:pt x="2761" y="4007"/>
                </a:lnTo>
                <a:lnTo>
                  <a:pt x="2770" y="4007"/>
                </a:lnTo>
                <a:lnTo>
                  <a:pt x="2779" y="4016"/>
                </a:lnTo>
                <a:lnTo>
                  <a:pt x="2788" y="4024"/>
                </a:lnTo>
                <a:lnTo>
                  <a:pt x="2806" y="4042"/>
                </a:lnTo>
                <a:lnTo>
                  <a:pt x="2814" y="4042"/>
                </a:lnTo>
                <a:lnTo>
                  <a:pt x="2814" y="4033"/>
                </a:lnTo>
                <a:lnTo>
                  <a:pt x="2823" y="4033"/>
                </a:lnTo>
                <a:lnTo>
                  <a:pt x="2806" y="4016"/>
                </a:lnTo>
                <a:close/>
                <a:moveTo>
                  <a:pt x="2876" y="4095"/>
                </a:moveTo>
                <a:lnTo>
                  <a:pt x="2858" y="4077"/>
                </a:lnTo>
                <a:lnTo>
                  <a:pt x="2858" y="4086"/>
                </a:lnTo>
                <a:lnTo>
                  <a:pt x="2867" y="4095"/>
                </a:lnTo>
                <a:lnTo>
                  <a:pt x="2867" y="4104"/>
                </a:lnTo>
                <a:lnTo>
                  <a:pt x="2876" y="4113"/>
                </a:lnTo>
                <a:lnTo>
                  <a:pt x="2876" y="4104"/>
                </a:lnTo>
                <a:close/>
                <a:moveTo>
                  <a:pt x="2717" y="4148"/>
                </a:moveTo>
                <a:lnTo>
                  <a:pt x="2717" y="4157"/>
                </a:lnTo>
                <a:lnTo>
                  <a:pt x="2726" y="4157"/>
                </a:lnTo>
                <a:lnTo>
                  <a:pt x="2726" y="4166"/>
                </a:lnTo>
                <a:lnTo>
                  <a:pt x="2726" y="4148"/>
                </a:lnTo>
                <a:lnTo>
                  <a:pt x="2717" y="4139"/>
                </a:lnTo>
                <a:close/>
                <a:moveTo>
                  <a:pt x="2744" y="3892"/>
                </a:moveTo>
                <a:lnTo>
                  <a:pt x="2735" y="3892"/>
                </a:lnTo>
                <a:lnTo>
                  <a:pt x="2735" y="3901"/>
                </a:lnTo>
                <a:lnTo>
                  <a:pt x="2735" y="3910"/>
                </a:lnTo>
                <a:lnTo>
                  <a:pt x="2744" y="3901"/>
                </a:lnTo>
                <a:close/>
                <a:moveTo>
                  <a:pt x="8655" y="8216"/>
                </a:moveTo>
                <a:lnTo>
                  <a:pt x="8664" y="8207"/>
                </a:lnTo>
                <a:lnTo>
                  <a:pt x="8655" y="8198"/>
                </a:lnTo>
                <a:lnTo>
                  <a:pt x="8655" y="8189"/>
                </a:lnTo>
                <a:lnTo>
                  <a:pt x="8646" y="8198"/>
                </a:lnTo>
                <a:lnTo>
                  <a:pt x="8646" y="8207"/>
                </a:lnTo>
                <a:lnTo>
                  <a:pt x="8646" y="8216"/>
                </a:lnTo>
                <a:close/>
                <a:moveTo>
                  <a:pt x="24799" y="9751"/>
                </a:moveTo>
                <a:lnTo>
                  <a:pt x="24808" y="9751"/>
                </a:lnTo>
                <a:lnTo>
                  <a:pt x="24799" y="9743"/>
                </a:lnTo>
                <a:lnTo>
                  <a:pt x="24790" y="9734"/>
                </a:lnTo>
                <a:lnTo>
                  <a:pt x="24790" y="9725"/>
                </a:lnTo>
                <a:lnTo>
                  <a:pt x="24781" y="9725"/>
                </a:lnTo>
                <a:lnTo>
                  <a:pt x="24781" y="9734"/>
                </a:lnTo>
                <a:lnTo>
                  <a:pt x="24781" y="9743"/>
                </a:lnTo>
                <a:close/>
                <a:moveTo>
                  <a:pt x="24975" y="7836"/>
                </a:moveTo>
                <a:lnTo>
                  <a:pt x="24984" y="7845"/>
                </a:lnTo>
                <a:lnTo>
                  <a:pt x="24975" y="7836"/>
                </a:lnTo>
                <a:lnTo>
                  <a:pt x="24966" y="7836"/>
                </a:lnTo>
                <a:close/>
                <a:moveTo>
                  <a:pt x="25081" y="4060"/>
                </a:moveTo>
                <a:lnTo>
                  <a:pt x="25072" y="4060"/>
                </a:lnTo>
                <a:lnTo>
                  <a:pt x="25063" y="4060"/>
                </a:lnTo>
                <a:lnTo>
                  <a:pt x="25055" y="4060"/>
                </a:lnTo>
                <a:lnTo>
                  <a:pt x="25037" y="4069"/>
                </a:lnTo>
                <a:lnTo>
                  <a:pt x="25046" y="4069"/>
                </a:lnTo>
                <a:lnTo>
                  <a:pt x="25055" y="4069"/>
                </a:lnTo>
                <a:lnTo>
                  <a:pt x="25055" y="4077"/>
                </a:lnTo>
                <a:lnTo>
                  <a:pt x="25072" y="4086"/>
                </a:lnTo>
                <a:lnTo>
                  <a:pt x="25081" y="4077"/>
                </a:lnTo>
                <a:lnTo>
                  <a:pt x="25090" y="4077"/>
                </a:lnTo>
                <a:lnTo>
                  <a:pt x="25099" y="4077"/>
                </a:lnTo>
                <a:lnTo>
                  <a:pt x="25107" y="4077"/>
                </a:lnTo>
                <a:lnTo>
                  <a:pt x="25090" y="4069"/>
                </a:lnTo>
                <a:close/>
                <a:moveTo>
                  <a:pt x="24843" y="9848"/>
                </a:moveTo>
                <a:lnTo>
                  <a:pt x="24843" y="9840"/>
                </a:lnTo>
                <a:lnTo>
                  <a:pt x="24834" y="9840"/>
                </a:lnTo>
                <a:lnTo>
                  <a:pt x="24834" y="9848"/>
                </a:lnTo>
                <a:close/>
                <a:moveTo>
                  <a:pt x="24816" y="8410"/>
                </a:moveTo>
                <a:lnTo>
                  <a:pt x="24816" y="8419"/>
                </a:lnTo>
                <a:close/>
                <a:moveTo>
                  <a:pt x="24799" y="9795"/>
                </a:moveTo>
                <a:lnTo>
                  <a:pt x="24808" y="9804"/>
                </a:lnTo>
                <a:lnTo>
                  <a:pt x="24816" y="9804"/>
                </a:lnTo>
                <a:lnTo>
                  <a:pt x="24816" y="9795"/>
                </a:lnTo>
                <a:lnTo>
                  <a:pt x="24808" y="9787"/>
                </a:lnTo>
                <a:lnTo>
                  <a:pt x="24808" y="9778"/>
                </a:lnTo>
                <a:lnTo>
                  <a:pt x="24799" y="9778"/>
                </a:lnTo>
                <a:close/>
                <a:moveTo>
                  <a:pt x="24825" y="7916"/>
                </a:moveTo>
                <a:lnTo>
                  <a:pt x="24834" y="7916"/>
                </a:lnTo>
                <a:lnTo>
                  <a:pt x="24825" y="7916"/>
                </a:lnTo>
                <a:lnTo>
                  <a:pt x="24825" y="7924"/>
                </a:lnTo>
                <a:close/>
                <a:moveTo>
                  <a:pt x="25116" y="4122"/>
                </a:moveTo>
                <a:lnTo>
                  <a:pt x="25125" y="4122"/>
                </a:lnTo>
                <a:lnTo>
                  <a:pt x="25125" y="4113"/>
                </a:lnTo>
                <a:lnTo>
                  <a:pt x="25134" y="4113"/>
                </a:lnTo>
                <a:lnTo>
                  <a:pt x="25125" y="4113"/>
                </a:lnTo>
                <a:lnTo>
                  <a:pt x="25116" y="4113"/>
                </a:lnTo>
                <a:lnTo>
                  <a:pt x="25107" y="4113"/>
                </a:lnTo>
                <a:lnTo>
                  <a:pt x="25107" y="4122"/>
                </a:lnTo>
                <a:close/>
                <a:moveTo>
                  <a:pt x="24940" y="7836"/>
                </a:moveTo>
                <a:lnTo>
                  <a:pt x="24949" y="7836"/>
                </a:lnTo>
                <a:lnTo>
                  <a:pt x="24957" y="7836"/>
                </a:lnTo>
                <a:lnTo>
                  <a:pt x="24957" y="7827"/>
                </a:lnTo>
                <a:lnTo>
                  <a:pt x="24940" y="7836"/>
                </a:lnTo>
                <a:lnTo>
                  <a:pt x="24931" y="7827"/>
                </a:lnTo>
                <a:close/>
                <a:moveTo>
                  <a:pt x="25143" y="11508"/>
                </a:moveTo>
                <a:lnTo>
                  <a:pt x="25134" y="11508"/>
                </a:lnTo>
                <a:lnTo>
                  <a:pt x="25134" y="11516"/>
                </a:lnTo>
                <a:lnTo>
                  <a:pt x="25134" y="11525"/>
                </a:lnTo>
                <a:lnTo>
                  <a:pt x="25143" y="11516"/>
                </a:lnTo>
                <a:close/>
                <a:moveTo>
                  <a:pt x="25055" y="8127"/>
                </a:moveTo>
                <a:lnTo>
                  <a:pt x="25063" y="8127"/>
                </a:lnTo>
                <a:close/>
                <a:moveTo>
                  <a:pt x="25469" y="11243"/>
                </a:moveTo>
                <a:lnTo>
                  <a:pt x="25460" y="11234"/>
                </a:lnTo>
                <a:lnTo>
                  <a:pt x="25443" y="11234"/>
                </a:lnTo>
                <a:lnTo>
                  <a:pt x="25434" y="11234"/>
                </a:lnTo>
                <a:lnTo>
                  <a:pt x="25425" y="11243"/>
                </a:lnTo>
                <a:lnTo>
                  <a:pt x="25416" y="11252"/>
                </a:lnTo>
                <a:lnTo>
                  <a:pt x="25407" y="11261"/>
                </a:lnTo>
                <a:lnTo>
                  <a:pt x="25399" y="11269"/>
                </a:lnTo>
                <a:lnTo>
                  <a:pt x="25390" y="11269"/>
                </a:lnTo>
                <a:lnTo>
                  <a:pt x="25381" y="11269"/>
                </a:lnTo>
                <a:lnTo>
                  <a:pt x="25354" y="11261"/>
                </a:lnTo>
                <a:lnTo>
                  <a:pt x="25337" y="11261"/>
                </a:lnTo>
                <a:lnTo>
                  <a:pt x="25319" y="11243"/>
                </a:lnTo>
                <a:lnTo>
                  <a:pt x="25310" y="11243"/>
                </a:lnTo>
                <a:lnTo>
                  <a:pt x="25302" y="11243"/>
                </a:lnTo>
                <a:lnTo>
                  <a:pt x="25302" y="11234"/>
                </a:lnTo>
                <a:lnTo>
                  <a:pt x="25293" y="11234"/>
                </a:lnTo>
                <a:lnTo>
                  <a:pt x="25302" y="11234"/>
                </a:lnTo>
                <a:lnTo>
                  <a:pt x="25293" y="11225"/>
                </a:lnTo>
                <a:lnTo>
                  <a:pt x="25293" y="11208"/>
                </a:lnTo>
                <a:lnTo>
                  <a:pt x="25284" y="11181"/>
                </a:lnTo>
                <a:lnTo>
                  <a:pt x="25284" y="11172"/>
                </a:lnTo>
                <a:lnTo>
                  <a:pt x="25275" y="11172"/>
                </a:lnTo>
                <a:lnTo>
                  <a:pt x="25275" y="11163"/>
                </a:lnTo>
                <a:lnTo>
                  <a:pt x="25257" y="11155"/>
                </a:lnTo>
                <a:lnTo>
                  <a:pt x="25257" y="11146"/>
                </a:lnTo>
                <a:lnTo>
                  <a:pt x="25249" y="11146"/>
                </a:lnTo>
                <a:lnTo>
                  <a:pt x="25249" y="11155"/>
                </a:lnTo>
                <a:lnTo>
                  <a:pt x="25257" y="11155"/>
                </a:lnTo>
                <a:lnTo>
                  <a:pt x="25257" y="11163"/>
                </a:lnTo>
                <a:lnTo>
                  <a:pt x="25257" y="11172"/>
                </a:lnTo>
                <a:lnTo>
                  <a:pt x="25257" y="11190"/>
                </a:lnTo>
                <a:lnTo>
                  <a:pt x="25266" y="11199"/>
                </a:lnTo>
                <a:lnTo>
                  <a:pt x="25257" y="11208"/>
                </a:lnTo>
                <a:lnTo>
                  <a:pt x="25249" y="11208"/>
                </a:lnTo>
                <a:lnTo>
                  <a:pt x="25249" y="11199"/>
                </a:lnTo>
                <a:lnTo>
                  <a:pt x="25249" y="11190"/>
                </a:lnTo>
                <a:lnTo>
                  <a:pt x="25240" y="11190"/>
                </a:lnTo>
                <a:lnTo>
                  <a:pt x="25240" y="11181"/>
                </a:lnTo>
                <a:lnTo>
                  <a:pt x="25222" y="11181"/>
                </a:lnTo>
                <a:lnTo>
                  <a:pt x="25213" y="11172"/>
                </a:lnTo>
                <a:lnTo>
                  <a:pt x="25213" y="11181"/>
                </a:lnTo>
                <a:lnTo>
                  <a:pt x="25213" y="11172"/>
                </a:lnTo>
                <a:lnTo>
                  <a:pt x="25205" y="11172"/>
                </a:lnTo>
                <a:lnTo>
                  <a:pt x="25205" y="11163"/>
                </a:lnTo>
                <a:lnTo>
                  <a:pt x="25205" y="11155"/>
                </a:lnTo>
                <a:lnTo>
                  <a:pt x="25205" y="11146"/>
                </a:lnTo>
                <a:lnTo>
                  <a:pt x="25205" y="11137"/>
                </a:lnTo>
                <a:lnTo>
                  <a:pt x="25205" y="11128"/>
                </a:lnTo>
                <a:lnTo>
                  <a:pt x="25196" y="11110"/>
                </a:lnTo>
                <a:lnTo>
                  <a:pt x="25187" y="11102"/>
                </a:lnTo>
                <a:lnTo>
                  <a:pt x="25187" y="11093"/>
                </a:lnTo>
                <a:lnTo>
                  <a:pt x="25178" y="11084"/>
                </a:lnTo>
                <a:lnTo>
                  <a:pt x="25187" y="11084"/>
                </a:lnTo>
                <a:lnTo>
                  <a:pt x="25187" y="11075"/>
                </a:lnTo>
                <a:lnTo>
                  <a:pt x="25187" y="11066"/>
                </a:lnTo>
                <a:lnTo>
                  <a:pt x="25178" y="11058"/>
                </a:lnTo>
                <a:lnTo>
                  <a:pt x="25178" y="11049"/>
                </a:lnTo>
                <a:lnTo>
                  <a:pt x="25169" y="11040"/>
                </a:lnTo>
                <a:lnTo>
                  <a:pt x="25160" y="11049"/>
                </a:lnTo>
                <a:lnTo>
                  <a:pt x="25160" y="11040"/>
                </a:lnTo>
                <a:lnTo>
                  <a:pt x="25152" y="11040"/>
                </a:lnTo>
                <a:lnTo>
                  <a:pt x="25160" y="11031"/>
                </a:lnTo>
                <a:lnTo>
                  <a:pt x="25152" y="11031"/>
                </a:lnTo>
                <a:lnTo>
                  <a:pt x="25143" y="11022"/>
                </a:lnTo>
                <a:lnTo>
                  <a:pt x="25134" y="11022"/>
                </a:lnTo>
                <a:lnTo>
                  <a:pt x="25125" y="11022"/>
                </a:lnTo>
                <a:lnTo>
                  <a:pt x="25107" y="11013"/>
                </a:lnTo>
                <a:lnTo>
                  <a:pt x="25107" y="11005"/>
                </a:lnTo>
                <a:lnTo>
                  <a:pt x="25099" y="11013"/>
                </a:lnTo>
                <a:lnTo>
                  <a:pt x="25090" y="11013"/>
                </a:lnTo>
                <a:lnTo>
                  <a:pt x="25090" y="11005"/>
                </a:lnTo>
                <a:lnTo>
                  <a:pt x="25081" y="10987"/>
                </a:lnTo>
                <a:lnTo>
                  <a:pt x="25072" y="10987"/>
                </a:lnTo>
                <a:lnTo>
                  <a:pt x="25072" y="10978"/>
                </a:lnTo>
                <a:lnTo>
                  <a:pt x="25081" y="10969"/>
                </a:lnTo>
                <a:lnTo>
                  <a:pt x="25063" y="10969"/>
                </a:lnTo>
                <a:lnTo>
                  <a:pt x="25055" y="10978"/>
                </a:lnTo>
                <a:lnTo>
                  <a:pt x="25063" y="10987"/>
                </a:lnTo>
                <a:lnTo>
                  <a:pt x="25072" y="11005"/>
                </a:lnTo>
                <a:lnTo>
                  <a:pt x="25081" y="11013"/>
                </a:lnTo>
                <a:lnTo>
                  <a:pt x="25090" y="11022"/>
                </a:lnTo>
                <a:lnTo>
                  <a:pt x="25090" y="11031"/>
                </a:lnTo>
                <a:lnTo>
                  <a:pt x="25081" y="11040"/>
                </a:lnTo>
                <a:lnTo>
                  <a:pt x="25090" y="11040"/>
                </a:lnTo>
                <a:lnTo>
                  <a:pt x="25090" y="11049"/>
                </a:lnTo>
                <a:lnTo>
                  <a:pt x="25099" y="11049"/>
                </a:lnTo>
                <a:lnTo>
                  <a:pt x="25099" y="11058"/>
                </a:lnTo>
                <a:lnTo>
                  <a:pt x="25107" y="11058"/>
                </a:lnTo>
                <a:lnTo>
                  <a:pt x="25107" y="11049"/>
                </a:lnTo>
                <a:lnTo>
                  <a:pt x="25116" y="11049"/>
                </a:lnTo>
                <a:lnTo>
                  <a:pt x="25107" y="11058"/>
                </a:lnTo>
                <a:lnTo>
                  <a:pt x="25107" y="11066"/>
                </a:lnTo>
                <a:lnTo>
                  <a:pt x="25143" y="11119"/>
                </a:lnTo>
                <a:lnTo>
                  <a:pt x="25152" y="11128"/>
                </a:lnTo>
                <a:lnTo>
                  <a:pt x="25152" y="11137"/>
                </a:lnTo>
                <a:lnTo>
                  <a:pt x="25160" y="11137"/>
                </a:lnTo>
                <a:lnTo>
                  <a:pt x="25160" y="11128"/>
                </a:lnTo>
                <a:lnTo>
                  <a:pt x="25152" y="11110"/>
                </a:lnTo>
                <a:lnTo>
                  <a:pt x="25143" y="11102"/>
                </a:lnTo>
                <a:lnTo>
                  <a:pt x="25143" y="11093"/>
                </a:lnTo>
                <a:lnTo>
                  <a:pt x="25143" y="11102"/>
                </a:lnTo>
                <a:lnTo>
                  <a:pt x="25152" y="11110"/>
                </a:lnTo>
                <a:lnTo>
                  <a:pt x="25169" y="11119"/>
                </a:lnTo>
                <a:lnTo>
                  <a:pt x="25178" y="11119"/>
                </a:lnTo>
                <a:lnTo>
                  <a:pt x="25178" y="11128"/>
                </a:lnTo>
                <a:lnTo>
                  <a:pt x="25169" y="11128"/>
                </a:lnTo>
                <a:lnTo>
                  <a:pt x="25169" y="11137"/>
                </a:lnTo>
                <a:lnTo>
                  <a:pt x="25178" y="11137"/>
                </a:lnTo>
                <a:lnTo>
                  <a:pt x="25178" y="11146"/>
                </a:lnTo>
                <a:lnTo>
                  <a:pt x="25178" y="11155"/>
                </a:lnTo>
                <a:lnTo>
                  <a:pt x="25169" y="11146"/>
                </a:lnTo>
                <a:lnTo>
                  <a:pt x="25160" y="11146"/>
                </a:lnTo>
                <a:lnTo>
                  <a:pt x="25178" y="11163"/>
                </a:lnTo>
                <a:lnTo>
                  <a:pt x="25178" y="11172"/>
                </a:lnTo>
                <a:lnTo>
                  <a:pt x="25178" y="11181"/>
                </a:lnTo>
                <a:lnTo>
                  <a:pt x="25187" y="11181"/>
                </a:lnTo>
                <a:lnTo>
                  <a:pt x="25196" y="11181"/>
                </a:lnTo>
                <a:lnTo>
                  <a:pt x="25205" y="11181"/>
                </a:lnTo>
                <a:lnTo>
                  <a:pt x="25213" y="11190"/>
                </a:lnTo>
                <a:lnTo>
                  <a:pt x="25205" y="11199"/>
                </a:lnTo>
                <a:lnTo>
                  <a:pt x="25205" y="11208"/>
                </a:lnTo>
                <a:lnTo>
                  <a:pt x="25196" y="11190"/>
                </a:lnTo>
                <a:lnTo>
                  <a:pt x="25187" y="11199"/>
                </a:lnTo>
                <a:lnTo>
                  <a:pt x="25196" y="11208"/>
                </a:lnTo>
                <a:lnTo>
                  <a:pt x="25196" y="11216"/>
                </a:lnTo>
                <a:lnTo>
                  <a:pt x="25205" y="11216"/>
                </a:lnTo>
                <a:lnTo>
                  <a:pt x="25205" y="11225"/>
                </a:lnTo>
                <a:lnTo>
                  <a:pt x="25213" y="11243"/>
                </a:lnTo>
                <a:lnTo>
                  <a:pt x="25213" y="11252"/>
                </a:lnTo>
                <a:lnTo>
                  <a:pt x="25213" y="11261"/>
                </a:lnTo>
                <a:lnTo>
                  <a:pt x="25205" y="11261"/>
                </a:lnTo>
                <a:lnTo>
                  <a:pt x="25213" y="11269"/>
                </a:lnTo>
                <a:lnTo>
                  <a:pt x="25205" y="11278"/>
                </a:lnTo>
                <a:lnTo>
                  <a:pt x="25196" y="11287"/>
                </a:lnTo>
                <a:lnTo>
                  <a:pt x="25196" y="11305"/>
                </a:lnTo>
                <a:lnTo>
                  <a:pt x="25196" y="11322"/>
                </a:lnTo>
                <a:lnTo>
                  <a:pt x="25196" y="11340"/>
                </a:lnTo>
                <a:lnTo>
                  <a:pt x="25187" y="11340"/>
                </a:lnTo>
                <a:lnTo>
                  <a:pt x="25178" y="11349"/>
                </a:lnTo>
                <a:lnTo>
                  <a:pt x="25178" y="11358"/>
                </a:lnTo>
                <a:lnTo>
                  <a:pt x="25169" y="11358"/>
                </a:lnTo>
                <a:lnTo>
                  <a:pt x="25152" y="11358"/>
                </a:lnTo>
                <a:lnTo>
                  <a:pt x="25134" y="11366"/>
                </a:lnTo>
                <a:lnTo>
                  <a:pt x="25134" y="11375"/>
                </a:lnTo>
                <a:lnTo>
                  <a:pt x="25134" y="11384"/>
                </a:lnTo>
                <a:lnTo>
                  <a:pt x="25134" y="11393"/>
                </a:lnTo>
                <a:lnTo>
                  <a:pt x="25143" y="11402"/>
                </a:lnTo>
                <a:lnTo>
                  <a:pt x="25160" y="11402"/>
                </a:lnTo>
                <a:lnTo>
                  <a:pt x="25169" y="11411"/>
                </a:lnTo>
                <a:lnTo>
                  <a:pt x="25178" y="11419"/>
                </a:lnTo>
                <a:lnTo>
                  <a:pt x="25187" y="11428"/>
                </a:lnTo>
                <a:lnTo>
                  <a:pt x="25196" y="11428"/>
                </a:lnTo>
                <a:lnTo>
                  <a:pt x="25205" y="11428"/>
                </a:lnTo>
                <a:lnTo>
                  <a:pt x="25222" y="11437"/>
                </a:lnTo>
                <a:lnTo>
                  <a:pt x="25231" y="11455"/>
                </a:lnTo>
                <a:lnTo>
                  <a:pt x="25240" y="11464"/>
                </a:lnTo>
                <a:lnTo>
                  <a:pt x="25240" y="11490"/>
                </a:lnTo>
                <a:lnTo>
                  <a:pt x="25231" y="11499"/>
                </a:lnTo>
                <a:lnTo>
                  <a:pt x="25222" y="11516"/>
                </a:lnTo>
                <a:lnTo>
                  <a:pt x="25213" y="11534"/>
                </a:lnTo>
                <a:lnTo>
                  <a:pt x="25196" y="11552"/>
                </a:lnTo>
                <a:lnTo>
                  <a:pt x="25196" y="11561"/>
                </a:lnTo>
                <a:lnTo>
                  <a:pt x="25205" y="11561"/>
                </a:lnTo>
                <a:lnTo>
                  <a:pt x="25213" y="11552"/>
                </a:lnTo>
                <a:lnTo>
                  <a:pt x="25205" y="11552"/>
                </a:lnTo>
                <a:lnTo>
                  <a:pt x="25213" y="11552"/>
                </a:lnTo>
                <a:lnTo>
                  <a:pt x="25213" y="11561"/>
                </a:lnTo>
                <a:lnTo>
                  <a:pt x="25213" y="11569"/>
                </a:lnTo>
                <a:lnTo>
                  <a:pt x="25222" y="11561"/>
                </a:lnTo>
                <a:lnTo>
                  <a:pt x="25231" y="11569"/>
                </a:lnTo>
                <a:lnTo>
                  <a:pt x="25240" y="11578"/>
                </a:lnTo>
                <a:lnTo>
                  <a:pt x="25249" y="11578"/>
                </a:lnTo>
                <a:lnTo>
                  <a:pt x="25257" y="11578"/>
                </a:lnTo>
                <a:lnTo>
                  <a:pt x="25275" y="11569"/>
                </a:lnTo>
                <a:lnTo>
                  <a:pt x="25284" y="11561"/>
                </a:lnTo>
                <a:lnTo>
                  <a:pt x="25293" y="11552"/>
                </a:lnTo>
                <a:lnTo>
                  <a:pt x="25302" y="11543"/>
                </a:lnTo>
                <a:lnTo>
                  <a:pt x="25302" y="11534"/>
                </a:lnTo>
                <a:lnTo>
                  <a:pt x="25310" y="11516"/>
                </a:lnTo>
                <a:lnTo>
                  <a:pt x="25319" y="11508"/>
                </a:lnTo>
                <a:lnTo>
                  <a:pt x="25319" y="11499"/>
                </a:lnTo>
                <a:lnTo>
                  <a:pt x="25328" y="11490"/>
                </a:lnTo>
                <a:lnTo>
                  <a:pt x="25337" y="11481"/>
                </a:lnTo>
                <a:lnTo>
                  <a:pt x="25346" y="11464"/>
                </a:lnTo>
                <a:lnTo>
                  <a:pt x="25354" y="11464"/>
                </a:lnTo>
                <a:lnTo>
                  <a:pt x="25354" y="11455"/>
                </a:lnTo>
                <a:lnTo>
                  <a:pt x="25363" y="11437"/>
                </a:lnTo>
                <a:lnTo>
                  <a:pt x="25372" y="11411"/>
                </a:lnTo>
                <a:lnTo>
                  <a:pt x="25363" y="11411"/>
                </a:lnTo>
                <a:lnTo>
                  <a:pt x="25363" y="11402"/>
                </a:lnTo>
                <a:lnTo>
                  <a:pt x="25363" y="11384"/>
                </a:lnTo>
                <a:lnTo>
                  <a:pt x="25372" y="11375"/>
                </a:lnTo>
                <a:lnTo>
                  <a:pt x="25381" y="11375"/>
                </a:lnTo>
                <a:lnTo>
                  <a:pt x="25390" y="11366"/>
                </a:lnTo>
                <a:lnTo>
                  <a:pt x="25399" y="11366"/>
                </a:lnTo>
                <a:lnTo>
                  <a:pt x="25407" y="11366"/>
                </a:lnTo>
                <a:lnTo>
                  <a:pt x="25416" y="11366"/>
                </a:lnTo>
                <a:lnTo>
                  <a:pt x="25425" y="11366"/>
                </a:lnTo>
                <a:lnTo>
                  <a:pt x="25434" y="11375"/>
                </a:lnTo>
                <a:lnTo>
                  <a:pt x="25443" y="11366"/>
                </a:lnTo>
                <a:lnTo>
                  <a:pt x="25434" y="11366"/>
                </a:lnTo>
                <a:lnTo>
                  <a:pt x="25434" y="11358"/>
                </a:lnTo>
                <a:lnTo>
                  <a:pt x="25434" y="11340"/>
                </a:lnTo>
                <a:lnTo>
                  <a:pt x="25443" y="11331"/>
                </a:lnTo>
                <a:lnTo>
                  <a:pt x="25452" y="11331"/>
                </a:lnTo>
                <a:lnTo>
                  <a:pt x="25452" y="11322"/>
                </a:lnTo>
                <a:lnTo>
                  <a:pt x="25460" y="11313"/>
                </a:lnTo>
                <a:lnTo>
                  <a:pt x="25460" y="11305"/>
                </a:lnTo>
                <a:lnTo>
                  <a:pt x="25469" y="11287"/>
                </a:lnTo>
                <a:lnTo>
                  <a:pt x="25469" y="11269"/>
                </a:lnTo>
                <a:lnTo>
                  <a:pt x="25478" y="11261"/>
                </a:lnTo>
                <a:lnTo>
                  <a:pt x="25478" y="11252"/>
                </a:lnTo>
                <a:lnTo>
                  <a:pt x="25478" y="11243"/>
                </a:lnTo>
                <a:close/>
                <a:moveTo>
                  <a:pt x="25090" y="8251"/>
                </a:moveTo>
                <a:lnTo>
                  <a:pt x="25081" y="8251"/>
                </a:lnTo>
                <a:lnTo>
                  <a:pt x="25072" y="8251"/>
                </a:lnTo>
                <a:lnTo>
                  <a:pt x="25081" y="8251"/>
                </a:lnTo>
                <a:close/>
                <a:moveTo>
                  <a:pt x="25072" y="8286"/>
                </a:moveTo>
                <a:lnTo>
                  <a:pt x="25081" y="8286"/>
                </a:lnTo>
                <a:lnTo>
                  <a:pt x="25081" y="8277"/>
                </a:lnTo>
                <a:lnTo>
                  <a:pt x="25072" y="8277"/>
                </a:lnTo>
                <a:lnTo>
                  <a:pt x="25081" y="8277"/>
                </a:lnTo>
                <a:lnTo>
                  <a:pt x="25081" y="8286"/>
                </a:lnTo>
                <a:close/>
                <a:moveTo>
                  <a:pt x="25072" y="8216"/>
                </a:moveTo>
                <a:lnTo>
                  <a:pt x="25072" y="8207"/>
                </a:lnTo>
                <a:close/>
                <a:moveTo>
                  <a:pt x="25072" y="8225"/>
                </a:moveTo>
                <a:lnTo>
                  <a:pt x="25081" y="8225"/>
                </a:lnTo>
                <a:lnTo>
                  <a:pt x="25081" y="8216"/>
                </a:lnTo>
                <a:lnTo>
                  <a:pt x="25072" y="8216"/>
                </a:lnTo>
                <a:close/>
                <a:moveTo>
                  <a:pt x="25063" y="8127"/>
                </a:moveTo>
                <a:lnTo>
                  <a:pt x="25072" y="8119"/>
                </a:lnTo>
                <a:close/>
                <a:moveTo>
                  <a:pt x="24640" y="9504"/>
                </a:moveTo>
                <a:lnTo>
                  <a:pt x="24649" y="9513"/>
                </a:lnTo>
                <a:lnTo>
                  <a:pt x="24649" y="9504"/>
                </a:lnTo>
                <a:close/>
                <a:moveTo>
                  <a:pt x="24649" y="9522"/>
                </a:moveTo>
                <a:lnTo>
                  <a:pt x="24640" y="9540"/>
                </a:lnTo>
                <a:lnTo>
                  <a:pt x="24649" y="9540"/>
                </a:lnTo>
                <a:lnTo>
                  <a:pt x="24658" y="9540"/>
                </a:lnTo>
                <a:lnTo>
                  <a:pt x="24658" y="9548"/>
                </a:lnTo>
                <a:lnTo>
                  <a:pt x="24666" y="9557"/>
                </a:lnTo>
                <a:lnTo>
                  <a:pt x="24666" y="9566"/>
                </a:lnTo>
                <a:lnTo>
                  <a:pt x="24666" y="9575"/>
                </a:lnTo>
                <a:lnTo>
                  <a:pt x="24675" y="9575"/>
                </a:lnTo>
                <a:lnTo>
                  <a:pt x="24675" y="9566"/>
                </a:lnTo>
                <a:lnTo>
                  <a:pt x="24693" y="9566"/>
                </a:lnTo>
                <a:lnTo>
                  <a:pt x="24693" y="9557"/>
                </a:lnTo>
                <a:lnTo>
                  <a:pt x="24684" y="9557"/>
                </a:lnTo>
                <a:lnTo>
                  <a:pt x="24684" y="9548"/>
                </a:lnTo>
                <a:lnTo>
                  <a:pt x="24666" y="9540"/>
                </a:lnTo>
                <a:lnTo>
                  <a:pt x="24658" y="9522"/>
                </a:lnTo>
                <a:close/>
                <a:moveTo>
                  <a:pt x="24658" y="9363"/>
                </a:moveTo>
                <a:lnTo>
                  <a:pt x="24666" y="9372"/>
                </a:lnTo>
                <a:lnTo>
                  <a:pt x="24675" y="9372"/>
                </a:lnTo>
                <a:lnTo>
                  <a:pt x="24675" y="9363"/>
                </a:lnTo>
                <a:lnTo>
                  <a:pt x="24666" y="9363"/>
                </a:lnTo>
                <a:close/>
                <a:moveTo>
                  <a:pt x="24666" y="10034"/>
                </a:moveTo>
                <a:lnTo>
                  <a:pt x="24675" y="10034"/>
                </a:lnTo>
                <a:lnTo>
                  <a:pt x="24675" y="10025"/>
                </a:lnTo>
                <a:lnTo>
                  <a:pt x="24666" y="10025"/>
                </a:lnTo>
                <a:close/>
                <a:moveTo>
                  <a:pt x="24631" y="9901"/>
                </a:moveTo>
                <a:lnTo>
                  <a:pt x="24640" y="9910"/>
                </a:lnTo>
                <a:lnTo>
                  <a:pt x="24649" y="9919"/>
                </a:lnTo>
                <a:lnTo>
                  <a:pt x="24658" y="9919"/>
                </a:lnTo>
                <a:lnTo>
                  <a:pt x="24666" y="9919"/>
                </a:lnTo>
                <a:lnTo>
                  <a:pt x="24666" y="9910"/>
                </a:lnTo>
                <a:lnTo>
                  <a:pt x="24658" y="9901"/>
                </a:lnTo>
                <a:lnTo>
                  <a:pt x="24658" y="9884"/>
                </a:lnTo>
                <a:lnTo>
                  <a:pt x="24649" y="9884"/>
                </a:lnTo>
                <a:lnTo>
                  <a:pt x="24640" y="9884"/>
                </a:lnTo>
                <a:lnTo>
                  <a:pt x="24640" y="9893"/>
                </a:lnTo>
                <a:lnTo>
                  <a:pt x="24649" y="9893"/>
                </a:lnTo>
                <a:lnTo>
                  <a:pt x="24640" y="9901"/>
                </a:lnTo>
                <a:close/>
                <a:moveTo>
                  <a:pt x="24666" y="9389"/>
                </a:moveTo>
                <a:lnTo>
                  <a:pt x="24666" y="9398"/>
                </a:lnTo>
                <a:lnTo>
                  <a:pt x="24675" y="9407"/>
                </a:lnTo>
                <a:lnTo>
                  <a:pt x="24675" y="9398"/>
                </a:lnTo>
                <a:close/>
                <a:moveTo>
                  <a:pt x="24702" y="9954"/>
                </a:moveTo>
                <a:lnTo>
                  <a:pt x="24710" y="9954"/>
                </a:lnTo>
                <a:lnTo>
                  <a:pt x="24719" y="9954"/>
                </a:lnTo>
                <a:lnTo>
                  <a:pt x="24719" y="9946"/>
                </a:lnTo>
                <a:lnTo>
                  <a:pt x="24710" y="9946"/>
                </a:lnTo>
                <a:lnTo>
                  <a:pt x="24702" y="9937"/>
                </a:lnTo>
                <a:lnTo>
                  <a:pt x="24693" y="9937"/>
                </a:lnTo>
                <a:lnTo>
                  <a:pt x="24702" y="9946"/>
                </a:lnTo>
                <a:close/>
                <a:moveTo>
                  <a:pt x="24693" y="9478"/>
                </a:moveTo>
                <a:lnTo>
                  <a:pt x="24684" y="9487"/>
                </a:lnTo>
                <a:lnTo>
                  <a:pt x="24693" y="9495"/>
                </a:lnTo>
                <a:lnTo>
                  <a:pt x="24702" y="9487"/>
                </a:lnTo>
                <a:lnTo>
                  <a:pt x="24710" y="9478"/>
                </a:lnTo>
                <a:close/>
                <a:moveTo>
                  <a:pt x="24702" y="3892"/>
                </a:moveTo>
                <a:lnTo>
                  <a:pt x="24684" y="3883"/>
                </a:lnTo>
                <a:lnTo>
                  <a:pt x="24675" y="3874"/>
                </a:lnTo>
                <a:lnTo>
                  <a:pt x="24666" y="3874"/>
                </a:lnTo>
                <a:lnTo>
                  <a:pt x="24684" y="3892"/>
                </a:lnTo>
                <a:lnTo>
                  <a:pt x="24710" y="3910"/>
                </a:lnTo>
                <a:lnTo>
                  <a:pt x="24710" y="3901"/>
                </a:lnTo>
                <a:close/>
                <a:moveTo>
                  <a:pt x="25160" y="11552"/>
                </a:moveTo>
                <a:lnTo>
                  <a:pt x="25152" y="11552"/>
                </a:lnTo>
                <a:lnTo>
                  <a:pt x="25160" y="11543"/>
                </a:lnTo>
                <a:lnTo>
                  <a:pt x="25169" y="11534"/>
                </a:lnTo>
                <a:lnTo>
                  <a:pt x="25160" y="11534"/>
                </a:lnTo>
                <a:lnTo>
                  <a:pt x="25160" y="11525"/>
                </a:lnTo>
                <a:lnTo>
                  <a:pt x="25152" y="11525"/>
                </a:lnTo>
                <a:lnTo>
                  <a:pt x="25152" y="11534"/>
                </a:lnTo>
                <a:lnTo>
                  <a:pt x="25143" y="11534"/>
                </a:lnTo>
                <a:lnTo>
                  <a:pt x="25143" y="11543"/>
                </a:lnTo>
                <a:lnTo>
                  <a:pt x="25143" y="11552"/>
                </a:lnTo>
                <a:lnTo>
                  <a:pt x="25134" y="11552"/>
                </a:lnTo>
                <a:lnTo>
                  <a:pt x="25134" y="11543"/>
                </a:lnTo>
                <a:lnTo>
                  <a:pt x="25143" y="11534"/>
                </a:lnTo>
                <a:lnTo>
                  <a:pt x="25143" y="11525"/>
                </a:lnTo>
                <a:lnTo>
                  <a:pt x="25152" y="11525"/>
                </a:lnTo>
                <a:lnTo>
                  <a:pt x="25143" y="11525"/>
                </a:lnTo>
                <a:lnTo>
                  <a:pt x="25134" y="11525"/>
                </a:lnTo>
                <a:lnTo>
                  <a:pt x="25125" y="11525"/>
                </a:lnTo>
                <a:lnTo>
                  <a:pt x="25116" y="11534"/>
                </a:lnTo>
                <a:lnTo>
                  <a:pt x="25107" y="11543"/>
                </a:lnTo>
                <a:lnTo>
                  <a:pt x="25099" y="11552"/>
                </a:lnTo>
                <a:lnTo>
                  <a:pt x="25090" y="11552"/>
                </a:lnTo>
                <a:lnTo>
                  <a:pt x="25081" y="11552"/>
                </a:lnTo>
                <a:lnTo>
                  <a:pt x="25081" y="11543"/>
                </a:lnTo>
                <a:lnTo>
                  <a:pt x="25081" y="11534"/>
                </a:lnTo>
                <a:lnTo>
                  <a:pt x="25081" y="11525"/>
                </a:lnTo>
                <a:lnTo>
                  <a:pt x="25072" y="11516"/>
                </a:lnTo>
                <a:lnTo>
                  <a:pt x="25063" y="11516"/>
                </a:lnTo>
                <a:lnTo>
                  <a:pt x="25055" y="11508"/>
                </a:lnTo>
                <a:lnTo>
                  <a:pt x="25055" y="11499"/>
                </a:lnTo>
                <a:lnTo>
                  <a:pt x="25055" y="11490"/>
                </a:lnTo>
                <a:lnTo>
                  <a:pt x="25072" y="11490"/>
                </a:lnTo>
                <a:lnTo>
                  <a:pt x="25063" y="11481"/>
                </a:lnTo>
                <a:lnTo>
                  <a:pt x="25055" y="11481"/>
                </a:lnTo>
                <a:lnTo>
                  <a:pt x="25046" y="11490"/>
                </a:lnTo>
                <a:lnTo>
                  <a:pt x="25037" y="11499"/>
                </a:lnTo>
                <a:lnTo>
                  <a:pt x="25019" y="11508"/>
                </a:lnTo>
                <a:lnTo>
                  <a:pt x="25010" y="11525"/>
                </a:lnTo>
                <a:lnTo>
                  <a:pt x="25010" y="11543"/>
                </a:lnTo>
                <a:lnTo>
                  <a:pt x="25002" y="11569"/>
                </a:lnTo>
                <a:lnTo>
                  <a:pt x="24993" y="11578"/>
                </a:lnTo>
                <a:lnTo>
                  <a:pt x="24984" y="11587"/>
                </a:lnTo>
                <a:lnTo>
                  <a:pt x="24984" y="11596"/>
                </a:lnTo>
                <a:lnTo>
                  <a:pt x="24975" y="11596"/>
                </a:lnTo>
                <a:lnTo>
                  <a:pt x="24966" y="11596"/>
                </a:lnTo>
                <a:lnTo>
                  <a:pt x="24957" y="11614"/>
                </a:lnTo>
                <a:lnTo>
                  <a:pt x="24957" y="11622"/>
                </a:lnTo>
                <a:lnTo>
                  <a:pt x="24949" y="11631"/>
                </a:lnTo>
                <a:lnTo>
                  <a:pt x="24949" y="11640"/>
                </a:lnTo>
                <a:lnTo>
                  <a:pt x="24949" y="11649"/>
                </a:lnTo>
                <a:lnTo>
                  <a:pt x="24949" y="11658"/>
                </a:lnTo>
                <a:lnTo>
                  <a:pt x="24940" y="11658"/>
                </a:lnTo>
                <a:lnTo>
                  <a:pt x="24931" y="11675"/>
                </a:lnTo>
                <a:lnTo>
                  <a:pt x="24931" y="11684"/>
                </a:lnTo>
                <a:lnTo>
                  <a:pt x="24931" y="11693"/>
                </a:lnTo>
                <a:lnTo>
                  <a:pt x="24931" y="11684"/>
                </a:lnTo>
                <a:lnTo>
                  <a:pt x="24922" y="11684"/>
                </a:lnTo>
                <a:lnTo>
                  <a:pt x="24913" y="11693"/>
                </a:lnTo>
                <a:lnTo>
                  <a:pt x="24905" y="11702"/>
                </a:lnTo>
                <a:lnTo>
                  <a:pt x="24905" y="11711"/>
                </a:lnTo>
                <a:lnTo>
                  <a:pt x="24905" y="11702"/>
                </a:lnTo>
                <a:lnTo>
                  <a:pt x="24896" y="11702"/>
                </a:lnTo>
                <a:lnTo>
                  <a:pt x="24896" y="11711"/>
                </a:lnTo>
                <a:lnTo>
                  <a:pt x="24887" y="11711"/>
                </a:lnTo>
                <a:lnTo>
                  <a:pt x="24878" y="11711"/>
                </a:lnTo>
                <a:lnTo>
                  <a:pt x="24878" y="11719"/>
                </a:lnTo>
                <a:lnTo>
                  <a:pt x="24887" y="11719"/>
                </a:lnTo>
                <a:lnTo>
                  <a:pt x="24878" y="11719"/>
                </a:lnTo>
                <a:lnTo>
                  <a:pt x="24869" y="11719"/>
                </a:lnTo>
                <a:lnTo>
                  <a:pt x="24869" y="11728"/>
                </a:lnTo>
                <a:lnTo>
                  <a:pt x="24860" y="11728"/>
                </a:lnTo>
                <a:lnTo>
                  <a:pt x="24852" y="11737"/>
                </a:lnTo>
                <a:lnTo>
                  <a:pt x="24843" y="11746"/>
                </a:lnTo>
                <a:lnTo>
                  <a:pt x="24843" y="11755"/>
                </a:lnTo>
                <a:lnTo>
                  <a:pt x="24834" y="11755"/>
                </a:lnTo>
                <a:lnTo>
                  <a:pt x="24825" y="11755"/>
                </a:lnTo>
                <a:lnTo>
                  <a:pt x="24816" y="11764"/>
                </a:lnTo>
                <a:lnTo>
                  <a:pt x="24808" y="11764"/>
                </a:lnTo>
                <a:lnTo>
                  <a:pt x="24790" y="11772"/>
                </a:lnTo>
                <a:lnTo>
                  <a:pt x="24790" y="11781"/>
                </a:lnTo>
                <a:lnTo>
                  <a:pt x="24790" y="11790"/>
                </a:lnTo>
                <a:lnTo>
                  <a:pt x="24781" y="11781"/>
                </a:lnTo>
                <a:lnTo>
                  <a:pt x="24763" y="11790"/>
                </a:lnTo>
                <a:lnTo>
                  <a:pt x="24755" y="11790"/>
                </a:lnTo>
                <a:lnTo>
                  <a:pt x="24737" y="11799"/>
                </a:lnTo>
                <a:lnTo>
                  <a:pt x="24719" y="11817"/>
                </a:lnTo>
                <a:lnTo>
                  <a:pt x="24710" y="11825"/>
                </a:lnTo>
                <a:lnTo>
                  <a:pt x="24693" y="11843"/>
                </a:lnTo>
                <a:lnTo>
                  <a:pt x="24693" y="11852"/>
                </a:lnTo>
                <a:lnTo>
                  <a:pt x="24702" y="11852"/>
                </a:lnTo>
                <a:lnTo>
                  <a:pt x="24693" y="11852"/>
                </a:lnTo>
                <a:lnTo>
                  <a:pt x="24684" y="11852"/>
                </a:lnTo>
                <a:lnTo>
                  <a:pt x="24675" y="11861"/>
                </a:lnTo>
                <a:lnTo>
                  <a:pt x="24666" y="11861"/>
                </a:lnTo>
                <a:lnTo>
                  <a:pt x="24666" y="11870"/>
                </a:lnTo>
                <a:lnTo>
                  <a:pt x="24666" y="11878"/>
                </a:lnTo>
                <a:lnTo>
                  <a:pt x="24666" y="11870"/>
                </a:lnTo>
                <a:lnTo>
                  <a:pt x="24649" y="11878"/>
                </a:lnTo>
                <a:lnTo>
                  <a:pt x="24649" y="11887"/>
                </a:lnTo>
                <a:lnTo>
                  <a:pt x="24649" y="11896"/>
                </a:lnTo>
                <a:lnTo>
                  <a:pt x="24640" y="11887"/>
                </a:lnTo>
                <a:lnTo>
                  <a:pt x="24631" y="11896"/>
                </a:lnTo>
                <a:lnTo>
                  <a:pt x="24631" y="11905"/>
                </a:lnTo>
                <a:lnTo>
                  <a:pt x="24640" y="11905"/>
                </a:lnTo>
                <a:lnTo>
                  <a:pt x="24649" y="11914"/>
                </a:lnTo>
                <a:lnTo>
                  <a:pt x="24640" y="11914"/>
                </a:lnTo>
                <a:lnTo>
                  <a:pt x="24649" y="11922"/>
                </a:lnTo>
                <a:lnTo>
                  <a:pt x="24640" y="11922"/>
                </a:lnTo>
                <a:lnTo>
                  <a:pt x="24622" y="11914"/>
                </a:lnTo>
                <a:lnTo>
                  <a:pt x="24622" y="11922"/>
                </a:lnTo>
                <a:lnTo>
                  <a:pt x="24631" y="11922"/>
                </a:lnTo>
                <a:lnTo>
                  <a:pt x="24613" y="11922"/>
                </a:lnTo>
                <a:lnTo>
                  <a:pt x="24613" y="11931"/>
                </a:lnTo>
                <a:lnTo>
                  <a:pt x="24622" y="11931"/>
                </a:lnTo>
                <a:lnTo>
                  <a:pt x="24631" y="11931"/>
                </a:lnTo>
                <a:lnTo>
                  <a:pt x="24622" y="11940"/>
                </a:lnTo>
                <a:lnTo>
                  <a:pt x="24622" y="11949"/>
                </a:lnTo>
                <a:lnTo>
                  <a:pt x="24631" y="11949"/>
                </a:lnTo>
                <a:lnTo>
                  <a:pt x="24622" y="11958"/>
                </a:lnTo>
                <a:lnTo>
                  <a:pt x="24596" y="11958"/>
                </a:lnTo>
                <a:lnTo>
                  <a:pt x="24596" y="11967"/>
                </a:lnTo>
                <a:lnTo>
                  <a:pt x="24596" y="11975"/>
                </a:lnTo>
                <a:lnTo>
                  <a:pt x="24605" y="11975"/>
                </a:lnTo>
                <a:lnTo>
                  <a:pt x="24613" y="11967"/>
                </a:lnTo>
                <a:lnTo>
                  <a:pt x="24613" y="11975"/>
                </a:lnTo>
                <a:lnTo>
                  <a:pt x="24605" y="11984"/>
                </a:lnTo>
                <a:lnTo>
                  <a:pt x="24613" y="11984"/>
                </a:lnTo>
                <a:lnTo>
                  <a:pt x="24622" y="11975"/>
                </a:lnTo>
                <a:lnTo>
                  <a:pt x="24631" y="11975"/>
                </a:lnTo>
                <a:lnTo>
                  <a:pt x="24613" y="11984"/>
                </a:lnTo>
                <a:lnTo>
                  <a:pt x="24613" y="11993"/>
                </a:lnTo>
                <a:lnTo>
                  <a:pt x="24622" y="11993"/>
                </a:lnTo>
                <a:lnTo>
                  <a:pt x="24640" y="12002"/>
                </a:lnTo>
                <a:lnTo>
                  <a:pt x="24658" y="12002"/>
                </a:lnTo>
                <a:lnTo>
                  <a:pt x="24666" y="11993"/>
                </a:lnTo>
                <a:lnTo>
                  <a:pt x="24675" y="11993"/>
                </a:lnTo>
                <a:lnTo>
                  <a:pt x="24684" y="11993"/>
                </a:lnTo>
                <a:lnTo>
                  <a:pt x="24693" y="12011"/>
                </a:lnTo>
                <a:lnTo>
                  <a:pt x="24702" y="12011"/>
                </a:lnTo>
                <a:lnTo>
                  <a:pt x="24710" y="12011"/>
                </a:lnTo>
                <a:lnTo>
                  <a:pt x="24719" y="12011"/>
                </a:lnTo>
                <a:lnTo>
                  <a:pt x="24728" y="12011"/>
                </a:lnTo>
                <a:lnTo>
                  <a:pt x="24728" y="12020"/>
                </a:lnTo>
                <a:lnTo>
                  <a:pt x="24728" y="12028"/>
                </a:lnTo>
                <a:lnTo>
                  <a:pt x="24737" y="12028"/>
                </a:lnTo>
                <a:lnTo>
                  <a:pt x="24746" y="12028"/>
                </a:lnTo>
                <a:lnTo>
                  <a:pt x="24755" y="12028"/>
                </a:lnTo>
                <a:lnTo>
                  <a:pt x="24763" y="12028"/>
                </a:lnTo>
                <a:lnTo>
                  <a:pt x="24772" y="12028"/>
                </a:lnTo>
                <a:lnTo>
                  <a:pt x="24781" y="12028"/>
                </a:lnTo>
                <a:lnTo>
                  <a:pt x="24790" y="12037"/>
                </a:lnTo>
                <a:lnTo>
                  <a:pt x="24808" y="12037"/>
                </a:lnTo>
                <a:lnTo>
                  <a:pt x="24834" y="12028"/>
                </a:lnTo>
                <a:lnTo>
                  <a:pt x="24834" y="12020"/>
                </a:lnTo>
                <a:lnTo>
                  <a:pt x="24852" y="12011"/>
                </a:lnTo>
                <a:lnTo>
                  <a:pt x="24869" y="11993"/>
                </a:lnTo>
                <a:lnTo>
                  <a:pt x="24869" y="11984"/>
                </a:lnTo>
                <a:lnTo>
                  <a:pt x="24878" y="11975"/>
                </a:lnTo>
                <a:lnTo>
                  <a:pt x="24887" y="11967"/>
                </a:lnTo>
                <a:lnTo>
                  <a:pt x="24905" y="11967"/>
                </a:lnTo>
                <a:lnTo>
                  <a:pt x="24913" y="11967"/>
                </a:lnTo>
                <a:lnTo>
                  <a:pt x="24913" y="11958"/>
                </a:lnTo>
                <a:lnTo>
                  <a:pt x="24905" y="11958"/>
                </a:lnTo>
                <a:lnTo>
                  <a:pt x="24905" y="11949"/>
                </a:lnTo>
                <a:lnTo>
                  <a:pt x="24913" y="11931"/>
                </a:lnTo>
                <a:lnTo>
                  <a:pt x="24922" y="11922"/>
                </a:lnTo>
                <a:lnTo>
                  <a:pt x="24922" y="11905"/>
                </a:lnTo>
                <a:lnTo>
                  <a:pt x="24922" y="11896"/>
                </a:lnTo>
                <a:lnTo>
                  <a:pt x="24931" y="11887"/>
                </a:lnTo>
                <a:lnTo>
                  <a:pt x="24940" y="11887"/>
                </a:lnTo>
                <a:lnTo>
                  <a:pt x="24931" y="11878"/>
                </a:lnTo>
                <a:lnTo>
                  <a:pt x="24940" y="11878"/>
                </a:lnTo>
                <a:lnTo>
                  <a:pt x="24940" y="11861"/>
                </a:lnTo>
                <a:lnTo>
                  <a:pt x="24940" y="11852"/>
                </a:lnTo>
                <a:lnTo>
                  <a:pt x="24940" y="11843"/>
                </a:lnTo>
                <a:lnTo>
                  <a:pt x="24949" y="11825"/>
                </a:lnTo>
                <a:lnTo>
                  <a:pt x="24949" y="11817"/>
                </a:lnTo>
                <a:lnTo>
                  <a:pt x="24957" y="11817"/>
                </a:lnTo>
                <a:lnTo>
                  <a:pt x="24957" y="11808"/>
                </a:lnTo>
                <a:lnTo>
                  <a:pt x="24966" y="11808"/>
                </a:lnTo>
                <a:lnTo>
                  <a:pt x="24975" y="11808"/>
                </a:lnTo>
                <a:lnTo>
                  <a:pt x="24984" y="11799"/>
                </a:lnTo>
                <a:lnTo>
                  <a:pt x="24993" y="11799"/>
                </a:lnTo>
                <a:lnTo>
                  <a:pt x="25002" y="11790"/>
                </a:lnTo>
                <a:lnTo>
                  <a:pt x="25010" y="11790"/>
                </a:lnTo>
                <a:lnTo>
                  <a:pt x="25010" y="11781"/>
                </a:lnTo>
                <a:lnTo>
                  <a:pt x="25002" y="11772"/>
                </a:lnTo>
                <a:lnTo>
                  <a:pt x="25002" y="11764"/>
                </a:lnTo>
                <a:lnTo>
                  <a:pt x="25010" y="11772"/>
                </a:lnTo>
                <a:lnTo>
                  <a:pt x="25019" y="11781"/>
                </a:lnTo>
                <a:lnTo>
                  <a:pt x="25028" y="11781"/>
                </a:lnTo>
                <a:lnTo>
                  <a:pt x="25028" y="11772"/>
                </a:lnTo>
                <a:lnTo>
                  <a:pt x="25037" y="11772"/>
                </a:lnTo>
                <a:lnTo>
                  <a:pt x="25046" y="11772"/>
                </a:lnTo>
                <a:lnTo>
                  <a:pt x="25037" y="11781"/>
                </a:lnTo>
                <a:lnTo>
                  <a:pt x="25055" y="11781"/>
                </a:lnTo>
                <a:lnTo>
                  <a:pt x="25063" y="11781"/>
                </a:lnTo>
                <a:lnTo>
                  <a:pt x="25072" y="11781"/>
                </a:lnTo>
                <a:lnTo>
                  <a:pt x="25081" y="11781"/>
                </a:lnTo>
                <a:lnTo>
                  <a:pt x="25081" y="11772"/>
                </a:lnTo>
                <a:lnTo>
                  <a:pt x="25081" y="11764"/>
                </a:lnTo>
                <a:lnTo>
                  <a:pt x="25072" y="11764"/>
                </a:lnTo>
                <a:lnTo>
                  <a:pt x="25063" y="11764"/>
                </a:lnTo>
                <a:lnTo>
                  <a:pt x="25055" y="11755"/>
                </a:lnTo>
                <a:lnTo>
                  <a:pt x="25055" y="11746"/>
                </a:lnTo>
                <a:lnTo>
                  <a:pt x="25037" y="11746"/>
                </a:lnTo>
                <a:lnTo>
                  <a:pt x="25046" y="11746"/>
                </a:lnTo>
                <a:lnTo>
                  <a:pt x="25055" y="11737"/>
                </a:lnTo>
                <a:lnTo>
                  <a:pt x="25046" y="11728"/>
                </a:lnTo>
                <a:lnTo>
                  <a:pt x="25055" y="11728"/>
                </a:lnTo>
                <a:lnTo>
                  <a:pt x="25063" y="11719"/>
                </a:lnTo>
                <a:lnTo>
                  <a:pt x="25081" y="11711"/>
                </a:lnTo>
                <a:lnTo>
                  <a:pt x="25090" y="11702"/>
                </a:lnTo>
                <a:lnTo>
                  <a:pt x="25099" y="11693"/>
                </a:lnTo>
                <a:lnTo>
                  <a:pt x="25116" y="11667"/>
                </a:lnTo>
                <a:lnTo>
                  <a:pt x="25116" y="11658"/>
                </a:lnTo>
                <a:lnTo>
                  <a:pt x="25134" y="11640"/>
                </a:lnTo>
                <a:lnTo>
                  <a:pt x="25143" y="11631"/>
                </a:lnTo>
                <a:lnTo>
                  <a:pt x="25143" y="11622"/>
                </a:lnTo>
                <a:lnTo>
                  <a:pt x="25152" y="11614"/>
                </a:lnTo>
                <a:lnTo>
                  <a:pt x="25160" y="11605"/>
                </a:lnTo>
                <a:lnTo>
                  <a:pt x="25169" y="11605"/>
                </a:lnTo>
                <a:lnTo>
                  <a:pt x="25169" y="11596"/>
                </a:lnTo>
                <a:lnTo>
                  <a:pt x="25160" y="11587"/>
                </a:lnTo>
                <a:lnTo>
                  <a:pt x="25152" y="11587"/>
                </a:lnTo>
                <a:lnTo>
                  <a:pt x="25160" y="11578"/>
                </a:lnTo>
                <a:lnTo>
                  <a:pt x="25152" y="11569"/>
                </a:lnTo>
                <a:lnTo>
                  <a:pt x="25152" y="11561"/>
                </a:lnTo>
                <a:lnTo>
                  <a:pt x="25160" y="11561"/>
                </a:lnTo>
                <a:lnTo>
                  <a:pt x="25169" y="11561"/>
                </a:lnTo>
                <a:lnTo>
                  <a:pt x="25169" y="11552"/>
                </a:lnTo>
                <a:lnTo>
                  <a:pt x="25178" y="11543"/>
                </a:lnTo>
                <a:lnTo>
                  <a:pt x="25178" y="11534"/>
                </a:lnTo>
                <a:lnTo>
                  <a:pt x="25169" y="11543"/>
                </a:lnTo>
                <a:close/>
                <a:moveTo>
                  <a:pt x="24719" y="12064"/>
                </a:moveTo>
                <a:lnTo>
                  <a:pt x="24710" y="12064"/>
                </a:lnTo>
                <a:lnTo>
                  <a:pt x="24710" y="12055"/>
                </a:lnTo>
                <a:lnTo>
                  <a:pt x="24719" y="12055"/>
                </a:lnTo>
                <a:lnTo>
                  <a:pt x="24702" y="12037"/>
                </a:lnTo>
                <a:lnTo>
                  <a:pt x="24693" y="12037"/>
                </a:lnTo>
                <a:lnTo>
                  <a:pt x="24693" y="12046"/>
                </a:lnTo>
                <a:lnTo>
                  <a:pt x="24693" y="12064"/>
                </a:lnTo>
                <a:lnTo>
                  <a:pt x="24684" y="12064"/>
                </a:lnTo>
                <a:lnTo>
                  <a:pt x="24684" y="12072"/>
                </a:lnTo>
                <a:lnTo>
                  <a:pt x="24675" y="12072"/>
                </a:lnTo>
                <a:lnTo>
                  <a:pt x="24675" y="12081"/>
                </a:lnTo>
                <a:lnTo>
                  <a:pt x="24675" y="12090"/>
                </a:lnTo>
                <a:lnTo>
                  <a:pt x="24684" y="12090"/>
                </a:lnTo>
                <a:lnTo>
                  <a:pt x="24693" y="12081"/>
                </a:lnTo>
                <a:lnTo>
                  <a:pt x="24702" y="12081"/>
                </a:lnTo>
                <a:lnTo>
                  <a:pt x="24710" y="12081"/>
                </a:lnTo>
                <a:lnTo>
                  <a:pt x="24719" y="12081"/>
                </a:lnTo>
                <a:lnTo>
                  <a:pt x="24728" y="12072"/>
                </a:lnTo>
                <a:lnTo>
                  <a:pt x="24728" y="12064"/>
                </a:lnTo>
                <a:close/>
                <a:moveTo>
                  <a:pt x="24790" y="12593"/>
                </a:moveTo>
                <a:lnTo>
                  <a:pt x="24781" y="12593"/>
                </a:lnTo>
                <a:lnTo>
                  <a:pt x="24790" y="12602"/>
                </a:lnTo>
                <a:lnTo>
                  <a:pt x="24799" y="12602"/>
                </a:lnTo>
                <a:close/>
                <a:moveTo>
                  <a:pt x="24763" y="7819"/>
                </a:moveTo>
                <a:lnTo>
                  <a:pt x="24755" y="7819"/>
                </a:lnTo>
                <a:close/>
                <a:moveTo>
                  <a:pt x="24596" y="11949"/>
                </a:moveTo>
                <a:lnTo>
                  <a:pt x="24605" y="11949"/>
                </a:lnTo>
                <a:lnTo>
                  <a:pt x="24613" y="11949"/>
                </a:lnTo>
                <a:lnTo>
                  <a:pt x="24613" y="11940"/>
                </a:lnTo>
                <a:lnTo>
                  <a:pt x="24605" y="11940"/>
                </a:lnTo>
                <a:close/>
                <a:moveTo>
                  <a:pt x="24631" y="11905"/>
                </a:moveTo>
                <a:lnTo>
                  <a:pt x="24622" y="11905"/>
                </a:lnTo>
                <a:lnTo>
                  <a:pt x="24631" y="11914"/>
                </a:lnTo>
                <a:close/>
                <a:moveTo>
                  <a:pt x="24605" y="9866"/>
                </a:moveTo>
                <a:lnTo>
                  <a:pt x="24605" y="9875"/>
                </a:lnTo>
                <a:lnTo>
                  <a:pt x="24596" y="9884"/>
                </a:lnTo>
                <a:lnTo>
                  <a:pt x="24605" y="9884"/>
                </a:lnTo>
                <a:lnTo>
                  <a:pt x="24605" y="9875"/>
                </a:lnTo>
                <a:close/>
                <a:moveTo>
                  <a:pt x="25187" y="8410"/>
                </a:moveTo>
                <a:lnTo>
                  <a:pt x="25187" y="8401"/>
                </a:lnTo>
                <a:lnTo>
                  <a:pt x="25178" y="8401"/>
                </a:lnTo>
                <a:lnTo>
                  <a:pt x="25178" y="8392"/>
                </a:lnTo>
                <a:lnTo>
                  <a:pt x="25178" y="8401"/>
                </a:lnTo>
                <a:lnTo>
                  <a:pt x="25187" y="8410"/>
                </a:lnTo>
                <a:lnTo>
                  <a:pt x="25178" y="8410"/>
                </a:lnTo>
                <a:close/>
                <a:moveTo>
                  <a:pt x="24569" y="9134"/>
                </a:moveTo>
                <a:lnTo>
                  <a:pt x="24560" y="9134"/>
                </a:lnTo>
                <a:lnTo>
                  <a:pt x="24552" y="9134"/>
                </a:lnTo>
                <a:lnTo>
                  <a:pt x="24552" y="9142"/>
                </a:lnTo>
                <a:lnTo>
                  <a:pt x="24543" y="9142"/>
                </a:lnTo>
                <a:lnTo>
                  <a:pt x="24552" y="9142"/>
                </a:lnTo>
                <a:lnTo>
                  <a:pt x="24552" y="9151"/>
                </a:lnTo>
                <a:lnTo>
                  <a:pt x="24560" y="9142"/>
                </a:lnTo>
                <a:lnTo>
                  <a:pt x="24569" y="9142"/>
                </a:lnTo>
                <a:close/>
                <a:moveTo>
                  <a:pt x="24737" y="9584"/>
                </a:moveTo>
                <a:lnTo>
                  <a:pt x="24728" y="9584"/>
                </a:lnTo>
                <a:lnTo>
                  <a:pt x="24719" y="9575"/>
                </a:lnTo>
                <a:lnTo>
                  <a:pt x="24719" y="9584"/>
                </a:lnTo>
                <a:lnTo>
                  <a:pt x="24719" y="9592"/>
                </a:lnTo>
                <a:lnTo>
                  <a:pt x="24728" y="9592"/>
                </a:lnTo>
                <a:lnTo>
                  <a:pt x="24737" y="9592"/>
                </a:lnTo>
                <a:lnTo>
                  <a:pt x="24746" y="9592"/>
                </a:lnTo>
                <a:lnTo>
                  <a:pt x="24737" y="9592"/>
                </a:lnTo>
                <a:close/>
                <a:moveTo>
                  <a:pt x="20202" y="6804"/>
                </a:moveTo>
                <a:lnTo>
                  <a:pt x="20211" y="6804"/>
                </a:lnTo>
                <a:lnTo>
                  <a:pt x="20211" y="6812"/>
                </a:lnTo>
                <a:lnTo>
                  <a:pt x="20211" y="6804"/>
                </a:lnTo>
                <a:close/>
                <a:moveTo>
                  <a:pt x="20696" y="6645"/>
                </a:moveTo>
                <a:lnTo>
                  <a:pt x="20696" y="6654"/>
                </a:lnTo>
                <a:lnTo>
                  <a:pt x="20705" y="6662"/>
                </a:lnTo>
                <a:lnTo>
                  <a:pt x="20705" y="6654"/>
                </a:lnTo>
                <a:close/>
                <a:moveTo>
                  <a:pt x="20255" y="6804"/>
                </a:moveTo>
                <a:lnTo>
                  <a:pt x="20264" y="6804"/>
                </a:lnTo>
                <a:lnTo>
                  <a:pt x="20264" y="6795"/>
                </a:lnTo>
                <a:lnTo>
                  <a:pt x="20255" y="6795"/>
                </a:lnTo>
                <a:close/>
                <a:moveTo>
                  <a:pt x="21649" y="5560"/>
                </a:moveTo>
                <a:lnTo>
                  <a:pt x="21649" y="5551"/>
                </a:lnTo>
                <a:lnTo>
                  <a:pt x="21640" y="5551"/>
                </a:lnTo>
                <a:lnTo>
                  <a:pt x="21640" y="5560"/>
                </a:lnTo>
                <a:lnTo>
                  <a:pt x="21649" y="5569"/>
                </a:lnTo>
                <a:close/>
                <a:moveTo>
                  <a:pt x="20264" y="6777"/>
                </a:moveTo>
                <a:lnTo>
                  <a:pt x="20255" y="6777"/>
                </a:lnTo>
                <a:lnTo>
                  <a:pt x="20255" y="6786"/>
                </a:lnTo>
                <a:close/>
                <a:moveTo>
                  <a:pt x="21296" y="5957"/>
                </a:moveTo>
                <a:lnTo>
                  <a:pt x="21287" y="5957"/>
                </a:lnTo>
                <a:lnTo>
                  <a:pt x="21287" y="5948"/>
                </a:lnTo>
                <a:lnTo>
                  <a:pt x="21279" y="5948"/>
                </a:lnTo>
                <a:lnTo>
                  <a:pt x="21270" y="5948"/>
                </a:lnTo>
                <a:lnTo>
                  <a:pt x="21279" y="5957"/>
                </a:lnTo>
                <a:lnTo>
                  <a:pt x="21287" y="5966"/>
                </a:lnTo>
                <a:lnTo>
                  <a:pt x="21305" y="5975"/>
                </a:lnTo>
                <a:lnTo>
                  <a:pt x="21314" y="5975"/>
                </a:lnTo>
                <a:lnTo>
                  <a:pt x="21314" y="5966"/>
                </a:lnTo>
                <a:close/>
                <a:moveTo>
                  <a:pt x="21649" y="5463"/>
                </a:moveTo>
                <a:lnTo>
                  <a:pt x="21658" y="5463"/>
                </a:lnTo>
                <a:lnTo>
                  <a:pt x="21658" y="5454"/>
                </a:lnTo>
                <a:lnTo>
                  <a:pt x="21649" y="5445"/>
                </a:lnTo>
                <a:lnTo>
                  <a:pt x="21649" y="5454"/>
                </a:lnTo>
                <a:close/>
                <a:moveTo>
                  <a:pt x="21543" y="5295"/>
                </a:moveTo>
                <a:lnTo>
                  <a:pt x="21534" y="5295"/>
                </a:lnTo>
                <a:lnTo>
                  <a:pt x="21534" y="5304"/>
                </a:lnTo>
                <a:close/>
                <a:moveTo>
                  <a:pt x="20220" y="6804"/>
                </a:moveTo>
                <a:lnTo>
                  <a:pt x="20220" y="6812"/>
                </a:lnTo>
                <a:lnTo>
                  <a:pt x="20229" y="6812"/>
                </a:lnTo>
                <a:lnTo>
                  <a:pt x="20229" y="6804"/>
                </a:lnTo>
                <a:close/>
                <a:moveTo>
                  <a:pt x="19699" y="7651"/>
                </a:moveTo>
                <a:lnTo>
                  <a:pt x="19699" y="7660"/>
                </a:lnTo>
                <a:lnTo>
                  <a:pt x="19708" y="7660"/>
                </a:lnTo>
                <a:lnTo>
                  <a:pt x="19717" y="7651"/>
                </a:lnTo>
                <a:lnTo>
                  <a:pt x="19708" y="7651"/>
                </a:lnTo>
                <a:close/>
                <a:moveTo>
                  <a:pt x="19885" y="7466"/>
                </a:moveTo>
                <a:lnTo>
                  <a:pt x="19876" y="7457"/>
                </a:lnTo>
                <a:lnTo>
                  <a:pt x="19876" y="7466"/>
                </a:lnTo>
                <a:lnTo>
                  <a:pt x="19876" y="7474"/>
                </a:lnTo>
                <a:lnTo>
                  <a:pt x="19885" y="7474"/>
                </a:lnTo>
                <a:close/>
                <a:moveTo>
                  <a:pt x="19893" y="7492"/>
                </a:moveTo>
                <a:lnTo>
                  <a:pt x="19893" y="7501"/>
                </a:lnTo>
                <a:lnTo>
                  <a:pt x="19902" y="7501"/>
                </a:lnTo>
                <a:lnTo>
                  <a:pt x="19902" y="7492"/>
                </a:lnTo>
                <a:close/>
                <a:moveTo>
                  <a:pt x="19708" y="7642"/>
                </a:moveTo>
                <a:lnTo>
                  <a:pt x="19717" y="7642"/>
                </a:lnTo>
                <a:lnTo>
                  <a:pt x="19717" y="7633"/>
                </a:lnTo>
                <a:lnTo>
                  <a:pt x="19708" y="7633"/>
                </a:lnTo>
                <a:close/>
                <a:moveTo>
                  <a:pt x="20008" y="7589"/>
                </a:moveTo>
                <a:lnTo>
                  <a:pt x="19999" y="7589"/>
                </a:lnTo>
                <a:lnTo>
                  <a:pt x="19990" y="7589"/>
                </a:lnTo>
                <a:lnTo>
                  <a:pt x="19990" y="7598"/>
                </a:lnTo>
                <a:lnTo>
                  <a:pt x="19999" y="7598"/>
                </a:lnTo>
                <a:lnTo>
                  <a:pt x="19999" y="7616"/>
                </a:lnTo>
                <a:lnTo>
                  <a:pt x="20008" y="7616"/>
                </a:lnTo>
                <a:lnTo>
                  <a:pt x="20008" y="7607"/>
                </a:lnTo>
                <a:lnTo>
                  <a:pt x="20008" y="7598"/>
                </a:lnTo>
                <a:close/>
                <a:moveTo>
                  <a:pt x="20008" y="8145"/>
                </a:moveTo>
                <a:lnTo>
                  <a:pt x="20017" y="8154"/>
                </a:lnTo>
                <a:lnTo>
                  <a:pt x="20017" y="8145"/>
                </a:lnTo>
                <a:close/>
                <a:moveTo>
                  <a:pt x="19929" y="7518"/>
                </a:moveTo>
                <a:lnTo>
                  <a:pt x="19929" y="7527"/>
                </a:lnTo>
                <a:close/>
                <a:moveTo>
                  <a:pt x="19946" y="7563"/>
                </a:moveTo>
                <a:lnTo>
                  <a:pt x="19946" y="7571"/>
                </a:lnTo>
                <a:lnTo>
                  <a:pt x="19955" y="7563"/>
                </a:lnTo>
                <a:close/>
                <a:moveTo>
                  <a:pt x="22425" y="3848"/>
                </a:moveTo>
                <a:lnTo>
                  <a:pt x="22417" y="3857"/>
                </a:lnTo>
                <a:lnTo>
                  <a:pt x="22408" y="3866"/>
                </a:lnTo>
                <a:lnTo>
                  <a:pt x="22417" y="3866"/>
                </a:lnTo>
                <a:lnTo>
                  <a:pt x="22425" y="3866"/>
                </a:lnTo>
                <a:lnTo>
                  <a:pt x="22434" y="3866"/>
                </a:lnTo>
                <a:lnTo>
                  <a:pt x="22443" y="3848"/>
                </a:lnTo>
                <a:lnTo>
                  <a:pt x="22434" y="3848"/>
                </a:lnTo>
                <a:close/>
                <a:moveTo>
                  <a:pt x="26140" y="8975"/>
                </a:moveTo>
                <a:lnTo>
                  <a:pt x="26140" y="8984"/>
                </a:lnTo>
                <a:close/>
                <a:moveTo>
                  <a:pt x="26157" y="4122"/>
                </a:moveTo>
                <a:lnTo>
                  <a:pt x="26149" y="4122"/>
                </a:lnTo>
                <a:lnTo>
                  <a:pt x="26140" y="4122"/>
                </a:lnTo>
                <a:lnTo>
                  <a:pt x="26131" y="4130"/>
                </a:lnTo>
                <a:lnTo>
                  <a:pt x="26140" y="4130"/>
                </a:lnTo>
                <a:close/>
                <a:moveTo>
                  <a:pt x="26149" y="9337"/>
                </a:moveTo>
                <a:lnTo>
                  <a:pt x="26140" y="9345"/>
                </a:lnTo>
                <a:lnTo>
                  <a:pt x="26131" y="9345"/>
                </a:lnTo>
                <a:lnTo>
                  <a:pt x="26122" y="9345"/>
                </a:lnTo>
                <a:lnTo>
                  <a:pt x="26131" y="9354"/>
                </a:lnTo>
                <a:lnTo>
                  <a:pt x="26140" y="9363"/>
                </a:lnTo>
                <a:lnTo>
                  <a:pt x="26149" y="9363"/>
                </a:lnTo>
                <a:lnTo>
                  <a:pt x="26157" y="9363"/>
                </a:lnTo>
                <a:lnTo>
                  <a:pt x="26166" y="9354"/>
                </a:lnTo>
                <a:lnTo>
                  <a:pt x="26157" y="9345"/>
                </a:lnTo>
                <a:close/>
                <a:moveTo>
                  <a:pt x="26149" y="3292"/>
                </a:moveTo>
                <a:lnTo>
                  <a:pt x="26157" y="3292"/>
                </a:lnTo>
                <a:lnTo>
                  <a:pt x="26149" y="3283"/>
                </a:lnTo>
                <a:lnTo>
                  <a:pt x="26140" y="3283"/>
                </a:lnTo>
                <a:lnTo>
                  <a:pt x="26122" y="3274"/>
                </a:lnTo>
                <a:lnTo>
                  <a:pt x="26113" y="3274"/>
                </a:lnTo>
                <a:lnTo>
                  <a:pt x="26104" y="3257"/>
                </a:lnTo>
                <a:lnTo>
                  <a:pt x="26096" y="3265"/>
                </a:lnTo>
                <a:lnTo>
                  <a:pt x="26096" y="3274"/>
                </a:lnTo>
                <a:lnTo>
                  <a:pt x="26104" y="3274"/>
                </a:lnTo>
                <a:lnTo>
                  <a:pt x="26131" y="3292"/>
                </a:lnTo>
                <a:close/>
                <a:moveTo>
                  <a:pt x="25257" y="11128"/>
                </a:moveTo>
                <a:lnTo>
                  <a:pt x="25257" y="11119"/>
                </a:lnTo>
                <a:lnTo>
                  <a:pt x="25257" y="11110"/>
                </a:lnTo>
                <a:lnTo>
                  <a:pt x="25249" y="11110"/>
                </a:lnTo>
                <a:lnTo>
                  <a:pt x="25249" y="11119"/>
                </a:lnTo>
                <a:close/>
                <a:moveTo>
                  <a:pt x="26096" y="4148"/>
                </a:moveTo>
                <a:lnTo>
                  <a:pt x="26078" y="4148"/>
                </a:lnTo>
                <a:lnTo>
                  <a:pt x="26060" y="4148"/>
                </a:lnTo>
                <a:lnTo>
                  <a:pt x="26051" y="4148"/>
                </a:lnTo>
                <a:lnTo>
                  <a:pt x="26043" y="4148"/>
                </a:lnTo>
                <a:lnTo>
                  <a:pt x="26034" y="4148"/>
                </a:lnTo>
                <a:lnTo>
                  <a:pt x="26043" y="4157"/>
                </a:lnTo>
                <a:lnTo>
                  <a:pt x="26051" y="4148"/>
                </a:lnTo>
                <a:lnTo>
                  <a:pt x="26069" y="4157"/>
                </a:lnTo>
                <a:lnTo>
                  <a:pt x="26078" y="4157"/>
                </a:lnTo>
                <a:lnTo>
                  <a:pt x="26087" y="4148"/>
                </a:lnTo>
                <a:lnTo>
                  <a:pt x="26104" y="4148"/>
                </a:lnTo>
                <a:close/>
                <a:moveTo>
                  <a:pt x="25205" y="8445"/>
                </a:moveTo>
                <a:lnTo>
                  <a:pt x="25205" y="8436"/>
                </a:lnTo>
                <a:close/>
                <a:moveTo>
                  <a:pt x="26166" y="8683"/>
                </a:moveTo>
                <a:lnTo>
                  <a:pt x="26157" y="8683"/>
                </a:lnTo>
                <a:lnTo>
                  <a:pt x="26166" y="8683"/>
                </a:lnTo>
                <a:lnTo>
                  <a:pt x="26157" y="8683"/>
                </a:lnTo>
                <a:close/>
                <a:moveTo>
                  <a:pt x="16232" y="4784"/>
                </a:moveTo>
                <a:lnTo>
                  <a:pt x="16232" y="4775"/>
                </a:lnTo>
                <a:lnTo>
                  <a:pt x="16223" y="4775"/>
                </a:lnTo>
                <a:lnTo>
                  <a:pt x="16223" y="4784"/>
                </a:lnTo>
                <a:close/>
                <a:moveTo>
                  <a:pt x="26184" y="2692"/>
                </a:moveTo>
                <a:lnTo>
                  <a:pt x="26193" y="2692"/>
                </a:lnTo>
                <a:lnTo>
                  <a:pt x="26219" y="2692"/>
                </a:lnTo>
                <a:lnTo>
                  <a:pt x="26237" y="2692"/>
                </a:lnTo>
                <a:lnTo>
                  <a:pt x="26246" y="2692"/>
                </a:lnTo>
                <a:lnTo>
                  <a:pt x="26237" y="2683"/>
                </a:lnTo>
                <a:lnTo>
                  <a:pt x="26228" y="2674"/>
                </a:lnTo>
                <a:lnTo>
                  <a:pt x="26219" y="2665"/>
                </a:lnTo>
                <a:lnTo>
                  <a:pt x="26219" y="2657"/>
                </a:lnTo>
                <a:lnTo>
                  <a:pt x="26237" y="2665"/>
                </a:lnTo>
                <a:lnTo>
                  <a:pt x="26246" y="2674"/>
                </a:lnTo>
                <a:lnTo>
                  <a:pt x="26254" y="2674"/>
                </a:lnTo>
                <a:lnTo>
                  <a:pt x="26272" y="2683"/>
                </a:lnTo>
                <a:lnTo>
                  <a:pt x="26281" y="2674"/>
                </a:lnTo>
                <a:lnTo>
                  <a:pt x="26281" y="2665"/>
                </a:lnTo>
                <a:lnTo>
                  <a:pt x="26281" y="2657"/>
                </a:lnTo>
                <a:lnTo>
                  <a:pt x="26281" y="2648"/>
                </a:lnTo>
                <a:lnTo>
                  <a:pt x="26298" y="2639"/>
                </a:lnTo>
                <a:lnTo>
                  <a:pt x="26316" y="2630"/>
                </a:lnTo>
                <a:lnTo>
                  <a:pt x="26325" y="2630"/>
                </a:lnTo>
                <a:lnTo>
                  <a:pt x="26334" y="2630"/>
                </a:lnTo>
                <a:lnTo>
                  <a:pt x="26343" y="2630"/>
                </a:lnTo>
                <a:lnTo>
                  <a:pt x="26343" y="2612"/>
                </a:lnTo>
                <a:lnTo>
                  <a:pt x="26334" y="2612"/>
                </a:lnTo>
                <a:lnTo>
                  <a:pt x="26307" y="2612"/>
                </a:lnTo>
                <a:lnTo>
                  <a:pt x="26307" y="2604"/>
                </a:lnTo>
                <a:lnTo>
                  <a:pt x="26298" y="2595"/>
                </a:lnTo>
                <a:lnTo>
                  <a:pt x="26290" y="2604"/>
                </a:lnTo>
                <a:lnTo>
                  <a:pt x="26281" y="2604"/>
                </a:lnTo>
                <a:lnTo>
                  <a:pt x="26281" y="2595"/>
                </a:lnTo>
                <a:lnTo>
                  <a:pt x="26290" y="2595"/>
                </a:lnTo>
                <a:lnTo>
                  <a:pt x="26281" y="2586"/>
                </a:lnTo>
                <a:lnTo>
                  <a:pt x="26254" y="2568"/>
                </a:lnTo>
                <a:lnTo>
                  <a:pt x="26237" y="2559"/>
                </a:lnTo>
                <a:lnTo>
                  <a:pt x="26228" y="2551"/>
                </a:lnTo>
                <a:lnTo>
                  <a:pt x="26210" y="2533"/>
                </a:lnTo>
                <a:lnTo>
                  <a:pt x="26193" y="2515"/>
                </a:lnTo>
                <a:lnTo>
                  <a:pt x="26175" y="2515"/>
                </a:lnTo>
                <a:lnTo>
                  <a:pt x="26157" y="2515"/>
                </a:lnTo>
                <a:lnTo>
                  <a:pt x="26140" y="2515"/>
                </a:lnTo>
                <a:lnTo>
                  <a:pt x="26131" y="2506"/>
                </a:lnTo>
                <a:lnTo>
                  <a:pt x="26104" y="2506"/>
                </a:lnTo>
                <a:lnTo>
                  <a:pt x="26131" y="2515"/>
                </a:lnTo>
                <a:lnTo>
                  <a:pt x="26140" y="2515"/>
                </a:lnTo>
                <a:lnTo>
                  <a:pt x="26131" y="2524"/>
                </a:lnTo>
                <a:lnTo>
                  <a:pt x="26104" y="2515"/>
                </a:lnTo>
                <a:lnTo>
                  <a:pt x="26096" y="2515"/>
                </a:lnTo>
                <a:lnTo>
                  <a:pt x="26087" y="2515"/>
                </a:lnTo>
                <a:lnTo>
                  <a:pt x="26087" y="2524"/>
                </a:lnTo>
                <a:lnTo>
                  <a:pt x="26087" y="2533"/>
                </a:lnTo>
                <a:lnTo>
                  <a:pt x="26078" y="2533"/>
                </a:lnTo>
                <a:lnTo>
                  <a:pt x="26078" y="2524"/>
                </a:lnTo>
                <a:lnTo>
                  <a:pt x="26078" y="2515"/>
                </a:lnTo>
                <a:lnTo>
                  <a:pt x="26087" y="2506"/>
                </a:lnTo>
                <a:lnTo>
                  <a:pt x="26096" y="2506"/>
                </a:lnTo>
                <a:lnTo>
                  <a:pt x="26069" y="2498"/>
                </a:lnTo>
                <a:lnTo>
                  <a:pt x="26060" y="2498"/>
                </a:lnTo>
                <a:lnTo>
                  <a:pt x="26051" y="2489"/>
                </a:lnTo>
                <a:lnTo>
                  <a:pt x="26034" y="2498"/>
                </a:lnTo>
                <a:lnTo>
                  <a:pt x="25999" y="2498"/>
                </a:lnTo>
                <a:lnTo>
                  <a:pt x="25990" y="2498"/>
                </a:lnTo>
                <a:lnTo>
                  <a:pt x="25990" y="2506"/>
                </a:lnTo>
                <a:lnTo>
                  <a:pt x="25999" y="2506"/>
                </a:lnTo>
                <a:lnTo>
                  <a:pt x="26007" y="2506"/>
                </a:lnTo>
                <a:lnTo>
                  <a:pt x="26016" y="2515"/>
                </a:lnTo>
                <a:lnTo>
                  <a:pt x="26025" y="2515"/>
                </a:lnTo>
                <a:lnTo>
                  <a:pt x="26025" y="2524"/>
                </a:lnTo>
                <a:lnTo>
                  <a:pt x="26025" y="2533"/>
                </a:lnTo>
                <a:lnTo>
                  <a:pt x="26025" y="2542"/>
                </a:lnTo>
                <a:lnTo>
                  <a:pt x="26025" y="2551"/>
                </a:lnTo>
                <a:lnTo>
                  <a:pt x="26016" y="2551"/>
                </a:lnTo>
                <a:lnTo>
                  <a:pt x="26016" y="2559"/>
                </a:lnTo>
                <a:lnTo>
                  <a:pt x="26025" y="2568"/>
                </a:lnTo>
                <a:lnTo>
                  <a:pt x="26034" y="2568"/>
                </a:lnTo>
                <a:lnTo>
                  <a:pt x="26043" y="2577"/>
                </a:lnTo>
                <a:lnTo>
                  <a:pt x="26043" y="2586"/>
                </a:lnTo>
                <a:lnTo>
                  <a:pt x="26034" y="2595"/>
                </a:lnTo>
                <a:lnTo>
                  <a:pt x="26034" y="2604"/>
                </a:lnTo>
                <a:lnTo>
                  <a:pt x="26025" y="2604"/>
                </a:lnTo>
                <a:lnTo>
                  <a:pt x="26025" y="2586"/>
                </a:lnTo>
                <a:lnTo>
                  <a:pt x="26025" y="2577"/>
                </a:lnTo>
                <a:lnTo>
                  <a:pt x="26016" y="2577"/>
                </a:lnTo>
                <a:lnTo>
                  <a:pt x="26007" y="2586"/>
                </a:lnTo>
                <a:lnTo>
                  <a:pt x="25999" y="2595"/>
                </a:lnTo>
                <a:lnTo>
                  <a:pt x="25999" y="2586"/>
                </a:lnTo>
                <a:lnTo>
                  <a:pt x="25999" y="2577"/>
                </a:lnTo>
                <a:lnTo>
                  <a:pt x="25990" y="2568"/>
                </a:lnTo>
                <a:lnTo>
                  <a:pt x="25981" y="2559"/>
                </a:lnTo>
                <a:lnTo>
                  <a:pt x="25963" y="2559"/>
                </a:lnTo>
                <a:lnTo>
                  <a:pt x="25963" y="2542"/>
                </a:lnTo>
                <a:lnTo>
                  <a:pt x="25972" y="2542"/>
                </a:lnTo>
                <a:lnTo>
                  <a:pt x="25972" y="2524"/>
                </a:lnTo>
                <a:lnTo>
                  <a:pt x="25972" y="2515"/>
                </a:lnTo>
                <a:lnTo>
                  <a:pt x="25963" y="2506"/>
                </a:lnTo>
                <a:lnTo>
                  <a:pt x="25963" y="2498"/>
                </a:lnTo>
                <a:lnTo>
                  <a:pt x="25963" y="2489"/>
                </a:lnTo>
                <a:lnTo>
                  <a:pt x="25963" y="2480"/>
                </a:lnTo>
                <a:lnTo>
                  <a:pt x="25963" y="2471"/>
                </a:lnTo>
                <a:lnTo>
                  <a:pt x="25963" y="2462"/>
                </a:lnTo>
                <a:lnTo>
                  <a:pt x="25954" y="2454"/>
                </a:lnTo>
                <a:lnTo>
                  <a:pt x="25954" y="2462"/>
                </a:lnTo>
                <a:lnTo>
                  <a:pt x="25946" y="2462"/>
                </a:lnTo>
                <a:lnTo>
                  <a:pt x="25928" y="2462"/>
                </a:lnTo>
                <a:lnTo>
                  <a:pt x="25937" y="2454"/>
                </a:lnTo>
                <a:lnTo>
                  <a:pt x="25937" y="2445"/>
                </a:lnTo>
                <a:lnTo>
                  <a:pt x="25937" y="2436"/>
                </a:lnTo>
                <a:lnTo>
                  <a:pt x="25928" y="2427"/>
                </a:lnTo>
                <a:lnTo>
                  <a:pt x="25813" y="2374"/>
                </a:lnTo>
                <a:lnTo>
                  <a:pt x="25796" y="2365"/>
                </a:lnTo>
                <a:lnTo>
                  <a:pt x="25787" y="2356"/>
                </a:lnTo>
                <a:lnTo>
                  <a:pt x="25778" y="2356"/>
                </a:lnTo>
                <a:lnTo>
                  <a:pt x="25769" y="2356"/>
                </a:lnTo>
                <a:lnTo>
                  <a:pt x="25760" y="2356"/>
                </a:lnTo>
                <a:lnTo>
                  <a:pt x="25769" y="2348"/>
                </a:lnTo>
                <a:lnTo>
                  <a:pt x="25760" y="2339"/>
                </a:lnTo>
                <a:lnTo>
                  <a:pt x="25716" y="2312"/>
                </a:lnTo>
                <a:lnTo>
                  <a:pt x="25707" y="2312"/>
                </a:lnTo>
                <a:lnTo>
                  <a:pt x="25716" y="2321"/>
                </a:lnTo>
                <a:lnTo>
                  <a:pt x="25743" y="2339"/>
                </a:lnTo>
                <a:lnTo>
                  <a:pt x="25751" y="2339"/>
                </a:lnTo>
                <a:lnTo>
                  <a:pt x="25743" y="2348"/>
                </a:lnTo>
                <a:lnTo>
                  <a:pt x="25734" y="2348"/>
                </a:lnTo>
                <a:lnTo>
                  <a:pt x="25734" y="2339"/>
                </a:lnTo>
                <a:lnTo>
                  <a:pt x="25725" y="2330"/>
                </a:lnTo>
                <a:lnTo>
                  <a:pt x="25716" y="2330"/>
                </a:lnTo>
                <a:lnTo>
                  <a:pt x="25699" y="2321"/>
                </a:lnTo>
                <a:lnTo>
                  <a:pt x="25681" y="2312"/>
                </a:lnTo>
                <a:lnTo>
                  <a:pt x="25681" y="2303"/>
                </a:lnTo>
                <a:lnTo>
                  <a:pt x="25690" y="2312"/>
                </a:lnTo>
                <a:lnTo>
                  <a:pt x="25699" y="2312"/>
                </a:lnTo>
                <a:lnTo>
                  <a:pt x="25681" y="2303"/>
                </a:lnTo>
                <a:lnTo>
                  <a:pt x="25672" y="2286"/>
                </a:lnTo>
                <a:lnTo>
                  <a:pt x="25646" y="2277"/>
                </a:lnTo>
                <a:lnTo>
                  <a:pt x="25637" y="2277"/>
                </a:lnTo>
                <a:lnTo>
                  <a:pt x="25628" y="2268"/>
                </a:lnTo>
                <a:lnTo>
                  <a:pt x="25619" y="2268"/>
                </a:lnTo>
                <a:lnTo>
                  <a:pt x="25602" y="2268"/>
                </a:lnTo>
                <a:lnTo>
                  <a:pt x="25593" y="2259"/>
                </a:lnTo>
                <a:lnTo>
                  <a:pt x="25593" y="2295"/>
                </a:lnTo>
                <a:lnTo>
                  <a:pt x="25593" y="2259"/>
                </a:lnTo>
                <a:lnTo>
                  <a:pt x="25575" y="2259"/>
                </a:lnTo>
                <a:lnTo>
                  <a:pt x="25531" y="2224"/>
                </a:lnTo>
                <a:lnTo>
                  <a:pt x="25513" y="2215"/>
                </a:lnTo>
                <a:lnTo>
                  <a:pt x="25504" y="2206"/>
                </a:lnTo>
                <a:lnTo>
                  <a:pt x="25478" y="2198"/>
                </a:lnTo>
                <a:lnTo>
                  <a:pt x="25434" y="2198"/>
                </a:lnTo>
                <a:lnTo>
                  <a:pt x="25399" y="2180"/>
                </a:lnTo>
                <a:lnTo>
                  <a:pt x="25363" y="2171"/>
                </a:lnTo>
                <a:lnTo>
                  <a:pt x="25328" y="2153"/>
                </a:lnTo>
                <a:lnTo>
                  <a:pt x="25302" y="2145"/>
                </a:lnTo>
                <a:lnTo>
                  <a:pt x="25293" y="2145"/>
                </a:lnTo>
                <a:lnTo>
                  <a:pt x="25275" y="2136"/>
                </a:lnTo>
                <a:lnTo>
                  <a:pt x="25240" y="2145"/>
                </a:lnTo>
                <a:lnTo>
                  <a:pt x="25205" y="2145"/>
                </a:lnTo>
                <a:lnTo>
                  <a:pt x="25169" y="2145"/>
                </a:lnTo>
                <a:lnTo>
                  <a:pt x="25143" y="2145"/>
                </a:lnTo>
                <a:lnTo>
                  <a:pt x="25125" y="2145"/>
                </a:lnTo>
                <a:lnTo>
                  <a:pt x="25107" y="2136"/>
                </a:lnTo>
                <a:lnTo>
                  <a:pt x="25099" y="2136"/>
                </a:lnTo>
                <a:lnTo>
                  <a:pt x="25099" y="2153"/>
                </a:lnTo>
                <a:lnTo>
                  <a:pt x="25081" y="2145"/>
                </a:lnTo>
                <a:lnTo>
                  <a:pt x="25063" y="2136"/>
                </a:lnTo>
                <a:lnTo>
                  <a:pt x="25046" y="2127"/>
                </a:lnTo>
                <a:lnTo>
                  <a:pt x="25002" y="2127"/>
                </a:lnTo>
                <a:lnTo>
                  <a:pt x="24949" y="2118"/>
                </a:lnTo>
                <a:lnTo>
                  <a:pt x="24913" y="2118"/>
                </a:lnTo>
                <a:lnTo>
                  <a:pt x="24887" y="2109"/>
                </a:lnTo>
                <a:lnTo>
                  <a:pt x="24896" y="2136"/>
                </a:lnTo>
                <a:lnTo>
                  <a:pt x="24887" y="2145"/>
                </a:lnTo>
                <a:lnTo>
                  <a:pt x="24878" y="2162"/>
                </a:lnTo>
                <a:lnTo>
                  <a:pt x="24869" y="2171"/>
                </a:lnTo>
                <a:lnTo>
                  <a:pt x="24869" y="2180"/>
                </a:lnTo>
                <a:lnTo>
                  <a:pt x="24896" y="2180"/>
                </a:lnTo>
                <a:lnTo>
                  <a:pt x="24905" y="2206"/>
                </a:lnTo>
                <a:lnTo>
                  <a:pt x="24922" y="2224"/>
                </a:lnTo>
                <a:lnTo>
                  <a:pt x="24931" y="2242"/>
                </a:lnTo>
                <a:lnTo>
                  <a:pt x="24922" y="2251"/>
                </a:lnTo>
                <a:lnTo>
                  <a:pt x="24896" y="2277"/>
                </a:lnTo>
                <a:lnTo>
                  <a:pt x="24860" y="2286"/>
                </a:lnTo>
                <a:lnTo>
                  <a:pt x="24825" y="2286"/>
                </a:lnTo>
                <a:lnTo>
                  <a:pt x="24808" y="2268"/>
                </a:lnTo>
                <a:lnTo>
                  <a:pt x="24799" y="2251"/>
                </a:lnTo>
                <a:lnTo>
                  <a:pt x="24772" y="2233"/>
                </a:lnTo>
                <a:lnTo>
                  <a:pt x="24746" y="2224"/>
                </a:lnTo>
                <a:lnTo>
                  <a:pt x="24737" y="2224"/>
                </a:lnTo>
                <a:lnTo>
                  <a:pt x="24728" y="2224"/>
                </a:lnTo>
                <a:lnTo>
                  <a:pt x="24719" y="2198"/>
                </a:lnTo>
                <a:lnTo>
                  <a:pt x="24719" y="2180"/>
                </a:lnTo>
                <a:lnTo>
                  <a:pt x="24710" y="2180"/>
                </a:lnTo>
                <a:lnTo>
                  <a:pt x="24702" y="2171"/>
                </a:lnTo>
                <a:lnTo>
                  <a:pt x="24693" y="2162"/>
                </a:lnTo>
                <a:lnTo>
                  <a:pt x="24675" y="2162"/>
                </a:lnTo>
                <a:lnTo>
                  <a:pt x="24640" y="2189"/>
                </a:lnTo>
                <a:lnTo>
                  <a:pt x="24622" y="2189"/>
                </a:lnTo>
                <a:lnTo>
                  <a:pt x="24560" y="2189"/>
                </a:lnTo>
                <a:lnTo>
                  <a:pt x="24543" y="2180"/>
                </a:lnTo>
                <a:lnTo>
                  <a:pt x="24446" y="2180"/>
                </a:lnTo>
                <a:lnTo>
                  <a:pt x="24428" y="2162"/>
                </a:lnTo>
                <a:lnTo>
                  <a:pt x="24410" y="2162"/>
                </a:lnTo>
                <a:lnTo>
                  <a:pt x="24393" y="2162"/>
                </a:lnTo>
                <a:lnTo>
                  <a:pt x="24375" y="2171"/>
                </a:lnTo>
                <a:lnTo>
                  <a:pt x="24358" y="2162"/>
                </a:lnTo>
                <a:lnTo>
                  <a:pt x="24331" y="2171"/>
                </a:lnTo>
                <a:lnTo>
                  <a:pt x="24296" y="2171"/>
                </a:lnTo>
                <a:lnTo>
                  <a:pt x="24278" y="2180"/>
                </a:lnTo>
                <a:lnTo>
                  <a:pt x="24261" y="2189"/>
                </a:lnTo>
                <a:lnTo>
                  <a:pt x="24234" y="2206"/>
                </a:lnTo>
                <a:lnTo>
                  <a:pt x="24225" y="2215"/>
                </a:lnTo>
                <a:lnTo>
                  <a:pt x="24225" y="2233"/>
                </a:lnTo>
                <a:lnTo>
                  <a:pt x="24234" y="2251"/>
                </a:lnTo>
                <a:lnTo>
                  <a:pt x="24234" y="2268"/>
                </a:lnTo>
                <a:lnTo>
                  <a:pt x="24225" y="2277"/>
                </a:lnTo>
                <a:lnTo>
                  <a:pt x="24216" y="2277"/>
                </a:lnTo>
                <a:lnTo>
                  <a:pt x="24208" y="2303"/>
                </a:lnTo>
                <a:lnTo>
                  <a:pt x="24199" y="2312"/>
                </a:lnTo>
                <a:lnTo>
                  <a:pt x="24181" y="2321"/>
                </a:lnTo>
                <a:lnTo>
                  <a:pt x="24190" y="2312"/>
                </a:lnTo>
                <a:lnTo>
                  <a:pt x="24199" y="2303"/>
                </a:lnTo>
                <a:lnTo>
                  <a:pt x="24216" y="2268"/>
                </a:lnTo>
                <a:lnTo>
                  <a:pt x="24216" y="2259"/>
                </a:lnTo>
                <a:lnTo>
                  <a:pt x="24199" y="2251"/>
                </a:lnTo>
                <a:lnTo>
                  <a:pt x="24199" y="2242"/>
                </a:lnTo>
                <a:lnTo>
                  <a:pt x="24190" y="2215"/>
                </a:lnTo>
                <a:lnTo>
                  <a:pt x="24190" y="2198"/>
                </a:lnTo>
                <a:lnTo>
                  <a:pt x="24181" y="2180"/>
                </a:lnTo>
                <a:lnTo>
                  <a:pt x="24172" y="2171"/>
                </a:lnTo>
                <a:lnTo>
                  <a:pt x="24128" y="2162"/>
                </a:lnTo>
                <a:lnTo>
                  <a:pt x="24102" y="2153"/>
                </a:lnTo>
                <a:lnTo>
                  <a:pt x="24102" y="2145"/>
                </a:lnTo>
                <a:lnTo>
                  <a:pt x="24111" y="2127"/>
                </a:lnTo>
                <a:lnTo>
                  <a:pt x="24102" y="2118"/>
                </a:lnTo>
                <a:lnTo>
                  <a:pt x="24111" y="2109"/>
                </a:lnTo>
                <a:lnTo>
                  <a:pt x="24119" y="2101"/>
                </a:lnTo>
                <a:lnTo>
                  <a:pt x="24119" y="2083"/>
                </a:lnTo>
                <a:lnTo>
                  <a:pt x="24119" y="2074"/>
                </a:lnTo>
                <a:lnTo>
                  <a:pt x="24111" y="2056"/>
                </a:lnTo>
                <a:lnTo>
                  <a:pt x="24102" y="2048"/>
                </a:lnTo>
                <a:lnTo>
                  <a:pt x="24102" y="2039"/>
                </a:lnTo>
                <a:lnTo>
                  <a:pt x="24066" y="2021"/>
                </a:lnTo>
                <a:lnTo>
                  <a:pt x="24022" y="2003"/>
                </a:lnTo>
                <a:lnTo>
                  <a:pt x="23978" y="1986"/>
                </a:lnTo>
                <a:lnTo>
                  <a:pt x="23934" y="1986"/>
                </a:lnTo>
                <a:lnTo>
                  <a:pt x="23872" y="1977"/>
                </a:lnTo>
                <a:lnTo>
                  <a:pt x="23819" y="1977"/>
                </a:lnTo>
                <a:lnTo>
                  <a:pt x="23793" y="1986"/>
                </a:lnTo>
                <a:lnTo>
                  <a:pt x="23749" y="1986"/>
                </a:lnTo>
                <a:lnTo>
                  <a:pt x="23705" y="1995"/>
                </a:lnTo>
                <a:lnTo>
                  <a:pt x="23661" y="2012"/>
                </a:lnTo>
                <a:lnTo>
                  <a:pt x="23634" y="2012"/>
                </a:lnTo>
                <a:lnTo>
                  <a:pt x="23590" y="2012"/>
                </a:lnTo>
                <a:lnTo>
                  <a:pt x="23564" y="2012"/>
                </a:lnTo>
                <a:lnTo>
                  <a:pt x="23511" y="1995"/>
                </a:lnTo>
                <a:lnTo>
                  <a:pt x="23528" y="1995"/>
                </a:lnTo>
                <a:lnTo>
                  <a:pt x="23537" y="1995"/>
                </a:lnTo>
                <a:lnTo>
                  <a:pt x="23511" y="1968"/>
                </a:lnTo>
                <a:lnTo>
                  <a:pt x="23502" y="1959"/>
                </a:lnTo>
                <a:lnTo>
                  <a:pt x="23467" y="1942"/>
                </a:lnTo>
                <a:lnTo>
                  <a:pt x="23458" y="1942"/>
                </a:lnTo>
                <a:lnTo>
                  <a:pt x="23440" y="1942"/>
                </a:lnTo>
                <a:lnTo>
                  <a:pt x="23405" y="1959"/>
                </a:lnTo>
                <a:lnTo>
                  <a:pt x="23387" y="1959"/>
                </a:lnTo>
                <a:lnTo>
                  <a:pt x="23414" y="1950"/>
                </a:lnTo>
                <a:lnTo>
                  <a:pt x="23422" y="1942"/>
                </a:lnTo>
                <a:lnTo>
                  <a:pt x="23431" y="1933"/>
                </a:lnTo>
                <a:lnTo>
                  <a:pt x="23431" y="1924"/>
                </a:lnTo>
                <a:lnTo>
                  <a:pt x="23387" y="1924"/>
                </a:lnTo>
                <a:lnTo>
                  <a:pt x="23378" y="1915"/>
                </a:lnTo>
                <a:lnTo>
                  <a:pt x="23369" y="1915"/>
                </a:lnTo>
                <a:lnTo>
                  <a:pt x="23343" y="1906"/>
                </a:lnTo>
                <a:lnTo>
                  <a:pt x="23325" y="1898"/>
                </a:lnTo>
                <a:lnTo>
                  <a:pt x="23308" y="1898"/>
                </a:lnTo>
                <a:lnTo>
                  <a:pt x="23308" y="1889"/>
                </a:lnTo>
                <a:lnTo>
                  <a:pt x="23317" y="1889"/>
                </a:lnTo>
                <a:lnTo>
                  <a:pt x="23334" y="1880"/>
                </a:lnTo>
                <a:lnTo>
                  <a:pt x="23378" y="1880"/>
                </a:lnTo>
                <a:lnTo>
                  <a:pt x="23387" y="1871"/>
                </a:lnTo>
                <a:lnTo>
                  <a:pt x="23387" y="1862"/>
                </a:lnTo>
                <a:lnTo>
                  <a:pt x="23378" y="1862"/>
                </a:lnTo>
                <a:lnTo>
                  <a:pt x="23369" y="1845"/>
                </a:lnTo>
                <a:lnTo>
                  <a:pt x="23343" y="1836"/>
                </a:lnTo>
                <a:lnTo>
                  <a:pt x="23308" y="1827"/>
                </a:lnTo>
                <a:lnTo>
                  <a:pt x="23264" y="1818"/>
                </a:lnTo>
                <a:lnTo>
                  <a:pt x="23193" y="1809"/>
                </a:lnTo>
                <a:lnTo>
                  <a:pt x="23184" y="1809"/>
                </a:lnTo>
                <a:lnTo>
                  <a:pt x="23175" y="1818"/>
                </a:lnTo>
                <a:lnTo>
                  <a:pt x="23158" y="1827"/>
                </a:lnTo>
                <a:lnTo>
                  <a:pt x="23114" y="1871"/>
                </a:lnTo>
                <a:lnTo>
                  <a:pt x="23096" y="1880"/>
                </a:lnTo>
                <a:lnTo>
                  <a:pt x="23078" y="1889"/>
                </a:lnTo>
                <a:lnTo>
                  <a:pt x="23025" y="1898"/>
                </a:lnTo>
                <a:lnTo>
                  <a:pt x="23017" y="1889"/>
                </a:lnTo>
                <a:lnTo>
                  <a:pt x="23025" y="1880"/>
                </a:lnTo>
                <a:lnTo>
                  <a:pt x="23017" y="1871"/>
                </a:lnTo>
                <a:lnTo>
                  <a:pt x="23025" y="1871"/>
                </a:lnTo>
                <a:lnTo>
                  <a:pt x="23034" y="1871"/>
                </a:lnTo>
                <a:lnTo>
                  <a:pt x="23043" y="1871"/>
                </a:lnTo>
                <a:lnTo>
                  <a:pt x="23069" y="1862"/>
                </a:lnTo>
                <a:lnTo>
                  <a:pt x="23069" y="1853"/>
                </a:lnTo>
                <a:lnTo>
                  <a:pt x="23061" y="1845"/>
                </a:lnTo>
                <a:lnTo>
                  <a:pt x="23069" y="1836"/>
                </a:lnTo>
                <a:lnTo>
                  <a:pt x="23069" y="1827"/>
                </a:lnTo>
                <a:lnTo>
                  <a:pt x="23078" y="1827"/>
                </a:lnTo>
                <a:lnTo>
                  <a:pt x="23096" y="1836"/>
                </a:lnTo>
                <a:lnTo>
                  <a:pt x="23105" y="1836"/>
                </a:lnTo>
                <a:lnTo>
                  <a:pt x="23087" y="1862"/>
                </a:lnTo>
                <a:lnTo>
                  <a:pt x="23096" y="1862"/>
                </a:lnTo>
                <a:lnTo>
                  <a:pt x="23122" y="1853"/>
                </a:lnTo>
                <a:lnTo>
                  <a:pt x="23131" y="1845"/>
                </a:lnTo>
                <a:lnTo>
                  <a:pt x="23149" y="1827"/>
                </a:lnTo>
                <a:lnTo>
                  <a:pt x="23149" y="1818"/>
                </a:lnTo>
                <a:lnTo>
                  <a:pt x="23131" y="1818"/>
                </a:lnTo>
                <a:lnTo>
                  <a:pt x="23017" y="1818"/>
                </a:lnTo>
                <a:lnTo>
                  <a:pt x="22972" y="1836"/>
                </a:lnTo>
                <a:lnTo>
                  <a:pt x="22964" y="1827"/>
                </a:lnTo>
                <a:lnTo>
                  <a:pt x="22955" y="1818"/>
                </a:lnTo>
                <a:lnTo>
                  <a:pt x="22972" y="1818"/>
                </a:lnTo>
                <a:lnTo>
                  <a:pt x="22981" y="1818"/>
                </a:lnTo>
                <a:lnTo>
                  <a:pt x="22999" y="1809"/>
                </a:lnTo>
                <a:lnTo>
                  <a:pt x="23008" y="1800"/>
                </a:lnTo>
                <a:lnTo>
                  <a:pt x="23034" y="1800"/>
                </a:lnTo>
                <a:lnTo>
                  <a:pt x="23052" y="1809"/>
                </a:lnTo>
                <a:lnTo>
                  <a:pt x="23105" y="1809"/>
                </a:lnTo>
                <a:lnTo>
                  <a:pt x="23105" y="1800"/>
                </a:lnTo>
                <a:lnTo>
                  <a:pt x="23096" y="1792"/>
                </a:lnTo>
                <a:lnTo>
                  <a:pt x="23069" y="1792"/>
                </a:lnTo>
                <a:lnTo>
                  <a:pt x="23052" y="1783"/>
                </a:lnTo>
                <a:lnTo>
                  <a:pt x="23034" y="1783"/>
                </a:lnTo>
                <a:lnTo>
                  <a:pt x="22981" y="1774"/>
                </a:lnTo>
                <a:lnTo>
                  <a:pt x="22964" y="1765"/>
                </a:lnTo>
                <a:lnTo>
                  <a:pt x="22920" y="1765"/>
                </a:lnTo>
                <a:lnTo>
                  <a:pt x="22911" y="1765"/>
                </a:lnTo>
                <a:lnTo>
                  <a:pt x="22796" y="1756"/>
                </a:lnTo>
                <a:lnTo>
                  <a:pt x="22761" y="1747"/>
                </a:lnTo>
                <a:lnTo>
                  <a:pt x="22743" y="1739"/>
                </a:lnTo>
                <a:lnTo>
                  <a:pt x="22708" y="1730"/>
                </a:lnTo>
                <a:lnTo>
                  <a:pt x="22699" y="1730"/>
                </a:lnTo>
                <a:lnTo>
                  <a:pt x="22699" y="1739"/>
                </a:lnTo>
                <a:lnTo>
                  <a:pt x="22717" y="1756"/>
                </a:lnTo>
                <a:lnTo>
                  <a:pt x="22717" y="1774"/>
                </a:lnTo>
                <a:lnTo>
                  <a:pt x="22725" y="1774"/>
                </a:lnTo>
                <a:lnTo>
                  <a:pt x="22699" y="1783"/>
                </a:lnTo>
                <a:lnTo>
                  <a:pt x="22681" y="1792"/>
                </a:lnTo>
                <a:lnTo>
                  <a:pt x="22620" y="1792"/>
                </a:lnTo>
                <a:lnTo>
                  <a:pt x="22611" y="1792"/>
                </a:lnTo>
                <a:lnTo>
                  <a:pt x="22584" y="1809"/>
                </a:lnTo>
                <a:lnTo>
                  <a:pt x="22584" y="1818"/>
                </a:lnTo>
                <a:lnTo>
                  <a:pt x="22584" y="1836"/>
                </a:lnTo>
                <a:lnTo>
                  <a:pt x="22602" y="1836"/>
                </a:lnTo>
                <a:lnTo>
                  <a:pt x="22611" y="1827"/>
                </a:lnTo>
                <a:lnTo>
                  <a:pt x="22620" y="1827"/>
                </a:lnTo>
                <a:lnTo>
                  <a:pt x="22655" y="1827"/>
                </a:lnTo>
                <a:lnTo>
                  <a:pt x="22664" y="1836"/>
                </a:lnTo>
                <a:lnTo>
                  <a:pt x="22646" y="1836"/>
                </a:lnTo>
                <a:lnTo>
                  <a:pt x="22637" y="1836"/>
                </a:lnTo>
                <a:lnTo>
                  <a:pt x="22620" y="1862"/>
                </a:lnTo>
                <a:lnTo>
                  <a:pt x="22602" y="1862"/>
                </a:lnTo>
                <a:lnTo>
                  <a:pt x="22620" y="1871"/>
                </a:lnTo>
                <a:lnTo>
                  <a:pt x="22628" y="1871"/>
                </a:lnTo>
                <a:lnTo>
                  <a:pt x="22628" y="1898"/>
                </a:lnTo>
                <a:lnTo>
                  <a:pt x="22646" y="1915"/>
                </a:lnTo>
                <a:lnTo>
                  <a:pt x="22646" y="1924"/>
                </a:lnTo>
                <a:lnTo>
                  <a:pt x="22620" y="1924"/>
                </a:lnTo>
                <a:lnTo>
                  <a:pt x="22602" y="1933"/>
                </a:lnTo>
                <a:lnTo>
                  <a:pt x="22593" y="1933"/>
                </a:lnTo>
                <a:lnTo>
                  <a:pt x="22575" y="1915"/>
                </a:lnTo>
                <a:lnTo>
                  <a:pt x="22558" y="1906"/>
                </a:lnTo>
                <a:lnTo>
                  <a:pt x="22549" y="1906"/>
                </a:lnTo>
                <a:lnTo>
                  <a:pt x="22540" y="1915"/>
                </a:lnTo>
                <a:lnTo>
                  <a:pt x="22523" y="1915"/>
                </a:lnTo>
                <a:lnTo>
                  <a:pt x="22514" y="1915"/>
                </a:lnTo>
                <a:lnTo>
                  <a:pt x="22505" y="1924"/>
                </a:lnTo>
                <a:lnTo>
                  <a:pt x="22505" y="1933"/>
                </a:lnTo>
                <a:lnTo>
                  <a:pt x="22496" y="1933"/>
                </a:lnTo>
                <a:lnTo>
                  <a:pt x="22496" y="1942"/>
                </a:lnTo>
                <a:lnTo>
                  <a:pt x="22505" y="1942"/>
                </a:lnTo>
                <a:lnTo>
                  <a:pt x="22523" y="1950"/>
                </a:lnTo>
                <a:lnTo>
                  <a:pt x="22505" y="1950"/>
                </a:lnTo>
                <a:lnTo>
                  <a:pt x="22505" y="1959"/>
                </a:lnTo>
                <a:lnTo>
                  <a:pt x="22487" y="1959"/>
                </a:lnTo>
                <a:lnTo>
                  <a:pt x="22496" y="1968"/>
                </a:lnTo>
                <a:lnTo>
                  <a:pt x="22505" y="1977"/>
                </a:lnTo>
                <a:lnTo>
                  <a:pt x="22496" y="1977"/>
                </a:lnTo>
                <a:lnTo>
                  <a:pt x="22487" y="1968"/>
                </a:lnTo>
                <a:lnTo>
                  <a:pt x="22478" y="1968"/>
                </a:lnTo>
                <a:lnTo>
                  <a:pt x="22461" y="1950"/>
                </a:lnTo>
                <a:lnTo>
                  <a:pt x="22452" y="1942"/>
                </a:lnTo>
                <a:lnTo>
                  <a:pt x="22434" y="1942"/>
                </a:lnTo>
                <a:lnTo>
                  <a:pt x="22381" y="1915"/>
                </a:lnTo>
                <a:lnTo>
                  <a:pt x="22364" y="1906"/>
                </a:lnTo>
                <a:lnTo>
                  <a:pt x="22346" y="1906"/>
                </a:lnTo>
                <a:lnTo>
                  <a:pt x="22320" y="1915"/>
                </a:lnTo>
                <a:lnTo>
                  <a:pt x="22311" y="1924"/>
                </a:lnTo>
                <a:lnTo>
                  <a:pt x="22284" y="1924"/>
                </a:lnTo>
                <a:lnTo>
                  <a:pt x="22267" y="1933"/>
                </a:lnTo>
                <a:lnTo>
                  <a:pt x="22258" y="1942"/>
                </a:lnTo>
                <a:lnTo>
                  <a:pt x="22214" y="1942"/>
                </a:lnTo>
                <a:lnTo>
                  <a:pt x="22187" y="1933"/>
                </a:lnTo>
                <a:lnTo>
                  <a:pt x="22161" y="1924"/>
                </a:lnTo>
                <a:lnTo>
                  <a:pt x="22143" y="1915"/>
                </a:lnTo>
                <a:lnTo>
                  <a:pt x="22126" y="1889"/>
                </a:lnTo>
                <a:lnTo>
                  <a:pt x="22117" y="1889"/>
                </a:lnTo>
                <a:lnTo>
                  <a:pt x="22117" y="1880"/>
                </a:lnTo>
                <a:lnTo>
                  <a:pt x="22108" y="1871"/>
                </a:lnTo>
                <a:lnTo>
                  <a:pt x="22099" y="1871"/>
                </a:lnTo>
                <a:lnTo>
                  <a:pt x="22081" y="1898"/>
                </a:lnTo>
                <a:lnTo>
                  <a:pt x="22073" y="1906"/>
                </a:lnTo>
                <a:lnTo>
                  <a:pt x="22064" y="1933"/>
                </a:lnTo>
                <a:lnTo>
                  <a:pt x="22064" y="1950"/>
                </a:lnTo>
                <a:lnTo>
                  <a:pt x="22064" y="1959"/>
                </a:lnTo>
                <a:lnTo>
                  <a:pt x="22055" y="1968"/>
                </a:lnTo>
                <a:lnTo>
                  <a:pt x="22046" y="1977"/>
                </a:lnTo>
                <a:lnTo>
                  <a:pt x="22028" y="2003"/>
                </a:lnTo>
                <a:lnTo>
                  <a:pt x="22020" y="2021"/>
                </a:lnTo>
                <a:lnTo>
                  <a:pt x="22002" y="2021"/>
                </a:lnTo>
                <a:lnTo>
                  <a:pt x="22002" y="2030"/>
                </a:lnTo>
                <a:lnTo>
                  <a:pt x="21984" y="2030"/>
                </a:lnTo>
                <a:lnTo>
                  <a:pt x="21976" y="2021"/>
                </a:lnTo>
                <a:lnTo>
                  <a:pt x="21976" y="2003"/>
                </a:lnTo>
                <a:lnTo>
                  <a:pt x="21967" y="1995"/>
                </a:lnTo>
                <a:lnTo>
                  <a:pt x="21958" y="2012"/>
                </a:lnTo>
                <a:lnTo>
                  <a:pt x="21949" y="2012"/>
                </a:lnTo>
                <a:lnTo>
                  <a:pt x="21931" y="2003"/>
                </a:lnTo>
                <a:lnTo>
                  <a:pt x="21914" y="1986"/>
                </a:lnTo>
                <a:lnTo>
                  <a:pt x="21896" y="1977"/>
                </a:lnTo>
                <a:lnTo>
                  <a:pt x="21870" y="1942"/>
                </a:lnTo>
                <a:lnTo>
                  <a:pt x="21852" y="1924"/>
                </a:lnTo>
                <a:lnTo>
                  <a:pt x="21852" y="1915"/>
                </a:lnTo>
                <a:lnTo>
                  <a:pt x="21834" y="1915"/>
                </a:lnTo>
                <a:lnTo>
                  <a:pt x="21826" y="1906"/>
                </a:lnTo>
                <a:lnTo>
                  <a:pt x="21834" y="1898"/>
                </a:lnTo>
                <a:lnTo>
                  <a:pt x="21861" y="1889"/>
                </a:lnTo>
                <a:lnTo>
                  <a:pt x="21870" y="1898"/>
                </a:lnTo>
                <a:lnTo>
                  <a:pt x="21861" y="1880"/>
                </a:lnTo>
                <a:lnTo>
                  <a:pt x="21852" y="1871"/>
                </a:lnTo>
                <a:lnTo>
                  <a:pt x="21852" y="1862"/>
                </a:lnTo>
                <a:lnTo>
                  <a:pt x="21852" y="1871"/>
                </a:lnTo>
                <a:lnTo>
                  <a:pt x="21852" y="1880"/>
                </a:lnTo>
                <a:lnTo>
                  <a:pt x="21843" y="1889"/>
                </a:lnTo>
                <a:lnTo>
                  <a:pt x="21834" y="1889"/>
                </a:lnTo>
                <a:lnTo>
                  <a:pt x="21790" y="1845"/>
                </a:lnTo>
                <a:lnTo>
                  <a:pt x="21764" y="1827"/>
                </a:lnTo>
                <a:lnTo>
                  <a:pt x="21755" y="1818"/>
                </a:lnTo>
                <a:lnTo>
                  <a:pt x="21746" y="1800"/>
                </a:lnTo>
                <a:lnTo>
                  <a:pt x="21755" y="1800"/>
                </a:lnTo>
                <a:lnTo>
                  <a:pt x="21781" y="1818"/>
                </a:lnTo>
                <a:lnTo>
                  <a:pt x="21799" y="1827"/>
                </a:lnTo>
                <a:lnTo>
                  <a:pt x="21834" y="1845"/>
                </a:lnTo>
                <a:lnTo>
                  <a:pt x="21861" y="1845"/>
                </a:lnTo>
                <a:lnTo>
                  <a:pt x="21870" y="1836"/>
                </a:lnTo>
                <a:lnTo>
                  <a:pt x="21870" y="1818"/>
                </a:lnTo>
                <a:lnTo>
                  <a:pt x="21861" y="1800"/>
                </a:lnTo>
                <a:lnTo>
                  <a:pt x="21852" y="1792"/>
                </a:lnTo>
                <a:lnTo>
                  <a:pt x="21808" y="1792"/>
                </a:lnTo>
                <a:lnTo>
                  <a:pt x="21799" y="1783"/>
                </a:lnTo>
                <a:lnTo>
                  <a:pt x="21817" y="1783"/>
                </a:lnTo>
                <a:lnTo>
                  <a:pt x="21826" y="1774"/>
                </a:lnTo>
                <a:lnTo>
                  <a:pt x="21852" y="1765"/>
                </a:lnTo>
                <a:lnTo>
                  <a:pt x="21861" y="1756"/>
                </a:lnTo>
                <a:lnTo>
                  <a:pt x="21852" y="1747"/>
                </a:lnTo>
                <a:lnTo>
                  <a:pt x="21843" y="1739"/>
                </a:lnTo>
                <a:lnTo>
                  <a:pt x="21817" y="1739"/>
                </a:lnTo>
                <a:lnTo>
                  <a:pt x="21808" y="1730"/>
                </a:lnTo>
                <a:lnTo>
                  <a:pt x="21817" y="1730"/>
                </a:lnTo>
                <a:lnTo>
                  <a:pt x="21826" y="1721"/>
                </a:lnTo>
                <a:lnTo>
                  <a:pt x="21843" y="1712"/>
                </a:lnTo>
                <a:lnTo>
                  <a:pt x="21843" y="1703"/>
                </a:lnTo>
                <a:lnTo>
                  <a:pt x="21834" y="1703"/>
                </a:lnTo>
                <a:lnTo>
                  <a:pt x="21834" y="1695"/>
                </a:lnTo>
                <a:lnTo>
                  <a:pt x="21817" y="1686"/>
                </a:lnTo>
                <a:lnTo>
                  <a:pt x="21808" y="1686"/>
                </a:lnTo>
                <a:lnTo>
                  <a:pt x="21781" y="1677"/>
                </a:lnTo>
                <a:lnTo>
                  <a:pt x="21790" y="1668"/>
                </a:lnTo>
                <a:lnTo>
                  <a:pt x="21773" y="1668"/>
                </a:lnTo>
                <a:lnTo>
                  <a:pt x="21764" y="1659"/>
                </a:lnTo>
                <a:lnTo>
                  <a:pt x="21746" y="1650"/>
                </a:lnTo>
                <a:lnTo>
                  <a:pt x="21693" y="1642"/>
                </a:lnTo>
                <a:lnTo>
                  <a:pt x="21684" y="1659"/>
                </a:lnTo>
                <a:lnTo>
                  <a:pt x="21658" y="1668"/>
                </a:lnTo>
                <a:lnTo>
                  <a:pt x="21640" y="1659"/>
                </a:lnTo>
                <a:lnTo>
                  <a:pt x="21640" y="1650"/>
                </a:lnTo>
                <a:lnTo>
                  <a:pt x="21640" y="1642"/>
                </a:lnTo>
                <a:lnTo>
                  <a:pt x="21623" y="1642"/>
                </a:lnTo>
                <a:lnTo>
                  <a:pt x="21614" y="1650"/>
                </a:lnTo>
                <a:lnTo>
                  <a:pt x="21605" y="1650"/>
                </a:lnTo>
                <a:lnTo>
                  <a:pt x="21587" y="1659"/>
                </a:lnTo>
                <a:lnTo>
                  <a:pt x="21587" y="1642"/>
                </a:lnTo>
                <a:lnTo>
                  <a:pt x="21534" y="1615"/>
                </a:lnTo>
                <a:lnTo>
                  <a:pt x="21508" y="1615"/>
                </a:lnTo>
                <a:lnTo>
                  <a:pt x="21499" y="1615"/>
                </a:lnTo>
                <a:lnTo>
                  <a:pt x="21473" y="1615"/>
                </a:lnTo>
                <a:lnTo>
                  <a:pt x="21464" y="1624"/>
                </a:lnTo>
                <a:lnTo>
                  <a:pt x="21455" y="1633"/>
                </a:lnTo>
                <a:lnTo>
                  <a:pt x="21437" y="1624"/>
                </a:lnTo>
                <a:lnTo>
                  <a:pt x="21429" y="1624"/>
                </a:lnTo>
                <a:lnTo>
                  <a:pt x="21420" y="1642"/>
                </a:lnTo>
                <a:lnTo>
                  <a:pt x="21420" y="1659"/>
                </a:lnTo>
                <a:lnTo>
                  <a:pt x="21429" y="1659"/>
                </a:lnTo>
                <a:lnTo>
                  <a:pt x="21429" y="1668"/>
                </a:lnTo>
                <a:lnTo>
                  <a:pt x="21437" y="1686"/>
                </a:lnTo>
                <a:lnTo>
                  <a:pt x="21446" y="1695"/>
                </a:lnTo>
                <a:lnTo>
                  <a:pt x="21437" y="1695"/>
                </a:lnTo>
                <a:lnTo>
                  <a:pt x="21429" y="1695"/>
                </a:lnTo>
                <a:lnTo>
                  <a:pt x="21429" y="1703"/>
                </a:lnTo>
                <a:lnTo>
                  <a:pt x="21420" y="1721"/>
                </a:lnTo>
                <a:lnTo>
                  <a:pt x="21411" y="1721"/>
                </a:lnTo>
                <a:lnTo>
                  <a:pt x="21402" y="1721"/>
                </a:lnTo>
                <a:lnTo>
                  <a:pt x="21367" y="1712"/>
                </a:lnTo>
                <a:lnTo>
                  <a:pt x="21358" y="1721"/>
                </a:lnTo>
                <a:lnTo>
                  <a:pt x="21376" y="1730"/>
                </a:lnTo>
                <a:lnTo>
                  <a:pt x="21384" y="1730"/>
                </a:lnTo>
                <a:lnTo>
                  <a:pt x="21376" y="1730"/>
                </a:lnTo>
                <a:lnTo>
                  <a:pt x="21367" y="1739"/>
                </a:lnTo>
                <a:lnTo>
                  <a:pt x="21340" y="1739"/>
                </a:lnTo>
                <a:lnTo>
                  <a:pt x="21331" y="1730"/>
                </a:lnTo>
                <a:lnTo>
                  <a:pt x="21314" y="1721"/>
                </a:lnTo>
                <a:lnTo>
                  <a:pt x="21305" y="1721"/>
                </a:lnTo>
                <a:lnTo>
                  <a:pt x="21279" y="1721"/>
                </a:lnTo>
                <a:lnTo>
                  <a:pt x="21252" y="1730"/>
                </a:lnTo>
                <a:lnTo>
                  <a:pt x="21226" y="1721"/>
                </a:lnTo>
                <a:lnTo>
                  <a:pt x="21173" y="1721"/>
                </a:lnTo>
                <a:lnTo>
                  <a:pt x="21164" y="1721"/>
                </a:lnTo>
                <a:lnTo>
                  <a:pt x="21137" y="1712"/>
                </a:lnTo>
                <a:lnTo>
                  <a:pt x="21102" y="1703"/>
                </a:lnTo>
                <a:lnTo>
                  <a:pt x="21067" y="1686"/>
                </a:lnTo>
                <a:lnTo>
                  <a:pt x="21058" y="1668"/>
                </a:lnTo>
                <a:lnTo>
                  <a:pt x="21067" y="1650"/>
                </a:lnTo>
                <a:lnTo>
                  <a:pt x="21084" y="1650"/>
                </a:lnTo>
                <a:lnTo>
                  <a:pt x="21102" y="1650"/>
                </a:lnTo>
                <a:lnTo>
                  <a:pt x="21102" y="1642"/>
                </a:lnTo>
                <a:lnTo>
                  <a:pt x="21093" y="1642"/>
                </a:lnTo>
                <a:lnTo>
                  <a:pt x="21067" y="1633"/>
                </a:lnTo>
                <a:lnTo>
                  <a:pt x="20979" y="1633"/>
                </a:lnTo>
                <a:lnTo>
                  <a:pt x="20917" y="1624"/>
                </a:lnTo>
                <a:lnTo>
                  <a:pt x="20837" y="1615"/>
                </a:lnTo>
                <a:lnTo>
                  <a:pt x="20793" y="1633"/>
                </a:lnTo>
                <a:lnTo>
                  <a:pt x="20740" y="1633"/>
                </a:lnTo>
                <a:lnTo>
                  <a:pt x="20723" y="1642"/>
                </a:lnTo>
                <a:lnTo>
                  <a:pt x="20705" y="1650"/>
                </a:lnTo>
                <a:lnTo>
                  <a:pt x="20705" y="1659"/>
                </a:lnTo>
                <a:lnTo>
                  <a:pt x="20714" y="1668"/>
                </a:lnTo>
                <a:lnTo>
                  <a:pt x="20723" y="1668"/>
                </a:lnTo>
                <a:lnTo>
                  <a:pt x="20732" y="1668"/>
                </a:lnTo>
                <a:lnTo>
                  <a:pt x="20723" y="1668"/>
                </a:lnTo>
                <a:lnTo>
                  <a:pt x="20723" y="1677"/>
                </a:lnTo>
                <a:lnTo>
                  <a:pt x="20714" y="1677"/>
                </a:lnTo>
                <a:lnTo>
                  <a:pt x="20705" y="1686"/>
                </a:lnTo>
                <a:lnTo>
                  <a:pt x="20705" y="1695"/>
                </a:lnTo>
                <a:lnTo>
                  <a:pt x="20705" y="1712"/>
                </a:lnTo>
                <a:lnTo>
                  <a:pt x="20696" y="1730"/>
                </a:lnTo>
                <a:lnTo>
                  <a:pt x="20687" y="1739"/>
                </a:lnTo>
                <a:lnTo>
                  <a:pt x="20679" y="1747"/>
                </a:lnTo>
                <a:lnTo>
                  <a:pt x="20687" y="1756"/>
                </a:lnTo>
                <a:lnTo>
                  <a:pt x="20696" y="1756"/>
                </a:lnTo>
                <a:lnTo>
                  <a:pt x="20714" y="1765"/>
                </a:lnTo>
                <a:lnTo>
                  <a:pt x="20714" y="1774"/>
                </a:lnTo>
                <a:lnTo>
                  <a:pt x="20687" y="1765"/>
                </a:lnTo>
                <a:lnTo>
                  <a:pt x="20679" y="1756"/>
                </a:lnTo>
                <a:lnTo>
                  <a:pt x="20679" y="1747"/>
                </a:lnTo>
                <a:lnTo>
                  <a:pt x="20670" y="1739"/>
                </a:lnTo>
                <a:lnTo>
                  <a:pt x="20679" y="1730"/>
                </a:lnTo>
                <a:lnTo>
                  <a:pt x="20687" y="1730"/>
                </a:lnTo>
                <a:lnTo>
                  <a:pt x="20696" y="1712"/>
                </a:lnTo>
                <a:lnTo>
                  <a:pt x="20696" y="1695"/>
                </a:lnTo>
                <a:lnTo>
                  <a:pt x="20696" y="1668"/>
                </a:lnTo>
                <a:lnTo>
                  <a:pt x="20687" y="1659"/>
                </a:lnTo>
                <a:lnTo>
                  <a:pt x="20679" y="1650"/>
                </a:lnTo>
                <a:lnTo>
                  <a:pt x="20687" y="1633"/>
                </a:lnTo>
                <a:lnTo>
                  <a:pt x="20696" y="1624"/>
                </a:lnTo>
                <a:lnTo>
                  <a:pt x="20687" y="1615"/>
                </a:lnTo>
                <a:lnTo>
                  <a:pt x="20679" y="1597"/>
                </a:lnTo>
                <a:lnTo>
                  <a:pt x="20670" y="1589"/>
                </a:lnTo>
                <a:lnTo>
                  <a:pt x="20661" y="1580"/>
                </a:lnTo>
                <a:lnTo>
                  <a:pt x="20652" y="1580"/>
                </a:lnTo>
                <a:lnTo>
                  <a:pt x="20661" y="1597"/>
                </a:lnTo>
                <a:lnTo>
                  <a:pt x="20652" y="1606"/>
                </a:lnTo>
                <a:lnTo>
                  <a:pt x="20652" y="1615"/>
                </a:lnTo>
                <a:lnTo>
                  <a:pt x="20617" y="1615"/>
                </a:lnTo>
                <a:lnTo>
                  <a:pt x="20599" y="1615"/>
                </a:lnTo>
                <a:lnTo>
                  <a:pt x="20573" y="1615"/>
                </a:lnTo>
                <a:lnTo>
                  <a:pt x="20546" y="1597"/>
                </a:lnTo>
                <a:lnTo>
                  <a:pt x="20537" y="1589"/>
                </a:lnTo>
                <a:lnTo>
                  <a:pt x="20537" y="1580"/>
                </a:lnTo>
                <a:lnTo>
                  <a:pt x="20546" y="1580"/>
                </a:lnTo>
                <a:lnTo>
                  <a:pt x="20555" y="1571"/>
                </a:lnTo>
                <a:lnTo>
                  <a:pt x="20537" y="1571"/>
                </a:lnTo>
                <a:lnTo>
                  <a:pt x="20529" y="1571"/>
                </a:lnTo>
                <a:lnTo>
                  <a:pt x="20520" y="1589"/>
                </a:lnTo>
                <a:lnTo>
                  <a:pt x="20511" y="1580"/>
                </a:lnTo>
                <a:lnTo>
                  <a:pt x="20458" y="1571"/>
                </a:lnTo>
                <a:lnTo>
                  <a:pt x="20449" y="1580"/>
                </a:lnTo>
                <a:lnTo>
                  <a:pt x="20432" y="1589"/>
                </a:lnTo>
                <a:lnTo>
                  <a:pt x="20423" y="1597"/>
                </a:lnTo>
                <a:lnTo>
                  <a:pt x="20414" y="1606"/>
                </a:lnTo>
                <a:lnTo>
                  <a:pt x="20423" y="1615"/>
                </a:lnTo>
                <a:lnTo>
                  <a:pt x="20449" y="1615"/>
                </a:lnTo>
                <a:lnTo>
                  <a:pt x="20476" y="1615"/>
                </a:lnTo>
                <a:lnTo>
                  <a:pt x="20493" y="1606"/>
                </a:lnTo>
                <a:lnTo>
                  <a:pt x="20502" y="1615"/>
                </a:lnTo>
                <a:lnTo>
                  <a:pt x="20511" y="1615"/>
                </a:lnTo>
                <a:lnTo>
                  <a:pt x="20502" y="1624"/>
                </a:lnTo>
                <a:lnTo>
                  <a:pt x="20476" y="1633"/>
                </a:lnTo>
                <a:lnTo>
                  <a:pt x="20432" y="1650"/>
                </a:lnTo>
                <a:lnTo>
                  <a:pt x="20414" y="1650"/>
                </a:lnTo>
                <a:lnTo>
                  <a:pt x="20396" y="1650"/>
                </a:lnTo>
                <a:lnTo>
                  <a:pt x="20379" y="1659"/>
                </a:lnTo>
                <a:lnTo>
                  <a:pt x="20379" y="1668"/>
                </a:lnTo>
                <a:lnTo>
                  <a:pt x="20335" y="1677"/>
                </a:lnTo>
                <a:lnTo>
                  <a:pt x="20326" y="1677"/>
                </a:lnTo>
                <a:lnTo>
                  <a:pt x="20317" y="1677"/>
                </a:lnTo>
                <a:lnTo>
                  <a:pt x="20308" y="1686"/>
                </a:lnTo>
                <a:lnTo>
                  <a:pt x="20299" y="1686"/>
                </a:lnTo>
                <a:lnTo>
                  <a:pt x="20282" y="1695"/>
                </a:lnTo>
                <a:lnTo>
                  <a:pt x="20246" y="1695"/>
                </a:lnTo>
                <a:lnTo>
                  <a:pt x="20229" y="1695"/>
                </a:lnTo>
                <a:lnTo>
                  <a:pt x="20185" y="1695"/>
                </a:lnTo>
                <a:lnTo>
                  <a:pt x="20176" y="1703"/>
                </a:lnTo>
                <a:lnTo>
                  <a:pt x="20167" y="1712"/>
                </a:lnTo>
                <a:lnTo>
                  <a:pt x="20158" y="1721"/>
                </a:lnTo>
                <a:lnTo>
                  <a:pt x="20158" y="1730"/>
                </a:lnTo>
                <a:lnTo>
                  <a:pt x="20132" y="1739"/>
                </a:lnTo>
                <a:lnTo>
                  <a:pt x="20105" y="1747"/>
                </a:lnTo>
                <a:lnTo>
                  <a:pt x="20088" y="1747"/>
                </a:lnTo>
                <a:lnTo>
                  <a:pt x="20105" y="1739"/>
                </a:lnTo>
                <a:lnTo>
                  <a:pt x="20123" y="1721"/>
                </a:lnTo>
                <a:lnTo>
                  <a:pt x="20167" y="1677"/>
                </a:lnTo>
                <a:lnTo>
                  <a:pt x="20202" y="1668"/>
                </a:lnTo>
                <a:lnTo>
                  <a:pt x="20211" y="1668"/>
                </a:lnTo>
                <a:lnTo>
                  <a:pt x="20238" y="1633"/>
                </a:lnTo>
                <a:lnTo>
                  <a:pt x="20246" y="1633"/>
                </a:lnTo>
                <a:lnTo>
                  <a:pt x="20282" y="1633"/>
                </a:lnTo>
                <a:lnTo>
                  <a:pt x="20308" y="1624"/>
                </a:lnTo>
                <a:lnTo>
                  <a:pt x="20379" y="1571"/>
                </a:lnTo>
                <a:lnTo>
                  <a:pt x="20405" y="1562"/>
                </a:lnTo>
                <a:lnTo>
                  <a:pt x="20432" y="1553"/>
                </a:lnTo>
                <a:lnTo>
                  <a:pt x="20432" y="1544"/>
                </a:lnTo>
                <a:lnTo>
                  <a:pt x="20440" y="1536"/>
                </a:lnTo>
                <a:lnTo>
                  <a:pt x="20432" y="1536"/>
                </a:lnTo>
                <a:lnTo>
                  <a:pt x="20432" y="1527"/>
                </a:lnTo>
                <a:lnTo>
                  <a:pt x="20458" y="1518"/>
                </a:lnTo>
                <a:lnTo>
                  <a:pt x="20467" y="1509"/>
                </a:lnTo>
                <a:lnTo>
                  <a:pt x="20511" y="1500"/>
                </a:lnTo>
                <a:lnTo>
                  <a:pt x="20537" y="1483"/>
                </a:lnTo>
                <a:lnTo>
                  <a:pt x="20582" y="1465"/>
                </a:lnTo>
                <a:lnTo>
                  <a:pt x="20608" y="1456"/>
                </a:lnTo>
                <a:lnTo>
                  <a:pt x="20661" y="1430"/>
                </a:lnTo>
                <a:lnTo>
                  <a:pt x="20705" y="1386"/>
                </a:lnTo>
                <a:lnTo>
                  <a:pt x="20714" y="1359"/>
                </a:lnTo>
                <a:lnTo>
                  <a:pt x="20705" y="1359"/>
                </a:lnTo>
                <a:lnTo>
                  <a:pt x="20687" y="1350"/>
                </a:lnTo>
                <a:lnTo>
                  <a:pt x="20679" y="1341"/>
                </a:lnTo>
                <a:lnTo>
                  <a:pt x="20661" y="1341"/>
                </a:lnTo>
                <a:lnTo>
                  <a:pt x="20643" y="1324"/>
                </a:lnTo>
                <a:lnTo>
                  <a:pt x="20626" y="1306"/>
                </a:lnTo>
                <a:lnTo>
                  <a:pt x="20635" y="1306"/>
                </a:lnTo>
                <a:lnTo>
                  <a:pt x="20670" y="1324"/>
                </a:lnTo>
                <a:lnTo>
                  <a:pt x="20696" y="1333"/>
                </a:lnTo>
                <a:lnTo>
                  <a:pt x="20705" y="1341"/>
                </a:lnTo>
                <a:lnTo>
                  <a:pt x="20696" y="1350"/>
                </a:lnTo>
                <a:lnTo>
                  <a:pt x="20705" y="1341"/>
                </a:lnTo>
                <a:lnTo>
                  <a:pt x="20723" y="1324"/>
                </a:lnTo>
                <a:lnTo>
                  <a:pt x="20732" y="1306"/>
                </a:lnTo>
                <a:lnTo>
                  <a:pt x="20723" y="1289"/>
                </a:lnTo>
                <a:lnTo>
                  <a:pt x="20705" y="1297"/>
                </a:lnTo>
                <a:lnTo>
                  <a:pt x="20696" y="1262"/>
                </a:lnTo>
                <a:lnTo>
                  <a:pt x="20687" y="1253"/>
                </a:lnTo>
                <a:lnTo>
                  <a:pt x="20687" y="1244"/>
                </a:lnTo>
                <a:lnTo>
                  <a:pt x="20670" y="1244"/>
                </a:lnTo>
                <a:lnTo>
                  <a:pt x="20661" y="1244"/>
                </a:lnTo>
                <a:lnTo>
                  <a:pt x="20670" y="1244"/>
                </a:lnTo>
                <a:lnTo>
                  <a:pt x="20679" y="1253"/>
                </a:lnTo>
                <a:lnTo>
                  <a:pt x="20670" y="1262"/>
                </a:lnTo>
                <a:lnTo>
                  <a:pt x="20652" y="1271"/>
                </a:lnTo>
                <a:lnTo>
                  <a:pt x="20635" y="1271"/>
                </a:lnTo>
                <a:lnTo>
                  <a:pt x="20643" y="1271"/>
                </a:lnTo>
                <a:lnTo>
                  <a:pt x="20652" y="1262"/>
                </a:lnTo>
                <a:lnTo>
                  <a:pt x="20643" y="1253"/>
                </a:lnTo>
                <a:lnTo>
                  <a:pt x="20643" y="1244"/>
                </a:lnTo>
                <a:lnTo>
                  <a:pt x="20635" y="1227"/>
                </a:lnTo>
                <a:lnTo>
                  <a:pt x="20617" y="1218"/>
                </a:lnTo>
                <a:lnTo>
                  <a:pt x="20608" y="1218"/>
                </a:lnTo>
                <a:lnTo>
                  <a:pt x="20599" y="1218"/>
                </a:lnTo>
                <a:lnTo>
                  <a:pt x="20582" y="1227"/>
                </a:lnTo>
                <a:lnTo>
                  <a:pt x="20590" y="1218"/>
                </a:lnTo>
                <a:lnTo>
                  <a:pt x="20599" y="1209"/>
                </a:lnTo>
                <a:lnTo>
                  <a:pt x="20582" y="1200"/>
                </a:lnTo>
                <a:lnTo>
                  <a:pt x="20573" y="1191"/>
                </a:lnTo>
                <a:lnTo>
                  <a:pt x="20564" y="1183"/>
                </a:lnTo>
                <a:lnTo>
                  <a:pt x="20546" y="1174"/>
                </a:lnTo>
                <a:lnTo>
                  <a:pt x="20529" y="1174"/>
                </a:lnTo>
                <a:lnTo>
                  <a:pt x="20476" y="1165"/>
                </a:lnTo>
                <a:lnTo>
                  <a:pt x="20440" y="1174"/>
                </a:lnTo>
                <a:lnTo>
                  <a:pt x="20396" y="1165"/>
                </a:lnTo>
                <a:lnTo>
                  <a:pt x="20343" y="1174"/>
                </a:lnTo>
                <a:lnTo>
                  <a:pt x="20326" y="1174"/>
                </a:lnTo>
                <a:lnTo>
                  <a:pt x="20308" y="1165"/>
                </a:lnTo>
                <a:lnTo>
                  <a:pt x="20299" y="1174"/>
                </a:lnTo>
                <a:lnTo>
                  <a:pt x="20290" y="1183"/>
                </a:lnTo>
                <a:lnTo>
                  <a:pt x="20290" y="1191"/>
                </a:lnTo>
                <a:lnTo>
                  <a:pt x="20273" y="1200"/>
                </a:lnTo>
                <a:lnTo>
                  <a:pt x="20264" y="1200"/>
                </a:lnTo>
                <a:lnTo>
                  <a:pt x="20238" y="1200"/>
                </a:lnTo>
                <a:lnTo>
                  <a:pt x="20211" y="1209"/>
                </a:lnTo>
                <a:lnTo>
                  <a:pt x="20202" y="1200"/>
                </a:lnTo>
                <a:lnTo>
                  <a:pt x="20176" y="1200"/>
                </a:lnTo>
                <a:lnTo>
                  <a:pt x="20176" y="1191"/>
                </a:lnTo>
                <a:lnTo>
                  <a:pt x="20185" y="1191"/>
                </a:lnTo>
                <a:lnTo>
                  <a:pt x="20193" y="1191"/>
                </a:lnTo>
                <a:lnTo>
                  <a:pt x="20220" y="1165"/>
                </a:lnTo>
                <a:lnTo>
                  <a:pt x="20238" y="1156"/>
                </a:lnTo>
                <a:lnTo>
                  <a:pt x="20255" y="1139"/>
                </a:lnTo>
                <a:lnTo>
                  <a:pt x="20246" y="1130"/>
                </a:lnTo>
                <a:lnTo>
                  <a:pt x="20220" y="1121"/>
                </a:lnTo>
                <a:lnTo>
                  <a:pt x="20202" y="1121"/>
                </a:lnTo>
                <a:lnTo>
                  <a:pt x="20202" y="1130"/>
                </a:lnTo>
                <a:lnTo>
                  <a:pt x="20176" y="1121"/>
                </a:lnTo>
                <a:lnTo>
                  <a:pt x="20158" y="1121"/>
                </a:lnTo>
                <a:lnTo>
                  <a:pt x="20132" y="1130"/>
                </a:lnTo>
                <a:lnTo>
                  <a:pt x="20123" y="1112"/>
                </a:lnTo>
                <a:lnTo>
                  <a:pt x="20096" y="1112"/>
                </a:lnTo>
                <a:lnTo>
                  <a:pt x="20017" y="1112"/>
                </a:lnTo>
                <a:lnTo>
                  <a:pt x="20026" y="1103"/>
                </a:lnTo>
                <a:lnTo>
                  <a:pt x="20070" y="1103"/>
                </a:lnTo>
                <a:lnTo>
                  <a:pt x="20105" y="1094"/>
                </a:lnTo>
                <a:lnTo>
                  <a:pt x="20132" y="1077"/>
                </a:lnTo>
                <a:lnTo>
                  <a:pt x="20149" y="1068"/>
                </a:lnTo>
                <a:lnTo>
                  <a:pt x="20149" y="1059"/>
                </a:lnTo>
                <a:lnTo>
                  <a:pt x="20140" y="1050"/>
                </a:lnTo>
                <a:lnTo>
                  <a:pt x="20132" y="1041"/>
                </a:lnTo>
                <a:lnTo>
                  <a:pt x="20096" y="1041"/>
                </a:lnTo>
                <a:lnTo>
                  <a:pt x="20070" y="1033"/>
                </a:lnTo>
                <a:lnTo>
                  <a:pt x="20061" y="1024"/>
                </a:lnTo>
                <a:lnTo>
                  <a:pt x="20017" y="1015"/>
                </a:lnTo>
                <a:lnTo>
                  <a:pt x="19999" y="1015"/>
                </a:lnTo>
                <a:lnTo>
                  <a:pt x="19973" y="1033"/>
                </a:lnTo>
                <a:lnTo>
                  <a:pt x="19955" y="1024"/>
                </a:lnTo>
                <a:lnTo>
                  <a:pt x="19938" y="1033"/>
                </a:lnTo>
                <a:lnTo>
                  <a:pt x="19902" y="1050"/>
                </a:lnTo>
                <a:lnTo>
                  <a:pt x="19823" y="1094"/>
                </a:lnTo>
                <a:lnTo>
                  <a:pt x="19805" y="1112"/>
                </a:lnTo>
                <a:lnTo>
                  <a:pt x="19796" y="1121"/>
                </a:lnTo>
                <a:lnTo>
                  <a:pt x="19779" y="1130"/>
                </a:lnTo>
                <a:lnTo>
                  <a:pt x="19770" y="1147"/>
                </a:lnTo>
                <a:lnTo>
                  <a:pt x="19779" y="1156"/>
                </a:lnTo>
                <a:lnTo>
                  <a:pt x="19779" y="1165"/>
                </a:lnTo>
                <a:lnTo>
                  <a:pt x="19788" y="1174"/>
                </a:lnTo>
                <a:lnTo>
                  <a:pt x="19779" y="1191"/>
                </a:lnTo>
                <a:lnTo>
                  <a:pt x="19779" y="1200"/>
                </a:lnTo>
                <a:lnTo>
                  <a:pt x="19796" y="1200"/>
                </a:lnTo>
                <a:lnTo>
                  <a:pt x="19832" y="1209"/>
                </a:lnTo>
                <a:lnTo>
                  <a:pt x="19823" y="1218"/>
                </a:lnTo>
                <a:lnTo>
                  <a:pt x="19805" y="1209"/>
                </a:lnTo>
                <a:lnTo>
                  <a:pt x="19788" y="1209"/>
                </a:lnTo>
                <a:lnTo>
                  <a:pt x="19770" y="1200"/>
                </a:lnTo>
                <a:lnTo>
                  <a:pt x="19735" y="1209"/>
                </a:lnTo>
                <a:lnTo>
                  <a:pt x="19699" y="1209"/>
                </a:lnTo>
                <a:lnTo>
                  <a:pt x="19673" y="1209"/>
                </a:lnTo>
                <a:lnTo>
                  <a:pt x="19629" y="1200"/>
                </a:lnTo>
                <a:lnTo>
                  <a:pt x="19620" y="1209"/>
                </a:lnTo>
                <a:lnTo>
                  <a:pt x="19629" y="1218"/>
                </a:lnTo>
                <a:lnTo>
                  <a:pt x="19638" y="1227"/>
                </a:lnTo>
                <a:lnTo>
                  <a:pt x="19664" y="1236"/>
                </a:lnTo>
                <a:lnTo>
                  <a:pt x="19682" y="1244"/>
                </a:lnTo>
                <a:lnTo>
                  <a:pt x="19691" y="1262"/>
                </a:lnTo>
                <a:lnTo>
                  <a:pt x="19699" y="1289"/>
                </a:lnTo>
                <a:lnTo>
                  <a:pt x="19691" y="1297"/>
                </a:lnTo>
                <a:lnTo>
                  <a:pt x="19682" y="1306"/>
                </a:lnTo>
                <a:lnTo>
                  <a:pt x="19673" y="1315"/>
                </a:lnTo>
                <a:lnTo>
                  <a:pt x="19664" y="1315"/>
                </a:lnTo>
                <a:lnTo>
                  <a:pt x="19682" y="1306"/>
                </a:lnTo>
                <a:lnTo>
                  <a:pt x="19682" y="1289"/>
                </a:lnTo>
                <a:lnTo>
                  <a:pt x="19691" y="1280"/>
                </a:lnTo>
                <a:lnTo>
                  <a:pt x="19682" y="1271"/>
                </a:lnTo>
                <a:lnTo>
                  <a:pt x="19673" y="1262"/>
                </a:lnTo>
                <a:lnTo>
                  <a:pt x="19646" y="1253"/>
                </a:lnTo>
                <a:lnTo>
                  <a:pt x="19629" y="1253"/>
                </a:lnTo>
                <a:lnTo>
                  <a:pt x="19620" y="1244"/>
                </a:lnTo>
                <a:lnTo>
                  <a:pt x="19611" y="1244"/>
                </a:lnTo>
                <a:lnTo>
                  <a:pt x="19585" y="1253"/>
                </a:lnTo>
                <a:lnTo>
                  <a:pt x="19576" y="1253"/>
                </a:lnTo>
                <a:lnTo>
                  <a:pt x="19558" y="1262"/>
                </a:lnTo>
                <a:lnTo>
                  <a:pt x="19558" y="1271"/>
                </a:lnTo>
                <a:lnTo>
                  <a:pt x="19541" y="1271"/>
                </a:lnTo>
                <a:lnTo>
                  <a:pt x="19532" y="1280"/>
                </a:lnTo>
                <a:lnTo>
                  <a:pt x="19523" y="1280"/>
                </a:lnTo>
                <a:lnTo>
                  <a:pt x="19514" y="1280"/>
                </a:lnTo>
                <a:lnTo>
                  <a:pt x="19505" y="1280"/>
                </a:lnTo>
                <a:lnTo>
                  <a:pt x="19479" y="1289"/>
                </a:lnTo>
                <a:lnTo>
                  <a:pt x="19452" y="1297"/>
                </a:lnTo>
                <a:lnTo>
                  <a:pt x="19452" y="1289"/>
                </a:lnTo>
                <a:lnTo>
                  <a:pt x="19461" y="1280"/>
                </a:lnTo>
                <a:lnTo>
                  <a:pt x="19452" y="1280"/>
                </a:lnTo>
                <a:lnTo>
                  <a:pt x="19408" y="1289"/>
                </a:lnTo>
                <a:lnTo>
                  <a:pt x="19391" y="1297"/>
                </a:lnTo>
                <a:lnTo>
                  <a:pt x="19417" y="1280"/>
                </a:lnTo>
                <a:lnTo>
                  <a:pt x="19417" y="1271"/>
                </a:lnTo>
                <a:lnTo>
                  <a:pt x="19408" y="1262"/>
                </a:lnTo>
                <a:lnTo>
                  <a:pt x="19382" y="1262"/>
                </a:lnTo>
                <a:lnTo>
                  <a:pt x="19364" y="1262"/>
                </a:lnTo>
                <a:lnTo>
                  <a:pt x="19346" y="1262"/>
                </a:lnTo>
                <a:lnTo>
                  <a:pt x="19311" y="1262"/>
                </a:lnTo>
                <a:lnTo>
                  <a:pt x="19302" y="1262"/>
                </a:lnTo>
                <a:lnTo>
                  <a:pt x="19294" y="1262"/>
                </a:lnTo>
                <a:lnTo>
                  <a:pt x="19276" y="1262"/>
                </a:lnTo>
                <a:lnTo>
                  <a:pt x="19258" y="1262"/>
                </a:lnTo>
                <a:lnTo>
                  <a:pt x="19241" y="1271"/>
                </a:lnTo>
                <a:lnTo>
                  <a:pt x="19223" y="1262"/>
                </a:lnTo>
                <a:lnTo>
                  <a:pt x="19214" y="1262"/>
                </a:lnTo>
                <a:lnTo>
                  <a:pt x="19205" y="1280"/>
                </a:lnTo>
                <a:lnTo>
                  <a:pt x="19188" y="1271"/>
                </a:lnTo>
                <a:lnTo>
                  <a:pt x="19179" y="1280"/>
                </a:lnTo>
                <a:lnTo>
                  <a:pt x="19188" y="1297"/>
                </a:lnTo>
                <a:lnTo>
                  <a:pt x="19196" y="1297"/>
                </a:lnTo>
                <a:lnTo>
                  <a:pt x="19205" y="1289"/>
                </a:lnTo>
                <a:lnTo>
                  <a:pt x="19223" y="1297"/>
                </a:lnTo>
                <a:lnTo>
                  <a:pt x="19232" y="1289"/>
                </a:lnTo>
                <a:lnTo>
                  <a:pt x="19241" y="1289"/>
                </a:lnTo>
                <a:lnTo>
                  <a:pt x="19276" y="1289"/>
                </a:lnTo>
                <a:lnTo>
                  <a:pt x="19276" y="1297"/>
                </a:lnTo>
                <a:lnTo>
                  <a:pt x="19232" y="1306"/>
                </a:lnTo>
                <a:lnTo>
                  <a:pt x="19161" y="1315"/>
                </a:lnTo>
                <a:lnTo>
                  <a:pt x="19152" y="1315"/>
                </a:lnTo>
                <a:lnTo>
                  <a:pt x="19108" y="1324"/>
                </a:lnTo>
                <a:lnTo>
                  <a:pt x="19082" y="1333"/>
                </a:lnTo>
                <a:lnTo>
                  <a:pt x="19046" y="1333"/>
                </a:lnTo>
                <a:lnTo>
                  <a:pt x="18985" y="1341"/>
                </a:lnTo>
                <a:lnTo>
                  <a:pt x="18941" y="1359"/>
                </a:lnTo>
                <a:lnTo>
                  <a:pt x="18923" y="1359"/>
                </a:lnTo>
                <a:lnTo>
                  <a:pt x="18879" y="1377"/>
                </a:lnTo>
                <a:lnTo>
                  <a:pt x="18861" y="1386"/>
                </a:lnTo>
                <a:lnTo>
                  <a:pt x="18799" y="1412"/>
                </a:lnTo>
                <a:lnTo>
                  <a:pt x="18764" y="1403"/>
                </a:lnTo>
                <a:lnTo>
                  <a:pt x="18755" y="1403"/>
                </a:lnTo>
                <a:lnTo>
                  <a:pt x="18747" y="1412"/>
                </a:lnTo>
                <a:lnTo>
                  <a:pt x="18747" y="1421"/>
                </a:lnTo>
                <a:lnTo>
                  <a:pt x="18764" y="1421"/>
                </a:lnTo>
                <a:lnTo>
                  <a:pt x="18773" y="1421"/>
                </a:lnTo>
                <a:lnTo>
                  <a:pt x="18791" y="1430"/>
                </a:lnTo>
                <a:lnTo>
                  <a:pt x="18782" y="1439"/>
                </a:lnTo>
                <a:lnTo>
                  <a:pt x="18755" y="1465"/>
                </a:lnTo>
                <a:lnTo>
                  <a:pt x="18738" y="1474"/>
                </a:lnTo>
                <a:lnTo>
                  <a:pt x="18729" y="1474"/>
                </a:lnTo>
                <a:lnTo>
                  <a:pt x="18694" y="1456"/>
                </a:lnTo>
                <a:lnTo>
                  <a:pt x="18685" y="1465"/>
                </a:lnTo>
                <a:lnTo>
                  <a:pt x="18685" y="1474"/>
                </a:lnTo>
                <a:lnTo>
                  <a:pt x="18667" y="1465"/>
                </a:lnTo>
                <a:lnTo>
                  <a:pt x="18667" y="1483"/>
                </a:lnTo>
                <a:lnTo>
                  <a:pt x="18685" y="1483"/>
                </a:lnTo>
                <a:lnTo>
                  <a:pt x="18711" y="1492"/>
                </a:lnTo>
                <a:lnTo>
                  <a:pt x="18729" y="1500"/>
                </a:lnTo>
                <a:lnTo>
                  <a:pt x="18747" y="1509"/>
                </a:lnTo>
                <a:lnTo>
                  <a:pt x="18764" y="1518"/>
                </a:lnTo>
                <a:lnTo>
                  <a:pt x="18773" y="1527"/>
                </a:lnTo>
                <a:lnTo>
                  <a:pt x="18747" y="1527"/>
                </a:lnTo>
                <a:lnTo>
                  <a:pt x="18729" y="1518"/>
                </a:lnTo>
                <a:lnTo>
                  <a:pt x="18720" y="1509"/>
                </a:lnTo>
                <a:lnTo>
                  <a:pt x="18711" y="1509"/>
                </a:lnTo>
                <a:lnTo>
                  <a:pt x="18694" y="1518"/>
                </a:lnTo>
                <a:lnTo>
                  <a:pt x="18676" y="1527"/>
                </a:lnTo>
                <a:lnTo>
                  <a:pt x="18694" y="1536"/>
                </a:lnTo>
                <a:lnTo>
                  <a:pt x="18720" y="1544"/>
                </a:lnTo>
                <a:lnTo>
                  <a:pt x="18729" y="1544"/>
                </a:lnTo>
                <a:lnTo>
                  <a:pt x="18764" y="1597"/>
                </a:lnTo>
                <a:lnTo>
                  <a:pt x="18773" y="1597"/>
                </a:lnTo>
                <a:lnTo>
                  <a:pt x="18791" y="1597"/>
                </a:lnTo>
                <a:lnTo>
                  <a:pt x="18791" y="1606"/>
                </a:lnTo>
                <a:lnTo>
                  <a:pt x="18782" y="1615"/>
                </a:lnTo>
                <a:lnTo>
                  <a:pt x="18773" y="1615"/>
                </a:lnTo>
                <a:lnTo>
                  <a:pt x="18764" y="1633"/>
                </a:lnTo>
                <a:lnTo>
                  <a:pt x="18702" y="1642"/>
                </a:lnTo>
                <a:lnTo>
                  <a:pt x="18694" y="1642"/>
                </a:lnTo>
                <a:lnTo>
                  <a:pt x="18685" y="1642"/>
                </a:lnTo>
                <a:lnTo>
                  <a:pt x="18676" y="1650"/>
                </a:lnTo>
                <a:lnTo>
                  <a:pt x="18676" y="1659"/>
                </a:lnTo>
                <a:lnTo>
                  <a:pt x="18676" y="1668"/>
                </a:lnTo>
                <a:lnTo>
                  <a:pt x="18685" y="1677"/>
                </a:lnTo>
                <a:lnTo>
                  <a:pt x="18729" y="1703"/>
                </a:lnTo>
                <a:lnTo>
                  <a:pt x="18720" y="1695"/>
                </a:lnTo>
                <a:lnTo>
                  <a:pt x="18702" y="1695"/>
                </a:lnTo>
                <a:lnTo>
                  <a:pt x="18685" y="1677"/>
                </a:lnTo>
                <a:lnTo>
                  <a:pt x="18667" y="1668"/>
                </a:lnTo>
                <a:lnTo>
                  <a:pt x="18667" y="1659"/>
                </a:lnTo>
                <a:lnTo>
                  <a:pt x="18667" y="1650"/>
                </a:lnTo>
                <a:lnTo>
                  <a:pt x="18685" y="1633"/>
                </a:lnTo>
                <a:lnTo>
                  <a:pt x="18702" y="1633"/>
                </a:lnTo>
                <a:lnTo>
                  <a:pt x="18729" y="1615"/>
                </a:lnTo>
                <a:lnTo>
                  <a:pt x="18755" y="1597"/>
                </a:lnTo>
                <a:lnTo>
                  <a:pt x="18747" y="1597"/>
                </a:lnTo>
                <a:lnTo>
                  <a:pt x="18747" y="1589"/>
                </a:lnTo>
                <a:lnTo>
                  <a:pt x="18720" y="1589"/>
                </a:lnTo>
                <a:lnTo>
                  <a:pt x="18676" y="1597"/>
                </a:lnTo>
                <a:lnTo>
                  <a:pt x="18649" y="1597"/>
                </a:lnTo>
                <a:lnTo>
                  <a:pt x="18641" y="1615"/>
                </a:lnTo>
                <a:lnTo>
                  <a:pt x="18623" y="1615"/>
                </a:lnTo>
                <a:lnTo>
                  <a:pt x="18614" y="1615"/>
                </a:lnTo>
                <a:lnTo>
                  <a:pt x="18588" y="1606"/>
                </a:lnTo>
                <a:lnTo>
                  <a:pt x="18561" y="1615"/>
                </a:lnTo>
                <a:lnTo>
                  <a:pt x="18508" y="1624"/>
                </a:lnTo>
                <a:lnTo>
                  <a:pt x="18500" y="1624"/>
                </a:lnTo>
                <a:lnTo>
                  <a:pt x="18367" y="1624"/>
                </a:lnTo>
                <a:lnTo>
                  <a:pt x="18350" y="1624"/>
                </a:lnTo>
                <a:lnTo>
                  <a:pt x="18279" y="1642"/>
                </a:lnTo>
                <a:lnTo>
                  <a:pt x="18279" y="1650"/>
                </a:lnTo>
                <a:lnTo>
                  <a:pt x="18270" y="1659"/>
                </a:lnTo>
                <a:lnTo>
                  <a:pt x="18270" y="1668"/>
                </a:lnTo>
                <a:lnTo>
                  <a:pt x="18270" y="1677"/>
                </a:lnTo>
                <a:lnTo>
                  <a:pt x="18270" y="1686"/>
                </a:lnTo>
                <a:lnTo>
                  <a:pt x="18270" y="1695"/>
                </a:lnTo>
                <a:lnTo>
                  <a:pt x="18279" y="1703"/>
                </a:lnTo>
                <a:lnTo>
                  <a:pt x="18288" y="1712"/>
                </a:lnTo>
                <a:lnTo>
                  <a:pt x="18297" y="1712"/>
                </a:lnTo>
                <a:lnTo>
                  <a:pt x="18297" y="1730"/>
                </a:lnTo>
                <a:lnTo>
                  <a:pt x="18297" y="1739"/>
                </a:lnTo>
                <a:lnTo>
                  <a:pt x="18288" y="1756"/>
                </a:lnTo>
                <a:lnTo>
                  <a:pt x="18288" y="1765"/>
                </a:lnTo>
                <a:lnTo>
                  <a:pt x="18297" y="1783"/>
                </a:lnTo>
                <a:lnTo>
                  <a:pt x="18297" y="1792"/>
                </a:lnTo>
                <a:lnTo>
                  <a:pt x="18314" y="1800"/>
                </a:lnTo>
                <a:lnTo>
                  <a:pt x="18332" y="1809"/>
                </a:lnTo>
                <a:lnTo>
                  <a:pt x="18358" y="1809"/>
                </a:lnTo>
                <a:lnTo>
                  <a:pt x="18367" y="1809"/>
                </a:lnTo>
                <a:lnTo>
                  <a:pt x="18394" y="1818"/>
                </a:lnTo>
                <a:lnTo>
                  <a:pt x="18402" y="1827"/>
                </a:lnTo>
                <a:lnTo>
                  <a:pt x="18402" y="1845"/>
                </a:lnTo>
                <a:lnTo>
                  <a:pt x="18411" y="1845"/>
                </a:lnTo>
                <a:lnTo>
                  <a:pt x="18429" y="1871"/>
                </a:lnTo>
                <a:lnTo>
                  <a:pt x="18438" y="1871"/>
                </a:lnTo>
                <a:lnTo>
                  <a:pt x="18473" y="1871"/>
                </a:lnTo>
                <a:lnTo>
                  <a:pt x="18482" y="1880"/>
                </a:lnTo>
                <a:lnTo>
                  <a:pt x="18500" y="1898"/>
                </a:lnTo>
                <a:lnTo>
                  <a:pt x="18500" y="1906"/>
                </a:lnTo>
                <a:lnTo>
                  <a:pt x="18500" y="1915"/>
                </a:lnTo>
                <a:lnTo>
                  <a:pt x="18500" y="1924"/>
                </a:lnTo>
                <a:lnTo>
                  <a:pt x="18491" y="1933"/>
                </a:lnTo>
                <a:lnTo>
                  <a:pt x="18482" y="1959"/>
                </a:lnTo>
                <a:lnTo>
                  <a:pt x="18473" y="1977"/>
                </a:lnTo>
                <a:lnTo>
                  <a:pt x="18482" y="1995"/>
                </a:lnTo>
                <a:lnTo>
                  <a:pt x="18500" y="2021"/>
                </a:lnTo>
                <a:lnTo>
                  <a:pt x="18508" y="2039"/>
                </a:lnTo>
                <a:lnTo>
                  <a:pt x="18508" y="2056"/>
                </a:lnTo>
                <a:lnTo>
                  <a:pt x="18508" y="2065"/>
                </a:lnTo>
                <a:lnTo>
                  <a:pt x="18508" y="2074"/>
                </a:lnTo>
                <a:lnTo>
                  <a:pt x="18491" y="2083"/>
                </a:lnTo>
                <a:lnTo>
                  <a:pt x="18482" y="2083"/>
                </a:lnTo>
                <a:lnTo>
                  <a:pt x="18464" y="2092"/>
                </a:lnTo>
                <a:lnTo>
                  <a:pt x="18464" y="2101"/>
                </a:lnTo>
                <a:lnTo>
                  <a:pt x="18464" y="2109"/>
                </a:lnTo>
                <a:lnTo>
                  <a:pt x="18464" y="2118"/>
                </a:lnTo>
                <a:lnTo>
                  <a:pt x="18455" y="2118"/>
                </a:lnTo>
                <a:lnTo>
                  <a:pt x="18447" y="2109"/>
                </a:lnTo>
                <a:lnTo>
                  <a:pt x="18438" y="2109"/>
                </a:lnTo>
                <a:lnTo>
                  <a:pt x="18438" y="2101"/>
                </a:lnTo>
                <a:lnTo>
                  <a:pt x="18438" y="2092"/>
                </a:lnTo>
                <a:lnTo>
                  <a:pt x="18455" y="2074"/>
                </a:lnTo>
                <a:lnTo>
                  <a:pt x="18464" y="2048"/>
                </a:lnTo>
                <a:lnTo>
                  <a:pt x="18464" y="2039"/>
                </a:lnTo>
                <a:lnTo>
                  <a:pt x="18464" y="2021"/>
                </a:lnTo>
                <a:lnTo>
                  <a:pt x="18455" y="2012"/>
                </a:lnTo>
                <a:lnTo>
                  <a:pt x="18447" y="2003"/>
                </a:lnTo>
                <a:lnTo>
                  <a:pt x="18438" y="2003"/>
                </a:lnTo>
                <a:lnTo>
                  <a:pt x="18429" y="2012"/>
                </a:lnTo>
                <a:lnTo>
                  <a:pt x="18420" y="2039"/>
                </a:lnTo>
                <a:lnTo>
                  <a:pt x="18402" y="2056"/>
                </a:lnTo>
                <a:lnTo>
                  <a:pt x="18402" y="2065"/>
                </a:lnTo>
                <a:lnTo>
                  <a:pt x="18402" y="2074"/>
                </a:lnTo>
                <a:lnTo>
                  <a:pt x="18394" y="2056"/>
                </a:lnTo>
                <a:lnTo>
                  <a:pt x="18394" y="2048"/>
                </a:lnTo>
                <a:lnTo>
                  <a:pt x="18402" y="2030"/>
                </a:lnTo>
                <a:lnTo>
                  <a:pt x="18411" y="2021"/>
                </a:lnTo>
                <a:lnTo>
                  <a:pt x="18411" y="2012"/>
                </a:lnTo>
                <a:lnTo>
                  <a:pt x="18402" y="1995"/>
                </a:lnTo>
                <a:lnTo>
                  <a:pt x="18402" y="1986"/>
                </a:lnTo>
                <a:lnTo>
                  <a:pt x="18402" y="1977"/>
                </a:lnTo>
                <a:lnTo>
                  <a:pt x="18411" y="1959"/>
                </a:lnTo>
                <a:lnTo>
                  <a:pt x="18420" y="1950"/>
                </a:lnTo>
                <a:lnTo>
                  <a:pt x="18455" y="1933"/>
                </a:lnTo>
                <a:lnTo>
                  <a:pt x="18464" y="1915"/>
                </a:lnTo>
                <a:lnTo>
                  <a:pt x="18473" y="1915"/>
                </a:lnTo>
                <a:lnTo>
                  <a:pt x="18473" y="1906"/>
                </a:lnTo>
                <a:lnTo>
                  <a:pt x="18464" y="1898"/>
                </a:lnTo>
                <a:lnTo>
                  <a:pt x="18455" y="1889"/>
                </a:lnTo>
                <a:lnTo>
                  <a:pt x="18438" y="1889"/>
                </a:lnTo>
                <a:lnTo>
                  <a:pt x="18429" y="1889"/>
                </a:lnTo>
                <a:lnTo>
                  <a:pt x="18394" y="1898"/>
                </a:lnTo>
                <a:lnTo>
                  <a:pt x="18358" y="1898"/>
                </a:lnTo>
                <a:lnTo>
                  <a:pt x="18350" y="1889"/>
                </a:lnTo>
                <a:lnTo>
                  <a:pt x="18297" y="1862"/>
                </a:lnTo>
                <a:lnTo>
                  <a:pt x="18297" y="1853"/>
                </a:lnTo>
                <a:lnTo>
                  <a:pt x="18297" y="1845"/>
                </a:lnTo>
                <a:lnTo>
                  <a:pt x="18288" y="1845"/>
                </a:lnTo>
                <a:lnTo>
                  <a:pt x="18270" y="1836"/>
                </a:lnTo>
                <a:lnTo>
                  <a:pt x="18235" y="1827"/>
                </a:lnTo>
                <a:lnTo>
                  <a:pt x="18191" y="1809"/>
                </a:lnTo>
                <a:lnTo>
                  <a:pt x="18129" y="1800"/>
                </a:lnTo>
                <a:lnTo>
                  <a:pt x="18111" y="1809"/>
                </a:lnTo>
                <a:lnTo>
                  <a:pt x="18085" y="1809"/>
                </a:lnTo>
                <a:lnTo>
                  <a:pt x="18067" y="1827"/>
                </a:lnTo>
                <a:lnTo>
                  <a:pt x="18050" y="1827"/>
                </a:lnTo>
                <a:lnTo>
                  <a:pt x="18050" y="1836"/>
                </a:lnTo>
                <a:lnTo>
                  <a:pt x="18050" y="1845"/>
                </a:lnTo>
                <a:lnTo>
                  <a:pt x="18076" y="1845"/>
                </a:lnTo>
                <a:lnTo>
                  <a:pt x="18094" y="1845"/>
                </a:lnTo>
                <a:lnTo>
                  <a:pt x="18103" y="1853"/>
                </a:lnTo>
                <a:lnTo>
                  <a:pt x="18111" y="1862"/>
                </a:lnTo>
                <a:lnTo>
                  <a:pt x="18103" y="1871"/>
                </a:lnTo>
                <a:lnTo>
                  <a:pt x="18076" y="1880"/>
                </a:lnTo>
                <a:lnTo>
                  <a:pt x="18058" y="1880"/>
                </a:lnTo>
                <a:lnTo>
                  <a:pt x="18023" y="1853"/>
                </a:lnTo>
                <a:lnTo>
                  <a:pt x="18005" y="1853"/>
                </a:lnTo>
                <a:lnTo>
                  <a:pt x="17970" y="1853"/>
                </a:lnTo>
                <a:lnTo>
                  <a:pt x="17953" y="1871"/>
                </a:lnTo>
                <a:lnTo>
                  <a:pt x="17944" y="1871"/>
                </a:lnTo>
                <a:lnTo>
                  <a:pt x="17953" y="1880"/>
                </a:lnTo>
                <a:lnTo>
                  <a:pt x="17961" y="1898"/>
                </a:lnTo>
                <a:lnTo>
                  <a:pt x="17970" y="1915"/>
                </a:lnTo>
                <a:lnTo>
                  <a:pt x="17979" y="1915"/>
                </a:lnTo>
                <a:lnTo>
                  <a:pt x="18005" y="1933"/>
                </a:lnTo>
                <a:lnTo>
                  <a:pt x="18023" y="1942"/>
                </a:lnTo>
                <a:lnTo>
                  <a:pt x="18050" y="1950"/>
                </a:lnTo>
                <a:lnTo>
                  <a:pt x="18067" y="1950"/>
                </a:lnTo>
                <a:lnTo>
                  <a:pt x="18085" y="1950"/>
                </a:lnTo>
                <a:lnTo>
                  <a:pt x="18103" y="1959"/>
                </a:lnTo>
                <a:lnTo>
                  <a:pt x="18120" y="1986"/>
                </a:lnTo>
                <a:lnTo>
                  <a:pt x="18129" y="1995"/>
                </a:lnTo>
                <a:lnTo>
                  <a:pt x="18138" y="1995"/>
                </a:lnTo>
                <a:lnTo>
                  <a:pt x="18147" y="1995"/>
                </a:lnTo>
                <a:lnTo>
                  <a:pt x="18155" y="1995"/>
                </a:lnTo>
                <a:lnTo>
                  <a:pt x="18173" y="1995"/>
                </a:lnTo>
                <a:lnTo>
                  <a:pt x="18164" y="2003"/>
                </a:lnTo>
                <a:lnTo>
                  <a:pt x="18155" y="2003"/>
                </a:lnTo>
                <a:lnTo>
                  <a:pt x="18129" y="2003"/>
                </a:lnTo>
                <a:lnTo>
                  <a:pt x="18111" y="2003"/>
                </a:lnTo>
                <a:lnTo>
                  <a:pt x="18094" y="1995"/>
                </a:lnTo>
                <a:lnTo>
                  <a:pt x="18058" y="1968"/>
                </a:lnTo>
                <a:lnTo>
                  <a:pt x="18014" y="1968"/>
                </a:lnTo>
                <a:lnTo>
                  <a:pt x="18014" y="1977"/>
                </a:lnTo>
                <a:lnTo>
                  <a:pt x="17997" y="1968"/>
                </a:lnTo>
                <a:lnTo>
                  <a:pt x="17953" y="1968"/>
                </a:lnTo>
                <a:lnTo>
                  <a:pt x="17926" y="1959"/>
                </a:lnTo>
                <a:lnTo>
                  <a:pt x="17891" y="1950"/>
                </a:lnTo>
                <a:lnTo>
                  <a:pt x="17891" y="1942"/>
                </a:lnTo>
                <a:lnTo>
                  <a:pt x="17891" y="1933"/>
                </a:lnTo>
                <a:lnTo>
                  <a:pt x="17900" y="1924"/>
                </a:lnTo>
                <a:lnTo>
                  <a:pt x="17908" y="1924"/>
                </a:lnTo>
                <a:lnTo>
                  <a:pt x="17908" y="1906"/>
                </a:lnTo>
                <a:lnTo>
                  <a:pt x="17891" y="1880"/>
                </a:lnTo>
                <a:lnTo>
                  <a:pt x="17891" y="1862"/>
                </a:lnTo>
                <a:lnTo>
                  <a:pt x="17900" y="1862"/>
                </a:lnTo>
                <a:lnTo>
                  <a:pt x="17908" y="1836"/>
                </a:lnTo>
                <a:lnTo>
                  <a:pt x="17917" y="1827"/>
                </a:lnTo>
                <a:lnTo>
                  <a:pt x="17926" y="1818"/>
                </a:lnTo>
                <a:lnTo>
                  <a:pt x="17917" y="1809"/>
                </a:lnTo>
                <a:lnTo>
                  <a:pt x="17917" y="1792"/>
                </a:lnTo>
                <a:lnTo>
                  <a:pt x="17917" y="1783"/>
                </a:lnTo>
                <a:lnTo>
                  <a:pt x="17917" y="1774"/>
                </a:lnTo>
                <a:lnTo>
                  <a:pt x="17908" y="1765"/>
                </a:lnTo>
                <a:lnTo>
                  <a:pt x="17900" y="1747"/>
                </a:lnTo>
                <a:lnTo>
                  <a:pt x="17882" y="1739"/>
                </a:lnTo>
                <a:lnTo>
                  <a:pt x="17864" y="1739"/>
                </a:lnTo>
                <a:lnTo>
                  <a:pt x="17855" y="1747"/>
                </a:lnTo>
                <a:lnTo>
                  <a:pt x="17864" y="1756"/>
                </a:lnTo>
                <a:lnTo>
                  <a:pt x="17873" y="1774"/>
                </a:lnTo>
                <a:lnTo>
                  <a:pt x="17873" y="1783"/>
                </a:lnTo>
                <a:lnTo>
                  <a:pt x="17873" y="1800"/>
                </a:lnTo>
                <a:lnTo>
                  <a:pt x="17873" y="1818"/>
                </a:lnTo>
                <a:lnTo>
                  <a:pt x="17873" y="1827"/>
                </a:lnTo>
                <a:lnTo>
                  <a:pt x="17873" y="1836"/>
                </a:lnTo>
                <a:lnTo>
                  <a:pt x="17855" y="1845"/>
                </a:lnTo>
                <a:lnTo>
                  <a:pt x="17829" y="1862"/>
                </a:lnTo>
                <a:lnTo>
                  <a:pt x="17820" y="1862"/>
                </a:lnTo>
                <a:lnTo>
                  <a:pt x="17794" y="1871"/>
                </a:lnTo>
                <a:lnTo>
                  <a:pt x="17776" y="1880"/>
                </a:lnTo>
                <a:lnTo>
                  <a:pt x="17732" y="1933"/>
                </a:lnTo>
                <a:lnTo>
                  <a:pt x="17732" y="1942"/>
                </a:lnTo>
                <a:lnTo>
                  <a:pt x="17750" y="1950"/>
                </a:lnTo>
                <a:lnTo>
                  <a:pt x="17758" y="1959"/>
                </a:lnTo>
                <a:lnTo>
                  <a:pt x="17767" y="1968"/>
                </a:lnTo>
                <a:lnTo>
                  <a:pt x="17776" y="1986"/>
                </a:lnTo>
                <a:lnTo>
                  <a:pt x="17820" y="2039"/>
                </a:lnTo>
                <a:lnTo>
                  <a:pt x="17820" y="2048"/>
                </a:lnTo>
                <a:lnTo>
                  <a:pt x="17811" y="2065"/>
                </a:lnTo>
                <a:lnTo>
                  <a:pt x="17794" y="2092"/>
                </a:lnTo>
                <a:lnTo>
                  <a:pt x="17785" y="2101"/>
                </a:lnTo>
                <a:lnTo>
                  <a:pt x="17767" y="2153"/>
                </a:lnTo>
                <a:lnTo>
                  <a:pt x="17767" y="2162"/>
                </a:lnTo>
                <a:lnTo>
                  <a:pt x="17776" y="2180"/>
                </a:lnTo>
                <a:lnTo>
                  <a:pt x="17785" y="2189"/>
                </a:lnTo>
                <a:lnTo>
                  <a:pt x="17785" y="2206"/>
                </a:lnTo>
                <a:lnTo>
                  <a:pt x="17776" y="2233"/>
                </a:lnTo>
                <a:lnTo>
                  <a:pt x="17785" y="2242"/>
                </a:lnTo>
                <a:lnTo>
                  <a:pt x="17794" y="2242"/>
                </a:lnTo>
                <a:lnTo>
                  <a:pt x="17820" y="2242"/>
                </a:lnTo>
                <a:lnTo>
                  <a:pt x="17855" y="2242"/>
                </a:lnTo>
                <a:lnTo>
                  <a:pt x="17873" y="2242"/>
                </a:lnTo>
                <a:lnTo>
                  <a:pt x="17900" y="2224"/>
                </a:lnTo>
                <a:lnTo>
                  <a:pt x="17908" y="2224"/>
                </a:lnTo>
                <a:lnTo>
                  <a:pt x="17944" y="2224"/>
                </a:lnTo>
                <a:lnTo>
                  <a:pt x="17988" y="2242"/>
                </a:lnTo>
                <a:lnTo>
                  <a:pt x="18041" y="2259"/>
                </a:lnTo>
                <a:lnTo>
                  <a:pt x="18050" y="2268"/>
                </a:lnTo>
                <a:lnTo>
                  <a:pt x="18067" y="2268"/>
                </a:lnTo>
                <a:lnTo>
                  <a:pt x="18076" y="2303"/>
                </a:lnTo>
                <a:lnTo>
                  <a:pt x="18085" y="2321"/>
                </a:lnTo>
                <a:lnTo>
                  <a:pt x="18085" y="2339"/>
                </a:lnTo>
                <a:lnTo>
                  <a:pt x="18094" y="2356"/>
                </a:lnTo>
                <a:lnTo>
                  <a:pt x="18085" y="2356"/>
                </a:lnTo>
                <a:lnTo>
                  <a:pt x="18076" y="2356"/>
                </a:lnTo>
                <a:lnTo>
                  <a:pt x="18067" y="2365"/>
                </a:lnTo>
                <a:lnTo>
                  <a:pt x="18058" y="2383"/>
                </a:lnTo>
                <a:lnTo>
                  <a:pt x="18058" y="2401"/>
                </a:lnTo>
                <a:lnTo>
                  <a:pt x="18058" y="2418"/>
                </a:lnTo>
                <a:lnTo>
                  <a:pt x="18103" y="2427"/>
                </a:lnTo>
                <a:lnTo>
                  <a:pt x="18129" y="2427"/>
                </a:lnTo>
                <a:lnTo>
                  <a:pt x="18155" y="2436"/>
                </a:lnTo>
                <a:lnTo>
                  <a:pt x="18138" y="2436"/>
                </a:lnTo>
                <a:lnTo>
                  <a:pt x="18094" y="2445"/>
                </a:lnTo>
                <a:lnTo>
                  <a:pt x="18076" y="2436"/>
                </a:lnTo>
                <a:lnTo>
                  <a:pt x="18067" y="2436"/>
                </a:lnTo>
                <a:lnTo>
                  <a:pt x="18058" y="2427"/>
                </a:lnTo>
                <a:lnTo>
                  <a:pt x="18050" y="2427"/>
                </a:lnTo>
                <a:lnTo>
                  <a:pt x="18041" y="2418"/>
                </a:lnTo>
                <a:lnTo>
                  <a:pt x="18032" y="2409"/>
                </a:lnTo>
                <a:lnTo>
                  <a:pt x="18032" y="2392"/>
                </a:lnTo>
                <a:lnTo>
                  <a:pt x="18032" y="2348"/>
                </a:lnTo>
                <a:lnTo>
                  <a:pt x="18032" y="2330"/>
                </a:lnTo>
                <a:lnTo>
                  <a:pt x="18023" y="2312"/>
                </a:lnTo>
                <a:lnTo>
                  <a:pt x="17997" y="2286"/>
                </a:lnTo>
                <a:lnTo>
                  <a:pt x="17988" y="2268"/>
                </a:lnTo>
                <a:lnTo>
                  <a:pt x="17979" y="2259"/>
                </a:lnTo>
                <a:lnTo>
                  <a:pt x="17970" y="2259"/>
                </a:lnTo>
                <a:lnTo>
                  <a:pt x="17953" y="2259"/>
                </a:lnTo>
                <a:lnTo>
                  <a:pt x="17917" y="2268"/>
                </a:lnTo>
                <a:lnTo>
                  <a:pt x="17882" y="2277"/>
                </a:lnTo>
                <a:lnTo>
                  <a:pt x="17838" y="2286"/>
                </a:lnTo>
                <a:lnTo>
                  <a:pt x="17829" y="2303"/>
                </a:lnTo>
                <a:lnTo>
                  <a:pt x="17829" y="2330"/>
                </a:lnTo>
                <a:lnTo>
                  <a:pt x="17838" y="2348"/>
                </a:lnTo>
                <a:lnTo>
                  <a:pt x="17847" y="2356"/>
                </a:lnTo>
                <a:lnTo>
                  <a:pt x="17855" y="2374"/>
                </a:lnTo>
                <a:lnTo>
                  <a:pt x="17855" y="2383"/>
                </a:lnTo>
                <a:lnTo>
                  <a:pt x="17855" y="2401"/>
                </a:lnTo>
                <a:lnTo>
                  <a:pt x="17855" y="2418"/>
                </a:lnTo>
                <a:lnTo>
                  <a:pt x="17847" y="2427"/>
                </a:lnTo>
                <a:lnTo>
                  <a:pt x="17803" y="2462"/>
                </a:lnTo>
                <a:lnTo>
                  <a:pt x="17794" y="2471"/>
                </a:lnTo>
                <a:lnTo>
                  <a:pt x="17785" y="2498"/>
                </a:lnTo>
                <a:lnTo>
                  <a:pt x="17785" y="2515"/>
                </a:lnTo>
                <a:lnTo>
                  <a:pt x="17758" y="2524"/>
                </a:lnTo>
                <a:lnTo>
                  <a:pt x="17750" y="2533"/>
                </a:lnTo>
                <a:lnTo>
                  <a:pt x="17679" y="2568"/>
                </a:lnTo>
                <a:lnTo>
                  <a:pt x="17670" y="2595"/>
                </a:lnTo>
                <a:lnTo>
                  <a:pt x="17653" y="2604"/>
                </a:lnTo>
                <a:lnTo>
                  <a:pt x="17644" y="2604"/>
                </a:lnTo>
                <a:lnTo>
                  <a:pt x="17617" y="2595"/>
                </a:lnTo>
                <a:lnTo>
                  <a:pt x="17600" y="2586"/>
                </a:lnTo>
                <a:lnTo>
                  <a:pt x="17591" y="2586"/>
                </a:lnTo>
                <a:lnTo>
                  <a:pt x="17529" y="2595"/>
                </a:lnTo>
                <a:lnTo>
                  <a:pt x="17503" y="2586"/>
                </a:lnTo>
                <a:lnTo>
                  <a:pt x="17476" y="2577"/>
                </a:lnTo>
                <a:lnTo>
                  <a:pt x="17458" y="2568"/>
                </a:lnTo>
                <a:lnTo>
                  <a:pt x="17441" y="2559"/>
                </a:lnTo>
                <a:lnTo>
                  <a:pt x="17432" y="2542"/>
                </a:lnTo>
                <a:lnTo>
                  <a:pt x="17432" y="2533"/>
                </a:lnTo>
                <a:lnTo>
                  <a:pt x="17441" y="2533"/>
                </a:lnTo>
                <a:lnTo>
                  <a:pt x="17485" y="2533"/>
                </a:lnTo>
                <a:lnTo>
                  <a:pt x="17494" y="2533"/>
                </a:lnTo>
                <a:lnTo>
                  <a:pt x="17503" y="2533"/>
                </a:lnTo>
                <a:lnTo>
                  <a:pt x="17511" y="2542"/>
                </a:lnTo>
                <a:lnTo>
                  <a:pt x="17520" y="2551"/>
                </a:lnTo>
                <a:lnTo>
                  <a:pt x="17538" y="2551"/>
                </a:lnTo>
                <a:lnTo>
                  <a:pt x="17547" y="2542"/>
                </a:lnTo>
                <a:lnTo>
                  <a:pt x="17556" y="2542"/>
                </a:lnTo>
                <a:lnTo>
                  <a:pt x="17547" y="2551"/>
                </a:lnTo>
                <a:lnTo>
                  <a:pt x="17538" y="2551"/>
                </a:lnTo>
                <a:lnTo>
                  <a:pt x="17529" y="2551"/>
                </a:lnTo>
                <a:lnTo>
                  <a:pt x="17529" y="2559"/>
                </a:lnTo>
                <a:lnTo>
                  <a:pt x="17547" y="2568"/>
                </a:lnTo>
                <a:lnTo>
                  <a:pt x="17556" y="2568"/>
                </a:lnTo>
                <a:lnTo>
                  <a:pt x="17573" y="2568"/>
                </a:lnTo>
                <a:lnTo>
                  <a:pt x="17582" y="2559"/>
                </a:lnTo>
                <a:lnTo>
                  <a:pt x="17600" y="2551"/>
                </a:lnTo>
                <a:lnTo>
                  <a:pt x="17617" y="2551"/>
                </a:lnTo>
                <a:lnTo>
                  <a:pt x="17617" y="2542"/>
                </a:lnTo>
                <a:lnTo>
                  <a:pt x="17608" y="2524"/>
                </a:lnTo>
                <a:lnTo>
                  <a:pt x="17600" y="2515"/>
                </a:lnTo>
                <a:lnTo>
                  <a:pt x="17626" y="2515"/>
                </a:lnTo>
                <a:lnTo>
                  <a:pt x="17635" y="2506"/>
                </a:lnTo>
                <a:lnTo>
                  <a:pt x="17697" y="2436"/>
                </a:lnTo>
                <a:lnTo>
                  <a:pt x="17723" y="2427"/>
                </a:lnTo>
                <a:lnTo>
                  <a:pt x="17732" y="2418"/>
                </a:lnTo>
                <a:lnTo>
                  <a:pt x="17732" y="2401"/>
                </a:lnTo>
                <a:lnTo>
                  <a:pt x="17732" y="2392"/>
                </a:lnTo>
                <a:lnTo>
                  <a:pt x="17732" y="2374"/>
                </a:lnTo>
                <a:lnTo>
                  <a:pt x="17732" y="2365"/>
                </a:lnTo>
                <a:lnTo>
                  <a:pt x="17741" y="2348"/>
                </a:lnTo>
                <a:lnTo>
                  <a:pt x="17758" y="2330"/>
                </a:lnTo>
                <a:lnTo>
                  <a:pt x="17767" y="2321"/>
                </a:lnTo>
                <a:lnTo>
                  <a:pt x="17767" y="2312"/>
                </a:lnTo>
                <a:lnTo>
                  <a:pt x="17741" y="2295"/>
                </a:lnTo>
                <a:lnTo>
                  <a:pt x="17705" y="2286"/>
                </a:lnTo>
                <a:lnTo>
                  <a:pt x="17697" y="2277"/>
                </a:lnTo>
                <a:lnTo>
                  <a:pt x="17688" y="2259"/>
                </a:lnTo>
                <a:lnTo>
                  <a:pt x="17688" y="2251"/>
                </a:lnTo>
                <a:lnTo>
                  <a:pt x="17688" y="2242"/>
                </a:lnTo>
                <a:lnTo>
                  <a:pt x="17688" y="2206"/>
                </a:lnTo>
                <a:lnTo>
                  <a:pt x="17697" y="2198"/>
                </a:lnTo>
                <a:lnTo>
                  <a:pt x="17697" y="2153"/>
                </a:lnTo>
                <a:lnTo>
                  <a:pt x="17688" y="2101"/>
                </a:lnTo>
                <a:lnTo>
                  <a:pt x="17688" y="2092"/>
                </a:lnTo>
                <a:lnTo>
                  <a:pt x="17688" y="2083"/>
                </a:lnTo>
                <a:lnTo>
                  <a:pt x="17697" y="2074"/>
                </a:lnTo>
                <a:lnTo>
                  <a:pt x="17697" y="2065"/>
                </a:lnTo>
                <a:lnTo>
                  <a:pt x="17705" y="2021"/>
                </a:lnTo>
                <a:lnTo>
                  <a:pt x="17705" y="1995"/>
                </a:lnTo>
                <a:lnTo>
                  <a:pt x="17688" y="1977"/>
                </a:lnTo>
                <a:lnTo>
                  <a:pt x="17653" y="1950"/>
                </a:lnTo>
                <a:lnTo>
                  <a:pt x="17644" y="1933"/>
                </a:lnTo>
                <a:lnTo>
                  <a:pt x="17644" y="1924"/>
                </a:lnTo>
                <a:lnTo>
                  <a:pt x="17661" y="1915"/>
                </a:lnTo>
                <a:lnTo>
                  <a:pt x="17670" y="1898"/>
                </a:lnTo>
                <a:lnTo>
                  <a:pt x="17679" y="1880"/>
                </a:lnTo>
                <a:lnTo>
                  <a:pt x="17688" y="1853"/>
                </a:lnTo>
                <a:lnTo>
                  <a:pt x="17697" y="1845"/>
                </a:lnTo>
                <a:lnTo>
                  <a:pt x="17705" y="1809"/>
                </a:lnTo>
                <a:lnTo>
                  <a:pt x="17705" y="1792"/>
                </a:lnTo>
                <a:lnTo>
                  <a:pt x="17705" y="1765"/>
                </a:lnTo>
                <a:lnTo>
                  <a:pt x="17697" y="1756"/>
                </a:lnTo>
                <a:lnTo>
                  <a:pt x="17679" y="1747"/>
                </a:lnTo>
                <a:lnTo>
                  <a:pt x="17653" y="1739"/>
                </a:lnTo>
                <a:lnTo>
                  <a:pt x="17644" y="1747"/>
                </a:lnTo>
                <a:lnTo>
                  <a:pt x="17617" y="1730"/>
                </a:lnTo>
                <a:lnTo>
                  <a:pt x="17608" y="1730"/>
                </a:lnTo>
                <a:lnTo>
                  <a:pt x="17547" y="1730"/>
                </a:lnTo>
                <a:lnTo>
                  <a:pt x="17511" y="1730"/>
                </a:lnTo>
                <a:lnTo>
                  <a:pt x="17494" y="1739"/>
                </a:lnTo>
                <a:lnTo>
                  <a:pt x="17485" y="1739"/>
                </a:lnTo>
                <a:lnTo>
                  <a:pt x="17476" y="1730"/>
                </a:lnTo>
                <a:lnTo>
                  <a:pt x="17485" y="1721"/>
                </a:lnTo>
                <a:lnTo>
                  <a:pt x="17476" y="1721"/>
                </a:lnTo>
                <a:lnTo>
                  <a:pt x="17458" y="1721"/>
                </a:lnTo>
                <a:lnTo>
                  <a:pt x="17432" y="1765"/>
                </a:lnTo>
                <a:lnTo>
                  <a:pt x="17414" y="1800"/>
                </a:lnTo>
                <a:lnTo>
                  <a:pt x="17397" y="1853"/>
                </a:lnTo>
                <a:lnTo>
                  <a:pt x="17388" y="1880"/>
                </a:lnTo>
                <a:lnTo>
                  <a:pt x="17379" y="1898"/>
                </a:lnTo>
                <a:lnTo>
                  <a:pt x="17353" y="1924"/>
                </a:lnTo>
                <a:lnTo>
                  <a:pt x="17326" y="1942"/>
                </a:lnTo>
                <a:lnTo>
                  <a:pt x="17300" y="1950"/>
                </a:lnTo>
                <a:lnTo>
                  <a:pt x="17273" y="1959"/>
                </a:lnTo>
                <a:lnTo>
                  <a:pt x="17264" y="1977"/>
                </a:lnTo>
                <a:lnTo>
                  <a:pt x="17256" y="1986"/>
                </a:lnTo>
                <a:lnTo>
                  <a:pt x="17273" y="1986"/>
                </a:lnTo>
                <a:lnTo>
                  <a:pt x="17264" y="1995"/>
                </a:lnTo>
                <a:lnTo>
                  <a:pt x="17256" y="2003"/>
                </a:lnTo>
                <a:lnTo>
                  <a:pt x="17256" y="2012"/>
                </a:lnTo>
                <a:lnTo>
                  <a:pt x="17264" y="2021"/>
                </a:lnTo>
                <a:lnTo>
                  <a:pt x="17273" y="2021"/>
                </a:lnTo>
                <a:lnTo>
                  <a:pt x="17291" y="2012"/>
                </a:lnTo>
                <a:lnTo>
                  <a:pt x="17300" y="2021"/>
                </a:lnTo>
                <a:lnTo>
                  <a:pt x="17300" y="2030"/>
                </a:lnTo>
                <a:lnTo>
                  <a:pt x="17300" y="2065"/>
                </a:lnTo>
                <a:lnTo>
                  <a:pt x="17291" y="2092"/>
                </a:lnTo>
                <a:lnTo>
                  <a:pt x="17291" y="2101"/>
                </a:lnTo>
                <a:lnTo>
                  <a:pt x="17300" y="2101"/>
                </a:lnTo>
                <a:lnTo>
                  <a:pt x="17300" y="2109"/>
                </a:lnTo>
                <a:lnTo>
                  <a:pt x="17291" y="2127"/>
                </a:lnTo>
                <a:lnTo>
                  <a:pt x="17273" y="2127"/>
                </a:lnTo>
                <a:lnTo>
                  <a:pt x="17273" y="2145"/>
                </a:lnTo>
                <a:lnTo>
                  <a:pt x="17264" y="2162"/>
                </a:lnTo>
                <a:lnTo>
                  <a:pt x="17264" y="2171"/>
                </a:lnTo>
                <a:lnTo>
                  <a:pt x="17273" y="2180"/>
                </a:lnTo>
                <a:lnTo>
                  <a:pt x="17273" y="2189"/>
                </a:lnTo>
                <a:lnTo>
                  <a:pt x="17273" y="2180"/>
                </a:lnTo>
                <a:lnTo>
                  <a:pt x="17282" y="2171"/>
                </a:lnTo>
                <a:lnTo>
                  <a:pt x="17291" y="2171"/>
                </a:lnTo>
                <a:lnTo>
                  <a:pt x="17326" y="2180"/>
                </a:lnTo>
                <a:lnTo>
                  <a:pt x="17335" y="2189"/>
                </a:lnTo>
                <a:lnTo>
                  <a:pt x="17353" y="2198"/>
                </a:lnTo>
                <a:lnTo>
                  <a:pt x="17361" y="2206"/>
                </a:lnTo>
                <a:lnTo>
                  <a:pt x="17361" y="2224"/>
                </a:lnTo>
                <a:lnTo>
                  <a:pt x="17379" y="2251"/>
                </a:lnTo>
                <a:lnTo>
                  <a:pt x="17397" y="2259"/>
                </a:lnTo>
                <a:lnTo>
                  <a:pt x="17406" y="2268"/>
                </a:lnTo>
                <a:lnTo>
                  <a:pt x="17414" y="2268"/>
                </a:lnTo>
                <a:lnTo>
                  <a:pt x="17423" y="2259"/>
                </a:lnTo>
                <a:lnTo>
                  <a:pt x="17441" y="2268"/>
                </a:lnTo>
                <a:lnTo>
                  <a:pt x="17432" y="2277"/>
                </a:lnTo>
                <a:lnTo>
                  <a:pt x="17414" y="2312"/>
                </a:lnTo>
                <a:lnTo>
                  <a:pt x="17397" y="2339"/>
                </a:lnTo>
                <a:lnTo>
                  <a:pt x="17379" y="2348"/>
                </a:lnTo>
                <a:lnTo>
                  <a:pt x="17370" y="2330"/>
                </a:lnTo>
                <a:lnTo>
                  <a:pt x="17335" y="2321"/>
                </a:lnTo>
                <a:lnTo>
                  <a:pt x="17326" y="2312"/>
                </a:lnTo>
                <a:lnTo>
                  <a:pt x="17291" y="2286"/>
                </a:lnTo>
                <a:lnTo>
                  <a:pt x="17282" y="2277"/>
                </a:lnTo>
                <a:lnTo>
                  <a:pt x="17264" y="2268"/>
                </a:lnTo>
                <a:lnTo>
                  <a:pt x="17238" y="2268"/>
                </a:lnTo>
                <a:lnTo>
                  <a:pt x="17211" y="2251"/>
                </a:lnTo>
                <a:lnTo>
                  <a:pt x="17194" y="2251"/>
                </a:lnTo>
                <a:lnTo>
                  <a:pt x="17185" y="2242"/>
                </a:lnTo>
                <a:lnTo>
                  <a:pt x="17176" y="2233"/>
                </a:lnTo>
                <a:lnTo>
                  <a:pt x="17159" y="2233"/>
                </a:lnTo>
                <a:lnTo>
                  <a:pt x="17141" y="2224"/>
                </a:lnTo>
                <a:lnTo>
                  <a:pt x="17123" y="2224"/>
                </a:lnTo>
                <a:lnTo>
                  <a:pt x="17132" y="2215"/>
                </a:lnTo>
                <a:lnTo>
                  <a:pt x="17106" y="2198"/>
                </a:lnTo>
                <a:lnTo>
                  <a:pt x="17079" y="2189"/>
                </a:lnTo>
                <a:lnTo>
                  <a:pt x="17017" y="2171"/>
                </a:lnTo>
                <a:lnTo>
                  <a:pt x="16964" y="2162"/>
                </a:lnTo>
                <a:lnTo>
                  <a:pt x="16894" y="2162"/>
                </a:lnTo>
                <a:lnTo>
                  <a:pt x="16841" y="2145"/>
                </a:lnTo>
                <a:lnTo>
                  <a:pt x="16832" y="2145"/>
                </a:lnTo>
                <a:lnTo>
                  <a:pt x="16823" y="2153"/>
                </a:lnTo>
                <a:lnTo>
                  <a:pt x="16806" y="2171"/>
                </a:lnTo>
                <a:lnTo>
                  <a:pt x="16788" y="2171"/>
                </a:lnTo>
                <a:lnTo>
                  <a:pt x="16779" y="2180"/>
                </a:lnTo>
                <a:lnTo>
                  <a:pt x="16788" y="2198"/>
                </a:lnTo>
                <a:lnTo>
                  <a:pt x="16814" y="2242"/>
                </a:lnTo>
                <a:lnTo>
                  <a:pt x="16832" y="2242"/>
                </a:lnTo>
                <a:lnTo>
                  <a:pt x="16832" y="2259"/>
                </a:lnTo>
                <a:lnTo>
                  <a:pt x="16823" y="2268"/>
                </a:lnTo>
                <a:lnTo>
                  <a:pt x="16814" y="2286"/>
                </a:lnTo>
                <a:lnTo>
                  <a:pt x="16806" y="2295"/>
                </a:lnTo>
                <a:lnTo>
                  <a:pt x="16779" y="2295"/>
                </a:lnTo>
                <a:lnTo>
                  <a:pt x="16762" y="2295"/>
                </a:lnTo>
                <a:lnTo>
                  <a:pt x="16762" y="2312"/>
                </a:lnTo>
                <a:lnTo>
                  <a:pt x="16762" y="2321"/>
                </a:lnTo>
                <a:lnTo>
                  <a:pt x="16762" y="2330"/>
                </a:lnTo>
                <a:lnTo>
                  <a:pt x="16753" y="2339"/>
                </a:lnTo>
                <a:lnTo>
                  <a:pt x="16744" y="2339"/>
                </a:lnTo>
                <a:lnTo>
                  <a:pt x="16735" y="2339"/>
                </a:lnTo>
                <a:lnTo>
                  <a:pt x="16717" y="2339"/>
                </a:lnTo>
                <a:lnTo>
                  <a:pt x="16700" y="2330"/>
                </a:lnTo>
                <a:lnTo>
                  <a:pt x="16700" y="2303"/>
                </a:lnTo>
                <a:lnTo>
                  <a:pt x="16709" y="2295"/>
                </a:lnTo>
                <a:lnTo>
                  <a:pt x="16717" y="2295"/>
                </a:lnTo>
                <a:lnTo>
                  <a:pt x="16709" y="2277"/>
                </a:lnTo>
                <a:lnTo>
                  <a:pt x="16700" y="2268"/>
                </a:lnTo>
                <a:lnTo>
                  <a:pt x="16700" y="2259"/>
                </a:lnTo>
                <a:lnTo>
                  <a:pt x="16691" y="2259"/>
                </a:lnTo>
                <a:lnTo>
                  <a:pt x="16647" y="2268"/>
                </a:lnTo>
                <a:lnTo>
                  <a:pt x="16638" y="2277"/>
                </a:lnTo>
                <a:lnTo>
                  <a:pt x="16629" y="2268"/>
                </a:lnTo>
                <a:lnTo>
                  <a:pt x="16576" y="2303"/>
                </a:lnTo>
                <a:lnTo>
                  <a:pt x="16559" y="2312"/>
                </a:lnTo>
                <a:lnTo>
                  <a:pt x="16541" y="2312"/>
                </a:lnTo>
                <a:lnTo>
                  <a:pt x="16523" y="2303"/>
                </a:lnTo>
                <a:lnTo>
                  <a:pt x="16497" y="2303"/>
                </a:lnTo>
                <a:lnTo>
                  <a:pt x="16479" y="2303"/>
                </a:lnTo>
                <a:lnTo>
                  <a:pt x="16470" y="2303"/>
                </a:lnTo>
                <a:lnTo>
                  <a:pt x="16453" y="2312"/>
                </a:lnTo>
                <a:lnTo>
                  <a:pt x="16426" y="2312"/>
                </a:lnTo>
                <a:lnTo>
                  <a:pt x="16409" y="2321"/>
                </a:lnTo>
                <a:lnTo>
                  <a:pt x="16391" y="2339"/>
                </a:lnTo>
                <a:lnTo>
                  <a:pt x="16391" y="2356"/>
                </a:lnTo>
                <a:lnTo>
                  <a:pt x="16382" y="2365"/>
                </a:lnTo>
                <a:lnTo>
                  <a:pt x="16364" y="2348"/>
                </a:lnTo>
                <a:lnTo>
                  <a:pt x="16356" y="2348"/>
                </a:lnTo>
                <a:lnTo>
                  <a:pt x="16347" y="2348"/>
                </a:lnTo>
                <a:lnTo>
                  <a:pt x="16329" y="2356"/>
                </a:lnTo>
                <a:lnTo>
                  <a:pt x="16320" y="2356"/>
                </a:lnTo>
                <a:lnTo>
                  <a:pt x="16294" y="2356"/>
                </a:lnTo>
                <a:lnTo>
                  <a:pt x="16285" y="2356"/>
                </a:lnTo>
                <a:lnTo>
                  <a:pt x="16276" y="2348"/>
                </a:lnTo>
                <a:lnTo>
                  <a:pt x="16276" y="2339"/>
                </a:lnTo>
                <a:lnTo>
                  <a:pt x="16294" y="2339"/>
                </a:lnTo>
                <a:lnTo>
                  <a:pt x="16303" y="2330"/>
                </a:lnTo>
                <a:lnTo>
                  <a:pt x="16312" y="2339"/>
                </a:lnTo>
                <a:lnTo>
                  <a:pt x="16320" y="2330"/>
                </a:lnTo>
                <a:lnTo>
                  <a:pt x="16320" y="2321"/>
                </a:lnTo>
                <a:lnTo>
                  <a:pt x="16312" y="2303"/>
                </a:lnTo>
                <a:lnTo>
                  <a:pt x="16312" y="2295"/>
                </a:lnTo>
                <a:lnTo>
                  <a:pt x="16320" y="2286"/>
                </a:lnTo>
                <a:lnTo>
                  <a:pt x="16320" y="2277"/>
                </a:lnTo>
                <a:lnTo>
                  <a:pt x="16312" y="2268"/>
                </a:lnTo>
                <a:lnTo>
                  <a:pt x="16320" y="2268"/>
                </a:lnTo>
                <a:lnTo>
                  <a:pt x="16356" y="2259"/>
                </a:lnTo>
                <a:lnTo>
                  <a:pt x="16364" y="2259"/>
                </a:lnTo>
                <a:lnTo>
                  <a:pt x="16338" y="2259"/>
                </a:lnTo>
                <a:lnTo>
                  <a:pt x="16312" y="2259"/>
                </a:lnTo>
                <a:lnTo>
                  <a:pt x="16285" y="2268"/>
                </a:lnTo>
                <a:lnTo>
                  <a:pt x="16232" y="2295"/>
                </a:lnTo>
                <a:lnTo>
                  <a:pt x="16206" y="2312"/>
                </a:lnTo>
                <a:lnTo>
                  <a:pt x="16215" y="2303"/>
                </a:lnTo>
                <a:lnTo>
                  <a:pt x="16223" y="2312"/>
                </a:lnTo>
                <a:lnTo>
                  <a:pt x="16223" y="2321"/>
                </a:lnTo>
                <a:lnTo>
                  <a:pt x="16232" y="2321"/>
                </a:lnTo>
                <a:lnTo>
                  <a:pt x="16232" y="2330"/>
                </a:lnTo>
                <a:lnTo>
                  <a:pt x="16215" y="2339"/>
                </a:lnTo>
                <a:lnTo>
                  <a:pt x="16206" y="2339"/>
                </a:lnTo>
                <a:lnTo>
                  <a:pt x="16197" y="2339"/>
                </a:lnTo>
                <a:lnTo>
                  <a:pt x="16197" y="2330"/>
                </a:lnTo>
                <a:lnTo>
                  <a:pt x="16188" y="2321"/>
                </a:lnTo>
                <a:lnTo>
                  <a:pt x="16179" y="2312"/>
                </a:lnTo>
                <a:lnTo>
                  <a:pt x="16179" y="2321"/>
                </a:lnTo>
                <a:lnTo>
                  <a:pt x="16153" y="2321"/>
                </a:lnTo>
                <a:lnTo>
                  <a:pt x="16126" y="2339"/>
                </a:lnTo>
                <a:lnTo>
                  <a:pt x="16109" y="2339"/>
                </a:lnTo>
                <a:lnTo>
                  <a:pt x="16091" y="2339"/>
                </a:lnTo>
                <a:lnTo>
                  <a:pt x="16082" y="2348"/>
                </a:lnTo>
                <a:lnTo>
                  <a:pt x="16065" y="2356"/>
                </a:lnTo>
                <a:lnTo>
                  <a:pt x="16047" y="2365"/>
                </a:lnTo>
                <a:lnTo>
                  <a:pt x="16029" y="2374"/>
                </a:lnTo>
                <a:lnTo>
                  <a:pt x="15967" y="2401"/>
                </a:lnTo>
                <a:lnTo>
                  <a:pt x="15959" y="2401"/>
                </a:lnTo>
                <a:lnTo>
                  <a:pt x="15950" y="2401"/>
                </a:lnTo>
                <a:lnTo>
                  <a:pt x="15941" y="2401"/>
                </a:lnTo>
                <a:lnTo>
                  <a:pt x="15932" y="2401"/>
                </a:lnTo>
                <a:lnTo>
                  <a:pt x="15941" y="2409"/>
                </a:lnTo>
                <a:lnTo>
                  <a:pt x="15950" y="2418"/>
                </a:lnTo>
                <a:lnTo>
                  <a:pt x="15950" y="2427"/>
                </a:lnTo>
                <a:lnTo>
                  <a:pt x="15932" y="2427"/>
                </a:lnTo>
                <a:lnTo>
                  <a:pt x="15906" y="2427"/>
                </a:lnTo>
                <a:lnTo>
                  <a:pt x="15879" y="2436"/>
                </a:lnTo>
                <a:lnTo>
                  <a:pt x="15879" y="2445"/>
                </a:lnTo>
                <a:lnTo>
                  <a:pt x="15879" y="2454"/>
                </a:lnTo>
                <a:lnTo>
                  <a:pt x="15870" y="2462"/>
                </a:lnTo>
                <a:lnTo>
                  <a:pt x="15870" y="2480"/>
                </a:lnTo>
                <a:lnTo>
                  <a:pt x="15862" y="2506"/>
                </a:lnTo>
                <a:lnTo>
                  <a:pt x="15862" y="2515"/>
                </a:lnTo>
                <a:lnTo>
                  <a:pt x="15844" y="2515"/>
                </a:lnTo>
                <a:lnTo>
                  <a:pt x="15791" y="2533"/>
                </a:lnTo>
                <a:lnTo>
                  <a:pt x="15782" y="2533"/>
                </a:lnTo>
                <a:lnTo>
                  <a:pt x="15773" y="2533"/>
                </a:lnTo>
                <a:lnTo>
                  <a:pt x="15756" y="2533"/>
                </a:lnTo>
                <a:lnTo>
                  <a:pt x="15747" y="2533"/>
                </a:lnTo>
                <a:lnTo>
                  <a:pt x="15738" y="2533"/>
                </a:lnTo>
                <a:lnTo>
                  <a:pt x="15729" y="2524"/>
                </a:lnTo>
                <a:lnTo>
                  <a:pt x="15720" y="2515"/>
                </a:lnTo>
                <a:lnTo>
                  <a:pt x="15703" y="2489"/>
                </a:lnTo>
                <a:lnTo>
                  <a:pt x="15676" y="2471"/>
                </a:lnTo>
                <a:lnTo>
                  <a:pt x="15659" y="2471"/>
                </a:lnTo>
                <a:lnTo>
                  <a:pt x="15659" y="2462"/>
                </a:lnTo>
                <a:lnTo>
                  <a:pt x="15659" y="2454"/>
                </a:lnTo>
                <a:lnTo>
                  <a:pt x="15694" y="2427"/>
                </a:lnTo>
                <a:lnTo>
                  <a:pt x="15703" y="2418"/>
                </a:lnTo>
                <a:lnTo>
                  <a:pt x="15747" y="2409"/>
                </a:lnTo>
                <a:lnTo>
                  <a:pt x="15773" y="2409"/>
                </a:lnTo>
                <a:lnTo>
                  <a:pt x="15791" y="2401"/>
                </a:lnTo>
                <a:lnTo>
                  <a:pt x="15791" y="2392"/>
                </a:lnTo>
                <a:lnTo>
                  <a:pt x="15773" y="2374"/>
                </a:lnTo>
                <a:lnTo>
                  <a:pt x="15747" y="2348"/>
                </a:lnTo>
                <a:lnTo>
                  <a:pt x="15729" y="2321"/>
                </a:lnTo>
                <a:lnTo>
                  <a:pt x="15703" y="2312"/>
                </a:lnTo>
                <a:lnTo>
                  <a:pt x="15668" y="2312"/>
                </a:lnTo>
                <a:lnTo>
                  <a:pt x="15606" y="2312"/>
                </a:lnTo>
                <a:lnTo>
                  <a:pt x="15597" y="2312"/>
                </a:lnTo>
                <a:lnTo>
                  <a:pt x="15553" y="2295"/>
                </a:lnTo>
                <a:lnTo>
                  <a:pt x="15544" y="2295"/>
                </a:lnTo>
                <a:lnTo>
                  <a:pt x="15544" y="2303"/>
                </a:lnTo>
                <a:lnTo>
                  <a:pt x="15544" y="2312"/>
                </a:lnTo>
                <a:lnTo>
                  <a:pt x="15606" y="2348"/>
                </a:lnTo>
                <a:lnTo>
                  <a:pt x="15606" y="2356"/>
                </a:lnTo>
                <a:lnTo>
                  <a:pt x="15606" y="2365"/>
                </a:lnTo>
                <a:lnTo>
                  <a:pt x="15606" y="2374"/>
                </a:lnTo>
                <a:lnTo>
                  <a:pt x="15606" y="2383"/>
                </a:lnTo>
                <a:lnTo>
                  <a:pt x="15597" y="2427"/>
                </a:lnTo>
                <a:lnTo>
                  <a:pt x="15579" y="2454"/>
                </a:lnTo>
                <a:lnTo>
                  <a:pt x="15579" y="2471"/>
                </a:lnTo>
                <a:lnTo>
                  <a:pt x="15579" y="2480"/>
                </a:lnTo>
                <a:lnTo>
                  <a:pt x="15579" y="2489"/>
                </a:lnTo>
                <a:lnTo>
                  <a:pt x="15597" y="2489"/>
                </a:lnTo>
                <a:lnTo>
                  <a:pt x="15615" y="2498"/>
                </a:lnTo>
                <a:lnTo>
                  <a:pt x="15623" y="2506"/>
                </a:lnTo>
                <a:lnTo>
                  <a:pt x="15623" y="2515"/>
                </a:lnTo>
                <a:lnTo>
                  <a:pt x="15623" y="2533"/>
                </a:lnTo>
                <a:lnTo>
                  <a:pt x="15623" y="2551"/>
                </a:lnTo>
                <a:lnTo>
                  <a:pt x="15615" y="2577"/>
                </a:lnTo>
                <a:lnTo>
                  <a:pt x="15606" y="2586"/>
                </a:lnTo>
                <a:lnTo>
                  <a:pt x="15597" y="2604"/>
                </a:lnTo>
                <a:lnTo>
                  <a:pt x="15606" y="2621"/>
                </a:lnTo>
                <a:lnTo>
                  <a:pt x="15597" y="2630"/>
                </a:lnTo>
                <a:lnTo>
                  <a:pt x="15588" y="2630"/>
                </a:lnTo>
                <a:lnTo>
                  <a:pt x="15588" y="2621"/>
                </a:lnTo>
                <a:lnTo>
                  <a:pt x="15579" y="2612"/>
                </a:lnTo>
                <a:lnTo>
                  <a:pt x="15570" y="2612"/>
                </a:lnTo>
                <a:lnTo>
                  <a:pt x="15562" y="2612"/>
                </a:lnTo>
                <a:lnTo>
                  <a:pt x="15562" y="2621"/>
                </a:lnTo>
                <a:lnTo>
                  <a:pt x="15562" y="2612"/>
                </a:lnTo>
                <a:lnTo>
                  <a:pt x="15562" y="2604"/>
                </a:lnTo>
                <a:lnTo>
                  <a:pt x="15562" y="2595"/>
                </a:lnTo>
                <a:lnTo>
                  <a:pt x="15535" y="2586"/>
                </a:lnTo>
                <a:lnTo>
                  <a:pt x="15518" y="2586"/>
                </a:lnTo>
                <a:lnTo>
                  <a:pt x="15500" y="2586"/>
                </a:lnTo>
                <a:lnTo>
                  <a:pt x="15491" y="2586"/>
                </a:lnTo>
                <a:lnTo>
                  <a:pt x="15473" y="2577"/>
                </a:lnTo>
                <a:lnTo>
                  <a:pt x="15465" y="2568"/>
                </a:lnTo>
                <a:lnTo>
                  <a:pt x="15456" y="2568"/>
                </a:lnTo>
                <a:lnTo>
                  <a:pt x="15447" y="2577"/>
                </a:lnTo>
                <a:lnTo>
                  <a:pt x="15429" y="2604"/>
                </a:lnTo>
                <a:lnTo>
                  <a:pt x="15403" y="2621"/>
                </a:lnTo>
                <a:lnTo>
                  <a:pt x="15376" y="2630"/>
                </a:lnTo>
                <a:lnTo>
                  <a:pt x="15350" y="2639"/>
                </a:lnTo>
                <a:lnTo>
                  <a:pt x="15332" y="2657"/>
                </a:lnTo>
                <a:lnTo>
                  <a:pt x="15323" y="2665"/>
                </a:lnTo>
                <a:lnTo>
                  <a:pt x="15279" y="2683"/>
                </a:lnTo>
                <a:lnTo>
                  <a:pt x="15279" y="2692"/>
                </a:lnTo>
                <a:lnTo>
                  <a:pt x="15279" y="2701"/>
                </a:lnTo>
                <a:lnTo>
                  <a:pt x="15279" y="2709"/>
                </a:lnTo>
                <a:lnTo>
                  <a:pt x="15288" y="2727"/>
                </a:lnTo>
                <a:lnTo>
                  <a:pt x="15306" y="2745"/>
                </a:lnTo>
                <a:lnTo>
                  <a:pt x="15315" y="2754"/>
                </a:lnTo>
                <a:lnTo>
                  <a:pt x="15323" y="2771"/>
                </a:lnTo>
                <a:lnTo>
                  <a:pt x="15332" y="2780"/>
                </a:lnTo>
                <a:lnTo>
                  <a:pt x="15323" y="2780"/>
                </a:lnTo>
                <a:lnTo>
                  <a:pt x="15315" y="2780"/>
                </a:lnTo>
                <a:lnTo>
                  <a:pt x="15306" y="2780"/>
                </a:lnTo>
                <a:lnTo>
                  <a:pt x="15288" y="2789"/>
                </a:lnTo>
                <a:lnTo>
                  <a:pt x="15288" y="2798"/>
                </a:lnTo>
                <a:lnTo>
                  <a:pt x="15279" y="2807"/>
                </a:lnTo>
                <a:lnTo>
                  <a:pt x="15262" y="2807"/>
                </a:lnTo>
                <a:lnTo>
                  <a:pt x="15226" y="2789"/>
                </a:lnTo>
                <a:lnTo>
                  <a:pt x="15191" y="2780"/>
                </a:lnTo>
                <a:lnTo>
                  <a:pt x="15182" y="2771"/>
                </a:lnTo>
                <a:lnTo>
                  <a:pt x="15165" y="2771"/>
                </a:lnTo>
                <a:lnTo>
                  <a:pt x="15156" y="2771"/>
                </a:lnTo>
                <a:lnTo>
                  <a:pt x="15147" y="2771"/>
                </a:lnTo>
                <a:lnTo>
                  <a:pt x="15112" y="2745"/>
                </a:lnTo>
                <a:lnTo>
                  <a:pt x="15085" y="2727"/>
                </a:lnTo>
                <a:lnTo>
                  <a:pt x="15076" y="2727"/>
                </a:lnTo>
                <a:lnTo>
                  <a:pt x="15068" y="2736"/>
                </a:lnTo>
                <a:lnTo>
                  <a:pt x="15059" y="2754"/>
                </a:lnTo>
                <a:lnTo>
                  <a:pt x="15050" y="2762"/>
                </a:lnTo>
                <a:lnTo>
                  <a:pt x="15041" y="2762"/>
                </a:lnTo>
                <a:lnTo>
                  <a:pt x="15041" y="2771"/>
                </a:lnTo>
                <a:lnTo>
                  <a:pt x="15050" y="2780"/>
                </a:lnTo>
                <a:lnTo>
                  <a:pt x="15059" y="2789"/>
                </a:lnTo>
                <a:lnTo>
                  <a:pt x="15076" y="2815"/>
                </a:lnTo>
                <a:lnTo>
                  <a:pt x="15094" y="2824"/>
                </a:lnTo>
                <a:lnTo>
                  <a:pt x="15094" y="2833"/>
                </a:lnTo>
                <a:lnTo>
                  <a:pt x="15112" y="2833"/>
                </a:lnTo>
                <a:lnTo>
                  <a:pt x="15129" y="2824"/>
                </a:lnTo>
                <a:lnTo>
                  <a:pt x="15138" y="2833"/>
                </a:lnTo>
                <a:lnTo>
                  <a:pt x="15147" y="2833"/>
                </a:lnTo>
                <a:lnTo>
                  <a:pt x="15147" y="2851"/>
                </a:lnTo>
                <a:lnTo>
                  <a:pt x="15156" y="2860"/>
                </a:lnTo>
                <a:lnTo>
                  <a:pt x="15156" y="2868"/>
                </a:lnTo>
                <a:lnTo>
                  <a:pt x="15147" y="2877"/>
                </a:lnTo>
                <a:lnTo>
                  <a:pt x="15121" y="2886"/>
                </a:lnTo>
                <a:lnTo>
                  <a:pt x="15112" y="2895"/>
                </a:lnTo>
                <a:lnTo>
                  <a:pt x="15103" y="2895"/>
                </a:lnTo>
                <a:lnTo>
                  <a:pt x="15076" y="2886"/>
                </a:lnTo>
                <a:lnTo>
                  <a:pt x="15059" y="2877"/>
                </a:lnTo>
                <a:lnTo>
                  <a:pt x="15032" y="2877"/>
                </a:lnTo>
                <a:lnTo>
                  <a:pt x="15023" y="2868"/>
                </a:lnTo>
                <a:lnTo>
                  <a:pt x="15015" y="2851"/>
                </a:lnTo>
                <a:lnTo>
                  <a:pt x="14988" y="2833"/>
                </a:lnTo>
                <a:lnTo>
                  <a:pt x="14979" y="2833"/>
                </a:lnTo>
                <a:lnTo>
                  <a:pt x="14962" y="2833"/>
                </a:lnTo>
                <a:lnTo>
                  <a:pt x="14953" y="2833"/>
                </a:lnTo>
                <a:lnTo>
                  <a:pt x="14935" y="2824"/>
                </a:lnTo>
                <a:lnTo>
                  <a:pt x="14918" y="2807"/>
                </a:lnTo>
                <a:lnTo>
                  <a:pt x="14918" y="2789"/>
                </a:lnTo>
                <a:lnTo>
                  <a:pt x="14926" y="2789"/>
                </a:lnTo>
                <a:lnTo>
                  <a:pt x="14926" y="2780"/>
                </a:lnTo>
                <a:lnTo>
                  <a:pt x="14918" y="2780"/>
                </a:lnTo>
                <a:lnTo>
                  <a:pt x="14918" y="2762"/>
                </a:lnTo>
                <a:lnTo>
                  <a:pt x="14918" y="2754"/>
                </a:lnTo>
                <a:lnTo>
                  <a:pt x="14909" y="2736"/>
                </a:lnTo>
                <a:lnTo>
                  <a:pt x="14891" y="2718"/>
                </a:lnTo>
                <a:lnTo>
                  <a:pt x="14882" y="2709"/>
                </a:lnTo>
                <a:lnTo>
                  <a:pt x="14900" y="2701"/>
                </a:lnTo>
                <a:lnTo>
                  <a:pt x="14900" y="2692"/>
                </a:lnTo>
                <a:lnTo>
                  <a:pt x="14909" y="2674"/>
                </a:lnTo>
                <a:lnTo>
                  <a:pt x="14909" y="2665"/>
                </a:lnTo>
                <a:lnTo>
                  <a:pt x="14918" y="2665"/>
                </a:lnTo>
                <a:lnTo>
                  <a:pt x="14918" y="2657"/>
                </a:lnTo>
                <a:lnTo>
                  <a:pt x="14918" y="2648"/>
                </a:lnTo>
                <a:lnTo>
                  <a:pt x="14909" y="2639"/>
                </a:lnTo>
                <a:lnTo>
                  <a:pt x="14882" y="2621"/>
                </a:lnTo>
                <a:lnTo>
                  <a:pt x="14865" y="2604"/>
                </a:lnTo>
                <a:lnTo>
                  <a:pt x="14821" y="2595"/>
                </a:lnTo>
                <a:lnTo>
                  <a:pt x="14812" y="2595"/>
                </a:lnTo>
                <a:lnTo>
                  <a:pt x="14821" y="2595"/>
                </a:lnTo>
                <a:lnTo>
                  <a:pt x="14829" y="2586"/>
                </a:lnTo>
                <a:lnTo>
                  <a:pt x="14829" y="2577"/>
                </a:lnTo>
                <a:lnTo>
                  <a:pt x="14821" y="2577"/>
                </a:lnTo>
                <a:lnTo>
                  <a:pt x="14812" y="2577"/>
                </a:lnTo>
                <a:lnTo>
                  <a:pt x="14803" y="2568"/>
                </a:lnTo>
                <a:lnTo>
                  <a:pt x="14794" y="2559"/>
                </a:lnTo>
                <a:lnTo>
                  <a:pt x="14803" y="2559"/>
                </a:lnTo>
                <a:lnTo>
                  <a:pt x="14794" y="2551"/>
                </a:lnTo>
                <a:lnTo>
                  <a:pt x="14776" y="2551"/>
                </a:lnTo>
                <a:lnTo>
                  <a:pt x="14776" y="2542"/>
                </a:lnTo>
                <a:lnTo>
                  <a:pt x="14759" y="2533"/>
                </a:lnTo>
                <a:lnTo>
                  <a:pt x="14741" y="2524"/>
                </a:lnTo>
                <a:lnTo>
                  <a:pt x="14750" y="2506"/>
                </a:lnTo>
                <a:lnTo>
                  <a:pt x="14732" y="2506"/>
                </a:lnTo>
                <a:lnTo>
                  <a:pt x="14724" y="2498"/>
                </a:lnTo>
                <a:lnTo>
                  <a:pt x="14706" y="2498"/>
                </a:lnTo>
                <a:lnTo>
                  <a:pt x="14697" y="2489"/>
                </a:lnTo>
                <a:lnTo>
                  <a:pt x="14741" y="2489"/>
                </a:lnTo>
                <a:lnTo>
                  <a:pt x="14776" y="2498"/>
                </a:lnTo>
                <a:lnTo>
                  <a:pt x="14776" y="2506"/>
                </a:lnTo>
                <a:lnTo>
                  <a:pt x="14768" y="2506"/>
                </a:lnTo>
                <a:lnTo>
                  <a:pt x="14785" y="2524"/>
                </a:lnTo>
                <a:lnTo>
                  <a:pt x="14794" y="2533"/>
                </a:lnTo>
                <a:lnTo>
                  <a:pt x="14821" y="2542"/>
                </a:lnTo>
                <a:lnTo>
                  <a:pt x="14829" y="2542"/>
                </a:lnTo>
                <a:lnTo>
                  <a:pt x="14838" y="2542"/>
                </a:lnTo>
                <a:lnTo>
                  <a:pt x="14847" y="2551"/>
                </a:lnTo>
                <a:lnTo>
                  <a:pt x="14865" y="2551"/>
                </a:lnTo>
                <a:lnTo>
                  <a:pt x="14891" y="2551"/>
                </a:lnTo>
                <a:lnTo>
                  <a:pt x="14891" y="2559"/>
                </a:lnTo>
                <a:lnTo>
                  <a:pt x="14882" y="2559"/>
                </a:lnTo>
                <a:lnTo>
                  <a:pt x="14891" y="2568"/>
                </a:lnTo>
                <a:lnTo>
                  <a:pt x="14900" y="2568"/>
                </a:lnTo>
                <a:lnTo>
                  <a:pt x="14918" y="2559"/>
                </a:lnTo>
                <a:lnTo>
                  <a:pt x="14953" y="2577"/>
                </a:lnTo>
                <a:lnTo>
                  <a:pt x="14971" y="2586"/>
                </a:lnTo>
                <a:lnTo>
                  <a:pt x="15032" y="2595"/>
                </a:lnTo>
                <a:lnTo>
                  <a:pt x="15059" y="2595"/>
                </a:lnTo>
                <a:lnTo>
                  <a:pt x="15076" y="2604"/>
                </a:lnTo>
                <a:lnTo>
                  <a:pt x="15094" y="2604"/>
                </a:lnTo>
                <a:lnTo>
                  <a:pt x="15121" y="2621"/>
                </a:lnTo>
                <a:lnTo>
                  <a:pt x="15147" y="2621"/>
                </a:lnTo>
                <a:lnTo>
                  <a:pt x="15182" y="2630"/>
                </a:lnTo>
                <a:lnTo>
                  <a:pt x="15200" y="2621"/>
                </a:lnTo>
                <a:lnTo>
                  <a:pt x="15244" y="2621"/>
                </a:lnTo>
                <a:lnTo>
                  <a:pt x="15306" y="2595"/>
                </a:lnTo>
                <a:lnTo>
                  <a:pt x="15332" y="2577"/>
                </a:lnTo>
                <a:lnTo>
                  <a:pt x="15385" y="2533"/>
                </a:lnTo>
                <a:lnTo>
                  <a:pt x="15394" y="2524"/>
                </a:lnTo>
                <a:lnTo>
                  <a:pt x="15394" y="2498"/>
                </a:lnTo>
                <a:lnTo>
                  <a:pt x="15394" y="2489"/>
                </a:lnTo>
                <a:lnTo>
                  <a:pt x="15394" y="2480"/>
                </a:lnTo>
                <a:lnTo>
                  <a:pt x="15376" y="2480"/>
                </a:lnTo>
                <a:lnTo>
                  <a:pt x="15376" y="2462"/>
                </a:lnTo>
                <a:lnTo>
                  <a:pt x="15376" y="2454"/>
                </a:lnTo>
                <a:lnTo>
                  <a:pt x="15368" y="2418"/>
                </a:lnTo>
                <a:lnTo>
                  <a:pt x="15350" y="2418"/>
                </a:lnTo>
                <a:lnTo>
                  <a:pt x="15341" y="2418"/>
                </a:lnTo>
                <a:lnTo>
                  <a:pt x="15332" y="2409"/>
                </a:lnTo>
                <a:lnTo>
                  <a:pt x="15323" y="2409"/>
                </a:lnTo>
                <a:lnTo>
                  <a:pt x="15315" y="2392"/>
                </a:lnTo>
                <a:lnTo>
                  <a:pt x="15297" y="2383"/>
                </a:lnTo>
                <a:lnTo>
                  <a:pt x="15288" y="2374"/>
                </a:lnTo>
                <a:lnTo>
                  <a:pt x="15279" y="2365"/>
                </a:lnTo>
                <a:lnTo>
                  <a:pt x="15279" y="2374"/>
                </a:lnTo>
                <a:lnTo>
                  <a:pt x="15288" y="2374"/>
                </a:lnTo>
                <a:lnTo>
                  <a:pt x="15262" y="2374"/>
                </a:lnTo>
                <a:lnTo>
                  <a:pt x="15209" y="2348"/>
                </a:lnTo>
                <a:lnTo>
                  <a:pt x="15200" y="2339"/>
                </a:lnTo>
                <a:lnTo>
                  <a:pt x="15200" y="2348"/>
                </a:lnTo>
                <a:lnTo>
                  <a:pt x="15182" y="2339"/>
                </a:lnTo>
                <a:lnTo>
                  <a:pt x="15173" y="2330"/>
                </a:lnTo>
                <a:lnTo>
                  <a:pt x="15129" y="2295"/>
                </a:lnTo>
                <a:lnTo>
                  <a:pt x="15050" y="2259"/>
                </a:lnTo>
                <a:lnTo>
                  <a:pt x="14997" y="2233"/>
                </a:lnTo>
                <a:lnTo>
                  <a:pt x="14953" y="2224"/>
                </a:lnTo>
                <a:lnTo>
                  <a:pt x="14944" y="2224"/>
                </a:lnTo>
                <a:lnTo>
                  <a:pt x="14926" y="2233"/>
                </a:lnTo>
                <a:lnTo>
                  <a:pt x="14918" y="2224"/>
                </a:lnTo>
                <a:lnTo>
                  <a:pt x="14882" y="2215"/>
                </a:lnTo>
                <a:lnTo>
                  <a:pt x="14874" y="2215"/>
                </a:lnTo>
                <a:lnTo>
                  <a:pt x="14829" y="2215"/>
                </a:lnTo>
                <a:lnTo>
                  <a:pt x="14829" y="2224"/>
                </a:lnTo>
                <a:lnTo>
                  <a:pt x="14812" y="2242"/>
                </a:lnTo>
                <a:lnTo>
                  <a:pt x="14803" y="2242"/>
                </a:lnTo>
                <a:lnTo>
                  <a:pt x="14794" y="2251"/>
                </a:lnTo>
                <a:lnTo>
                  <a:pt x="14794" y="2242"/>
                </a:lnTo>
                <a:lnTo>
                  <a:pt x="14803" y="2242"/>
                </a:lnTo>
                <a:lnTo>
                  <a:pt x="14812" y="2224"/>
                </a:lnTo>
                <a:lnTo>
                  <a:pt x="14812" y="2215"/>
                </a:lnTo>
                <a:lnTo>
                  <a:pt x="14821" y="2206"/>
                </a:lnTo>
                <a:lnTo>
                  <a:pt x="14812" y="2206"/>
                </a:lnTo>
                <a:lnTo>
                  <a:pt x="14812" y="2198"/>
                </a:lnTo>
                <a:lnTo>
                  <a:pt x="14803" y="2206"/>
                </a:lnTo>
                <a:lnTo>
                  <a:pt x="14785" y="2206"/>
                </a:lnTo>
                <a:lnTo>
                  <a:pt x="14776" y="2206"/>
                </a:lnTo>
                <a:lnTo>
                  <a:pt x="14785" y="2198"/>
                </a:lnTo>
                <a:lnTo>
                  <a:pt x="14776" y="2198"/>
                </a:lnTo>
                <a:lnTo>
                  <a:pt x="14759" y="2198"/>
                </a:lnTo>
                <a:lnTo>
                  <a:pt x="14741" y="2198"/>
                </a:lnTo>
                <a:lnTo>
                  <a:pt x="14732" y="2189"/>
                </a:lnTo>
                <a:lnTo>
                  <a:pt x="14724" y="2180"/>
                </a:lnTo>
                <a:lnTo>
                  <a:pt x="14715" y="2171"/>
                </a:lnTo>
                <a:lnTo>
                  <a:pt x="14724" y="2171"/>
                </a:lnTo>
                <a:lnTo>
                  <a:pt x="14768" y="2180"/>
                </a:lnTo>
                <a:lnTo>
                  <a:pt x="14776" y="2180"/>
                </a:lnTo>
                <a:lnTo>
                  <a:pt x="14785" y="2180"/>
                </a:lnTo>
                <a:lnTo>
                  <a:pt x="14785" y="2171"/>
                </a:lnTo>
                <a:lnTo>
                  <a:pt x="14785" y="2162"/>
                </a:lnTo>
                <a:lnTo>
                  <a:pt x="14776" y="2162"/>
                </a:lnTo>
                <a:lnTo>
                  <a:pt x="14750" y="2153"/>
                </a:lnTo>
                <a:lnTo>
                  <a:pt x="14741" y="2145"/>
                </a:lnTo>
                <a:lnTo>
                  <a:pt x="14706" y="2136"/>
                </a:lnTo>
                <a:lnTo>
                  <a:pt x="14715" y="2145"/>
                </a:lnTo>
                <a:lnTo>
                  <a:pt x="14706" y="2153"/>
                </a:lnTo>
                <a:lnTo>
                  <a:pt x="14697" y="2153"/>
                </a:lnTo>
                <a:lnTo>
                  <a:pt x="14688" y="2162"/>
                </a:lnTo>
                <a:lnTo>
                  <a:pt x="14679" y="2171"/>
                </a:lnTo>
                <a:lnTo>
                  <a:pt x="14671" y="2171"/>
                </a:lnTo>
                <a:lnTo>
                  <a:pt x="14635" y="2153"/>
                </a:lnTo>
                <a:lnTo>
                  <a:pt x="14626" y="2153"/>
                </a:lnTo>
                <a:lnTo>
                  <a:pt x="14618" y="2153"/>
                </a:lnTo>
                <a:lnTo>
                  <a:pt x="14609" y="2153"/>
                </a:lnTo>
                <a:lnTo>
                  <a:pt x="14600" y="2153"/>
                </a:lnTo>
                <a:lnTo>
                  <a:pt x="14591" y="2162"/>
                </a:lnTo>
                <a:lnTo>
                  <a:pt x="14591" y="2145"/>
                </a:lnTo>
                <a:lnTo>
                  <a:pt x="14582" y="2145"/>
                </a:lnTo>
                <a:lnTo>
                  <a:pt x="14574" y="2145"/>
                </a:lnTo>
                <a:lnTo>
                  <a:pt x="14574" y="2162"/>
                </a:lnTo>
                <a:lnTo>
                  <a:pt x="14565" y="2162"/>
                </a:lnTo>
                <a:lnTo>
                  <a:pt x="14547" y="2162"/>
                </a:lnTo>
                <a:lnTo>
                  <a:pt x="14538" y="2162"/>
                </a:lnTo>
                <a:lnTo>
                  <a:pt x="14538" y="2153"/>
                </a:lnTo>
                <a:lnTo>
                  <a:pt x="14538" y="2145"/>
                </a:lnTo>
                <a:lnTo>
                  <a:pt x="14538" y="2136"/>
                </a:lnTo>
                <a:lnTo>
                  <a:pt x="14529" y="2127"/>
                </a:lnTo>
                <a:lnTo>
                  <a:pt x="14477" y="2118"/>
                </a:lnTo>
                <a:lnTo>
                  <a:pt x="14477" y="2109"/>
                </a:lnTo>
                <a:lnTo>
                  <a:pt x="14556" y="2118"/>
                </a:lnTo>
                <a:lnTo>
                  <a:pt x="14582" y="2109"/>
                </a:lnTo>
                <a:lnTo>
                  <a:pt x="14600" y="2101"/>
                </a:lnTo>
                <a:lnTo>
                  <a:pt x="14635" y="2092"/>
                </a:lnTo>
                <a:lnTo>
                  <a:pt x="14635" y="2083"/>
                </a:lnTo>
                <a:lnTo>
                  <a:pt x="14626" y="2074"/>
                </a:lnTo>
                <a:lnTo>
                  <a:pt x="14609" y="2056"/>
                </a:lnTo>
                <a:lnTo>
                  <a:pt x="14591" y="2056"/>
                </a:lnTo>
                <a:lnTo>
                  <a:pt x="14574" y="2056"/>
                </a:lnTo>
                <a:lnTo>
                  <a:pt x="14582" y="2048"/>
                </a:lnTo>
                <a:lnTo>
                  <a:pt x="14565" y="2030"/>
                </a:lnTo>
                <a:lnTo>
                  <a:pt x="14556" y="2039"/>
                </a:lnTo>
                <a:lnTo>
                  <a:pt x="14547" y="2039"/>
                </a:lnTo>
                <a:lnTo>
                  <a:pt x="14538" y="2039"/>
                </a:lnTo>
                <a:lnTo>
                  <a:pt x="14538" y="2030"/>
                </a:lnTo>
                <a:lnTo>
                  <a:pt x="14521" y="2030"/>
                </a:lnTo>
                <a:lnTo>
                  <a:pt x="14512" y="2030"/>
                </a:lnTo>
                <a:lnTo>
                  <a:pt x="14503" y="2021"/>
                </a:lnTo>
                <a:lnTo>
                  <a:pt x="14494" y="2012"/>
                </a:lnTo>
                <a:lnTo>
                  <a:pt x="14477" y="2012"/>
                </a:lnTo>
                <a:lnTo>
                  <a:pt x="14468" y="2012"/>
                </a:lnTo>
                <a:lnTo>
                  <a:pt x="14459" y="2030"/>
                </a:lnTo>
                <a:lnTo>
                  <a:pt x="14450" y="2048"/>
                </a:lnTo>
                <a:lnTo>
                  <a:pt x="14450" y="2056"/>
                </a:lnTo>
                <a:lnTo>
                  <a:pt x="14441" y="2065"/>
                </a:lnTo>
                <a:lnTo>
                  <a:pt x="14432" y="2074"/>
                </a:lnTo>
                <a:lnTo>
                  <a:pt x="14432" y="2092"/>
                </a:lnTo>
                <a:lnTo>
                  <a:pt x="14424" y="2092"/>
                </a:lnTo>
                <a:lnTo>
                  <a:pt x="14424" y="2083"/>
                </a:lnTo>
                <a:lnTo>
                  <a:pt x="14432" y="2065"/>
                </a:lnTo>
                <a:lnTo>
                  <a:pt x="14432" y="2048"/>
                </a:lnTo>
                <a:lnTo>
                  <a:pt x="14432" y="2039"/>
                </a:lnTo>
                <a:lnTo>
                  <a:pt x="14432" y="2030"/>
                </a:lnTo>
                <a:lnTo>
                  <a:pt x="14415" y="2039"/>
                </a:lnTo>
                <a:lnTo>
                  <a:pt x="14406" y="2039"/>
                </a:lnTo>
                <a:lnTo>
                  <a:pt x="14415" y="2030"/>
                </a:lnTo>
                <a:lnTo>
                  <a:pt x="14432" y="2021"/>
                </a:lnTo>
                <a:lnTo>
                  <a:pt x="14441" y="2021"/>
                </a:lnTo>
                <a:lnTo>
                  <a:pt x="14441" y="2012"/>
                </a:lnTo>
                <a:lnTo>
                  <a:pt x="14441" y="1995"/>
                </a:lnTo>
                <a:lnTo>
                  <a:pt x="14424" y="1986"/>
                </a:lnTo>
                <a:lnTo>
                  <a:pt x="14397" y="1986"/>
                </a:lnTo>
                <a:lnTo>
                  <a:pt x="14388" y="1986"/>
                </a:lnTo>
                <a:lnTo>
                  <a:pt x="14362" y="1995"/>
                </a:lnTo>
                <a:lnTo>
                  <a:pt x="14362" y="2003"/>
                </a:lnTo>
                <a:lnTo>
                  <a:pt x="14379" y="2021"/>
                </a:lnTo>
                <a:lnTo>
                  <a:pt x="14362" y="2021"/>
                </a:lnTo>
                <a:lnTo>
                  <a:pt x="14353" y="2030"/>
                </a:lnTo>
                <a:lnTo>
                  <a:pt x="14353" y="2039"/>
                </a:lnTo>
                <a:lnTo>
                  <a:pt x="14344" y="2048"/>
                </a:lnTo>
                <a:lnTo>
                  <a:pt x="14344" y="2056"/>
                </a:lnTo>
                <a:lnTo>
                  <a:pt x="14318" y="2074"/>
                </a:lnTo>
                <a:lnTo>
                  <a:pt x="14309" y="2074"/>
                </a:lnTo>
                <a:lnTo>
                  <a:pt x="14309" y="2065"/>
                </a:lnTo>
                <a:lnTo>
                  <a:pt x="14309" y="2056"/>
                </a:lnTo>
                <a:lnTo>
                  <a:pt x="14318" y="2056"/>
                </a:lnTo>
                <a:lnTo>
                  <a:pt x="14318" y="2039"/>
                </a:lnTo>
                <a:lnTo>
                  <a:pt x="14309" y="2039"/>
                </a:lnTo>
                <a:lnTo>
                  <a:pt x="14318" y="2030"/>
                </a:lnTo>
                <a:lnTo>
                  <a:pt x="14318" y="2012"/>
                </a:lnTo>
                <a:lnTo>
                  <a:pt x="14318" y="2003"/>
                </a:lnTo>
                <a:lnTo>
                  <a:pt x="14309" y="2003"/>
                </a:lnTo>
                <a:lnTo>
                  <a:pt x="14282" y="2021"/>
                </a:lnTo>
                <a:lnTo>
                  <a:pt x="14265" y="2048"/>
                </a:lnTo>
                <a:lnTo>
                  <a:pt x="14229" y="2083"/>
                </a:lnTo>
                <a:lnTo>
                  <a:pt x="14229" y="2092"/>
                </a:lnTo>
                <a:lnTo>
                  <a:pt x="14212" y="2109"/>
                </a:lnTo>
                <a:lnTo>
                  <a:pt x="14194" y="2109"/>
                </a:lnTo>
                <a:lnTo>
                  <a:pt x="14194" y="2101"/>
                </a:lnTo>
                <a:lnTo>
                  <a:pt x="14203" y="2083"/>
                </a:lnTo>
                <a:lnTo>
                  <a:pt x="14212" y="2065"/>
                </a:lnTo>
                <a:lnTo>
                  <a:pt x="14212" y="2056"/>
                </a:lnTo>
                <a:lnTo>
                  <a:pt x="14229" y="2039"/>
                </a:lnTo>
                <a:lnTo>
                  <a:pt x="14247" y="2021"/>
                </a:lnTo>
                <a:lnTo>
                  <a:pt x="14256" y="2021"/>
                </a:lnTo>
                <a:lnTo>
                  <a:pt x="14247" y="2012"/>
                </a:lnTo>
                <a:lnTo>
                  <a:pt x="14238" y="2012"/>
                </a:lnTo>
                <a:lnTo>
                  <a:pt x="14238" y="2003"/>
                </a:lnTo>
                <a:lnTo>
                  <a:pt x="14229" y="2003"/>
                </a:lnTo>
                <a:lnTo>
                  <a:pt x="14221" y="2012"/>
                </a:lnTo>
                <a:lnTo>
                  <a:pt x="14212" y="2012"/>
                </a:lnTo>
                <a:lnTo>
                  <a:pt x="14203" y="2012"/>
                </a:lnTo>
                <a:lnTo>
                  <a:pt x="14194" y="2003"/>
                </a:lnTo>
                <a:lnTo>
                  <a:pt x="14185" y="1995"/>
                </a:lnTo>
                <a:lnTo>
                  <a:pt x="14177" y="1995"/>
                </a:lnTo>
                <a:lnTo>
                  <a:pt x="14168" y="1995"/>
                </a:lnTo>
                <a:lnTo>
                  <a:pt x="14150" y="2012"/>
                </a:lnTo>
                <a:lnTo>
                  <a:pt x="14141" y="2021"/>
                </a:lnTo>
                <a:lnTo>
                  <a:pt x="14150" y="2030"/>
                </a:lnTo>
                <a:lnTo>
                  <a:pt x="14150" y="2039"/>
                </a:lnTo>
                <a:lnTo>
                  <a:pt x="14141" y="2039"/>
                </a:lnTo>
                <a:lnTo>
                  <a:pt x="14124" y="2065"/>
                </a:lnTo>
                <a:lnTo>
                  <a:pt x="14115" y="2065"/>
                </a:lnTo>
                <a:lnTo>
                  <a:pt x="14097" y="2074"/>
                </a:lnTo>
                <a:lnTo>
                  <a:pt x="14080" y="2092"/>
                </a:lnTo>
                <a:lnTo>
                  <a:pt x="14071" y="2101"/>
                </a:lnTo>
                <a:lnTo>
                  <a:pt x="14071" y="2109"/>
                </a:lnTo>
                <a:lnTo>
                  <a:pt x="14071" y="2118"/>
                </a:lnTo>
                <a:lnTo>
                  <a:pt x="14080" y="2127"/>
                </a:lnTo>
                <a:lnTo>
                  <a:pt x="14071" y="2127"/>
                </a:lnTo>
                <a:lnTo>
                  <a:pt x="14062" y="2127"/>
                </a:lnTo>
                <a:lnTo>
                  <a:pt x="14053" y="2109"/>
                </a:lnTo>
                <a:lnTo>
                  <a:pt x="14044" y="2092"/>
                </a:lnTo>
                <a:lnTo>
                  <a:pt x="14044" y="2083"/>
                </a:lnTo>
                <a:lnTo>
                  <a:pt x="14035" y="2083"/>
                </a:lnTo>
                <a:lnTo>
                  <a:pt x="14027" y="2074"/>
                </a:lnTo>
                <a:lnTo>
                  <a:pt x="14009" y="2083"/>
                </a:lnTo>
                <a:lnTo>
                  <a:pt x="14000" y="2092"/>
                </a:lnTo>
                <a:lnTo>
                  <a:pt x="13991" y="2083"/>
                </a:lnTo>
                <a:lnTo>
                  <a:pt x="13974" y="2092"/>
                </a:lnTo>
                <a:lnTo>
                  <a:pt x="13956" y="2101"/>
                </a:lnTo>
                <a:lnTo>
                  <a:pt x="13938" y="2092"/>
                </a:lnTo>
                <a:lnTo>
                  <a:pt x="13930" y="2101"/>
                </a:lnTo>
                <a:lnTo>
                  <a:pt x="13947" y="2118"/>
                </a:lnTo>
                <a:lnTo>
                  <a:pt x="13956" y="2118"/>
                </a:lnTo>
                <a:lnTo>
                  <a:pt x="13965" y="2127"/>
                </a:lnTo>
                <a:lnTo>
                  <a:pt x="13974" y="2145"/>
                </a:lnTo>
                <a:lnTo>
                  <a:pt x="13965" y="2153"/>
                </a:lnTo>
                <a:lnTo>
                  <a:pt x="13956" y="2145"/>
                </a:lnTo>
                <a:lnTo>
                  <a:pt x="13947" y="2136"/>
                </a:lnTo>
                <a:lnTo>
                  <a:pt x="13930" y="2127"/>
                </a:lnTo>
                <a:lnTo>
                  <a:pt x="13921" y="2127"/>
                </a:lnTo>
                <a:lnTo>
                  <a:pt x="13912" y="2145"/>
                </a:lnTo>
                <a:lnTo>
                  <a:pt x="13903" y="2145"/>
                </a:lnTo>
                <a:lnTo>
                  <a:pt x="13894" y="2136"/>
                </a:lnTo>
                <a:lnTo>
                  <a:pt x="13885" y="2136"/>
                </a:lnTo>
                <a:lnTo>
                  <a:pt x="13877" y="2136"/>
                </a:lnTo>
                <a:lnTo>
                  <a:pt x="13868" y="2145"/>
                </a:lnTo>
                <a:lnTo>
                  <a:pt x="13868" y="2171"/>
                </a:lnTo>
                <a:lnTo>
                  <a:pt x="13877" y="2180"/>
                </a:lnTo>
                <a:lnTo>
                  <a:pt x="13885" y="2189"/>
                </a:lnTo>
                <a:lnTo>
                  <a:pt x="13859" y="2189"/>
                </a:lnTo>
                <a:lnTo>
                  <a:pt x="13841" y="2206"/>
                </a:lnTo>
                <a:lnTo>
                  <a:pt x="13832" y="2215"/>
                </a:lnTo>
                <a:lnTo>
                  <a:pt x="13850" y="2189"/>
                </a:lnTo>
                <a:lnTo>
                  <a:pt x="13850" y="2180"/>
                </a:lnTo>
                <a:lnTo>
                  <a:pt x="13850" y="2171"/>
                </a:lnTo>
                <a:lnTo>
                  <a:pt x="13859" y="2145"/>
                </a:lnTo>
                <a:lnTo>
                  <a:pt x="13850" y="2136"/>
                </a:lnTo>
                <a:lnTo>
                  <a:pt x="13841" y="2136"/>
                </a:lnTo>
                <a:lnTo>
                  <a:pt x="13841" y="2145"/>
                </a:lnTo>
                <a:lnTo>
                  <a:pt x="13832" y="2145"/>
                </a:lnTo>
                <a:lnTo>
                  <a:pt x="13824" y="2153"/>
                </a:lnTo>
                <a:lnTo>
                  <a:pt x="13815" y="2162"/>
                </a:lnTo>
                <a:lnTo>
                  <a:pt x="13806" y="2189"/>
                </a:lnTo>
                <a:lnTo>
                  <a:pt x="13797" y="2206"/>
                </a:lnTo>
                <a:lnTo>
                  <a:pt x="13797" y="2189"/>
                </a:lnTo>
                <a:lnTo>
                  <a:pt x="13806" y="2180"/>
                </a:lnTo>
                <a:lnTo>
                  <a:pt x="13806" y="2153"/>
                </a:lnTo>
                <a:lnTo>
                  <a:pt x="13771" y="2162"/>
                </a:lnTo>
                <a:lnTo>
                  <a:pt x="13753" y="2171"/>
                </a:lnTo>
                <a:lnTo>
                  <a:pt x="13753" y="2180"/>
                </a:lnTo>
                <a:lnTo>
                  <a:pt x="13753" y="2189"/>
                </a:lnTo>
                <a:lnTo>
                  <a:pt x="13744" y="2189"/>
                </a:lnTo>
                <a:lnTo>
                  <a:pt x="13735" y="2189"/>
                </a:lnTo>
                <a:lnTo>
                  <a:pt x="13727" y="2189"/>
                </a:lnTo>
                <a:lnTo>
                  <a:pt x="13727" y="2198"/>
                </a:lnTo>
                <a:lnTo>
                  <a:pt x="13735" y="2206"/>
                </a:lnTo>
                <a:lnTo>
                  <a:pt x="13744" y="2215"/>
                </a:lnTo>
                <a:lnTo>
                  <a:pt x="13727" y="2215"/>
                </a:lnTo>
                <a:lnTo>
                  <a:pt x="13718" y="2206"/>
                </a:lnTo>
                <a:lnTo>
                  <a:pt x="13709" y="2198"/>
                </a:lnTo>
                <a:lnTo>
                  <a:pt x="13700" y="2198"/>
                </a:lnTo>
                <a:lnTo>
                  <a:pt x="13691" y="2198"/>
                </a:lnTo>
                <a:lnTo>
                  <a:pt x="13682" y="2215"/>
                </a:lnTo>
                <a:lnTo>
                  <a:pt x="13682" y="2224"/>
                </a:lnTo>
                <a:lnTo>
                  <a:pt x="13691" y="2233"/>
                </a:lnTo>
                <a:lnTo>
                  <a:pt x="13691" y="2242"/>
                </a:lnTo>
                <a:lnTo>
                  <a:pt x="13656" y="2242"/>
                </a:lnTo>
                <a:lnTo>
                  <a:pt x="13647" y="2259"/>
                </a:lnTo>
                <a:lnTo>
                  <a:pt x="13638" y="2277"/>
                </a:lnTo>
                <a:lnTo>
                  <a:pt x="13638" y="2286"/>
                </a:lnTo>
                <a:lnTo>
                  <a:pt x="13612" y="2295"/>
                </a:lnTo>
                <a:lnTo>
                  <a:pt x="13594" y="2295"/>
                </a:lnTo>
                <a:lnTo>
                  <a:pt x="13577" y="2303"/>
                </a:lnTo>
                <a:lnTo>
                  <a:pt x="13577" y="2312"/>
                </a:lnTo>
                <a:lnTo>
                  <a:pt x="13568" y="2321"/>
                </a:lnTo>
                <a:lnTo>
                  <a:pt x="13577" y="2330"/>
                </a:lnTo>
                <a:lnTo>
                  <a:pt x="13621" y="2330"/>
                </a:lnTo>
                <a:lnTo>
                  <a:pt x="13638" y="2321"/>
                </a:lnTo>
                <a:lnTo>
                  <a:pt x="13647" y="2330"/>
                </a:lnTo>
                <a:lnTo>
                  <a:pt x="13638" y="2330"/>
                </a:lnTo>
                <a:lnTo>
                  <a:pt x="13630" y="2330"/>
                </a:lnTo>
                <a:lnTo>
                  <a:pt x="13612" y="2339"/>
                </a:lnTo>
                <a:lnTo>
                  <a:pt x="13603" y="2339"/>
                </a:lnTo>
                <a:lnTo>
                  <a:pt x="13594" y="2339"/>
                </a:lnTo>
                <a:lnTo>
                  <a:pt x="13577" y="2330"/>
                </a:lnTo>
                <a:lnTo>
                  <a:pt x="13559" y="2339"/>
                </a:lnTo>
                <a:lnTo>
                  <a:pt x="13550" y="2348"/>
                </a:lnTo>
                <a:lnTo>
                  <a:pt x="13550" y="2365"/>
                </a:lnTo>
                <a:lnTo>
                  <a:pt x="13559" y="2374"/>
                </a:lnTo>
                <a:lnTo>
                  <a:pt x="13559" y="2383"/>
                </a:lnTo>
                <a:lnTo>
                  <a:pt x="13550" y="2383"/>
                </a:lnTo>
                <a:lnTo>
                  <a:pt x="13559" y="2401"/>
                </a:lnTo>
                <a:lnTo>
                  <a:pt x="13550" y="2401"/>
                </a:lnTo>
                <a:lnTo>
                  <a:pt x="13541" y="2383"/>
                </a:lnTo>
                <a:lnTo>
                  <a:pt x="13541" y="2356"/>
                </a:lnTo>
                <a:lnTo>
                  <a:pt x="13533" y="2356"/>
                </a:lnTo>
                <a:lnTo>
                  <a:pt x="13524" y="2365"/>
                </a:lnTo>
                <a:lnTo>
                  <a:pt x="13506" y="2365"/>
                </a:lnTo>
                <a:lnTo>
                  <a:pt x="13497" y="2374"/>
                </a:lnTo>
                <a:lnTo>
                  <a:pt x="13480" y="2374"/>
                </a:lnTo>
                <a:lnTo>
                  <a:pt x="13480" y="2383"/>
                </a:lnTo>
                <a:lnTo>
                  <a:pt x="13488" y="2383"/>
                </a:lnTo>
                <a:lnTo>
                  <a:pt x="13506" y="2383"/>
                </a:lnTo>
                <a:lnTo>
                  <a:pt x="13506" y="2392"/>
                </a:lnTo>
                <a:lnTo>
                  <a:pt x="13497" y="2392"/>
                </a:lnTo>
                <a:lnTo>
                  <a:pt x="13488" y="2392"/>
                </a:lnTo>
                <a:lnTo>
                  <a:pt x="13480" y="2392"/>
                </a:lnTo>
                <a:lnTo>
                  <a:pt x="13471" y="2392"/>
                </a:lnTo>
                <a:lnTo>
                  <a:pt x="13462" y="2392"/>
                </a:lnTo>
                <a:lnTo>
                  <a:pt x="13444" y="2409"/>
                </a:lnTo>
                <a:lnTo>
                  <a:pt x="13444" y="2418"/>
                </a:lnTo>
                <a:lnTo>
                  <a:pt x="13444" y="2427"/>
                </a:lnTo>
                <a:lnTo>
                  <a:pt x="13453" y="2427"/>
                </a:lnTo>
                <a:lnTo>
                  <a:pt x="13462" y="2427"/>
                </a:lnTo>
                <a:lnTo>
                  <a:pt x="13480" y="2418"/>
                </a:lnTo>
                <a:lnTo>
                  <a:pt x="13488" y="2418"/>
                </a:lnTo>
                <a:lnTo>
                  <a:pt x="13480" y="2418"/>
                </a:lnTo>
                <a:lnTo>
                  <a:pt x="13480" y="2427"/>
                </a:lnTo>
                <a:lnTo>
                  <a:pt x="13480" y="2436"/>
                </a:lnTo>
                <a:lnTo>
                  <a:pt x="13488" y="2445"/>
                </a:lnTo>
                <a:lnTo>
                  <a:pt x="13497" y="2445"/>
                </a:lnTo>
                <a:lnTo>
                  <a:pt x="13506" y="2445"/>
                </a:lnTo>
                <a:lnTo>
                  <a:pt x="13506" y="2454"/>
                </a:lnTo>
                <a:lnTo>
                  <a:pt x="13506" y="2471"/>
                </a:lnTo>
                <a:lnTo>
                  <a:pt x="13497" y="2471"/>
                </a:lnTo>
                <a:lnTo>
                  <a:pt x="13497" y="2454"/>
                </a:lnTo>
                <a:lnTo>
                  <a:pt x="13488" y="2454"/>
                </a:lnTo>
                <a:lnTo>
                  <a:pt x="13480" y="2454"/>
                </a:lnTo>
                <a:lnTo>
                  <a:pt x="13471" y="2445"/>
                </a:lnTo>
                <a:lnTo>
                  <a:pt x="13453" y="2436"/>
                </a:lnTo>
                <a:lnTo>
                  <a:pt x="13444" y="2445"/>
                </a:lnTo>
                <a:lnTo>
                  <a:pt x="13427" y="2462"/>
                </a:lnTo>
                <a:lnTo>
                  <a:pt x="13427" y="2471"/>
                </a:lnTo>
                <a:lnTo>
                  <a:pt x="13418" y="2471"/>
                </a:lnTo>
                <a:lnTo>
                  <a:pt x="13418" y="2480"/>
                </a:lnTo>
                <a:lnTo>
                  <a:pt x="13427" y="2480"/>
                </a:lnTo>
                <a:lnTo>
                  <a:pt x="13444" y="2480"/>
                </a:lnTo>
                <a:lnTo>
                  <a:pt x="13480" y="2480"/>
                </a:lnTo>
                <a:lnTo>
                  <a:pt x="13488" y="2480"/>
                </a:lnTo>
                <a:lnTo>
                  <a:pt x="13488" y="2489"/>
                </a:lnTo>
                <a:lnTo>
                  <a:pt x="13444" y="2489"/>
                </a:lnTo>
                <a:lnTo>
                  <a:pt x="13427" y="2489"/>
                </a:lnTo>
                <a:lnTo>
                  <a:pt x="13418" y="2489"/>
                </a:lnTo>
                <a:lnTo>
                  <a:pt x="13409" y="2489"/>
                </a:lnTo>
                <a:lnTo>
                  <a:pt x="13400" y="2498"/>
                </a:lnTo>
                <a:lnTo>
                  <a:pt x="13391" y="2498"/>
                </a:lnTo>
                <a:lnTo>
                  <a:pt x="13374" y="2515"/>
                </a:lnTo>
                <a:lnTo>
                  <a:pt x="13365" y="2515"/>
                </a:lnTo>
                <a:lnTo>
                  <a:pt x="13356" y="2524"/>
                </a:lnTo>
                <a:lnTo>
                  <a:pt x="13365" y="2533"/>
                </a:lnTo>
                <a:lnTo>
                  <a:pt x="13383" y="2533"/>
                </a:lnTo>
                <a:lnTo>
                  <a:pt x="13374" y="2542"/>
                </a:lnTo>
                <a:lnTo>
                  <a:pt x="13356" y="2533"/>
                </a:lnTo>
                <a:lnTo>
                  <a:pt x="13347" y="2542"/>
                </a:lnTo>
                <a:lnTo>
                  <a:pt x="13338" y="2551"/>
                </a:lnTo>
                <a:lnTo>
                  <a:pt x="13330" y="2559"/>
                </a:lnTo>
                <a:lnTo>
                  <a:pt x="13330" y="2568"/>
                </a:lnTo>
                <a:lnTo>
                  <a:pt x="13321" y="2568"/>
                </a:lnTo>
                <a:lnTo>
                  <a:pt x="13321" y="2577"/>
                </a:lnTo>
                <a:lnTo>
                  <a:pt x="13321" y="2604"/>
                </a:lnTo>
                <a:lnTo>
                  <a:pt x="13338" y="2604"/>
                </a:lnTo>
                <a:lnTo>
                  <a:pt x="13347" y="2604"/>
                </a:lnTo>
                <a:lnTo>
                  <a:pt x="13365" y="2604"/>
                </a:lnTo>
                <a:lnTo>
                  <a:pt x="13383" y="2595"/>
                </a:lnTo>
                <a:lnTo>
                  <a:pt x="13391" y="2595"/>
                </a:lnTo>
                <a:lnTo>
                  <a:pt x="13383" y="2604"/>
                </a:lnTo>
                <a:lnTo>
                  <a:pt x="13365" y="2604"/>
                </a:lnTo>
                <a:lnTo>
                  <a:pt x="13365" y="2612"/>
                </a:lnTo>
                <a:lnTo>
                  <a:pt x="13338" y="2612"/>
                </a:lnTo>
                <a:lnTo>
                  <a:pt x="13294" y="2621"/>
                </a:lnTo>
                <a:lnTo>
                  <a:pt x="13312" y="2630"/>
                </a:lnTo>
                <a:lnTo>
                  <a:pt x="13312" y="2639"/>
                </a:lnTo>
                <a:lnTo>
                  <a:pt x="13303" y="2639"/>
                </a:lnTo>
                <a:lnTo>
                  <a:pt x="13285" y="2648"/>
                </a:lnTo>
                <a:lnTo>
                  <a:pt x="13285" y="2657"/>
                </a:lnTo>
                <a:lnTo>
                  <a:pt x="13268" y="2683"/>
                </a:lnTo>
                <a:lnTo>
                  <a:pt x="13259" y="2683"/>
                </a:lnTo>
                <a:lnTo>
                  <a:pt x="13250" y="2692"/>
                </a:lnTo>
                <a:lnTo>
                  <a:pt x="13250" y="2709"/>
                </a:lnTo>
                <a:lnTo>
                  <a:pt x="13250" y="2718"/>
                </a:lnTo>
                <a:lnTo>
                  <a:pt x="13250" y="2727"/>
                </a:lnTo>
                <a:lnTo>
                  <a:pt x="13259" y="2727"/>
                </a:lnTo>
                <a:lnTo>
                  <a:pt x="13268" y="2727"/>
                </a:lnTo>
                <a:lnTo>
                  <a:pt x="13268" y="2736"/>
                </a:lnTo>
                <a:lnTo>
                  <a:pt x="13277" y="2727"/>
                </a:lnTo>
                <a:lnTo>
                  <a:pt x="13294" y="2727"/>
                </a:lnTo>
                <a:lnTo>
                  <a:pt x="13303" y="2718"/>
                </a:lnTo>
                <a:lnTo>
                  <a:pt x="13294" y="2727"/>
                </a:lnTo>
                <a:lnTo>
                  <a:pt x="13277" y="2745"/>
                </a:lnTo>
                <a:lnTo>
                  <a:pt x="13259" y="2745"/>
                </a:lnTo>
                <a:lnTo>
                  <a:pt x="13259" y="2736"/>
                </a:lnTo>
                <a:lnTo>
                  <a:pt x="13250" y="2736"/>
                </a:lnTo>
                <a:lnTo>
                  <a:pt x="13198" y="2754"/>
                </a:lnTo>
                <a:lnTo>
                  <a:pt x="13189" y="2762"/>
                </a:lnTo>
                <a:lnTo>
                  <a:pt x="13189" y="2771"/>
                </a:lnTo>
                <a:lnTo>
                  <a:pt x="13189" y="2780"/>
                </a:lnTo>
                <a:lnTo>
                  <a:pt x="13198" y="2780"/>
                </a:lnTo>
                <a:lnTo>
                  <a:pt x="13207" y="2780"/>
                </a:lnTo>
                <a:lnTo>
                  <a:pt x="13215" y="2780"/>
                </a:lnTo>
                <a:lnTo>
                  <a:pt x="13207" y="2789"/>
                </a:lnTo>
                <a:lnTo>
                  <a:pt x="13189" y="2789"/>
                </a:lnTo>
                <a:lnTo>
                  <a:pt x="13181" y="2789"/>
                </a:lnTo>
                <a:lnTo>
                  <a:pt x="13172" y="2798"/>
                </a:lnTo>
                <a:lnTo>
                  <a:pt x="13163" y="2807"/>
                </a:lnTo>
                <a:lnTo>
                  <a:pt x="13154" y="2815"/>
                </a:lnTo>
                <a:lnTo>
                  <a:pt x="13137" y="2824"/>
                </a:lnTo>
                <a:lnTo>
                  <a:pt x="13110" y="2851"/>
                </a:lnTo>
                <a:lnTo>
                  <a:pt x="13092" y="2860"/>
                </a:lnTo>
                <a:lnTo>
                  <a:pt x="13092" y="2877"/>
                </a:lnTo>
                <a:lnTo>
                  <a:pt x="13084" y="2886"/>
                </a:lnTo>
                <a:lnTo>
                  <a:pt x="13075" y="2886"/>
                </a:lnTo>
                <a:lnTo>
                  <a:pt x="13066" y="2895"/>
                </a:lnTo>
                <a:lnTo>
                  <a:pt x="13057" y="2904"/>
                </a:lnTo>
                <a:lnTo>
                  <a:pt x="13066" y="2912"/>
                </a:lnTo>
                <a:lnTo>
                  <a:pt x="13075" y="2912"/>
                </a:lnTo>
                <a:lnTo>
                  <a:pt x="13084" y="2921"/>
                </a:lnTo>
                <a:lnTo>
                  <a:pt x="13084" y="2930"/>
                </a:lnTo>
                <a:lnTo>
                  <a:pt x="13101" y="2930"/>
                </a:lnTo>
                <a:lnTo>
                  <a:pt x="13119" y="2921"/>
                </a:lnTo>
                <a:lnTo>
                  <a:pt x="13163" y="2904"/>
                </a:lnTo>
                <a:lnTo>
                  <a:pt x="13172" y="2895"/>
                </a:lnTo>
                <a:lnTo>
                  <a:pt x="13163" y="2886"/>
                </a:lnTo>
                <a:lnTo>
                  <a:pt x="13172" y="2877"/>
                </a:lnTo>
                <a:lnTo>
                  <a:pt x="13181" y="2868"/>
                </a:lnTo>
                <a:lnTo>
                  <a:pt x="13189" y="2868"/>
                </a:lnTo>
                <a:lnTo>
                  <a:pt x="13198" y="2868"/>
                </a:lnTo>
                <a:lnTo>
                  <a:pt x="13198" y="2877"/>
                </a:lnTo>
                <a:lnTo>
                  <a:pt x="13189" y="2877"/>
                </a:lnTo>
                <a:lnTo>
                  <a:pt x="13181" y="2886"/>
                </a:lnTo>
                <a:lnTo>
                  <a:pt x="13189" y="2886"/>
                </a:lnTo>
                <a:lnTo>
                  <a:pt x="13189" y="2895"/>
                </a:lnTo>
                <a:lnTo>
                  <a:pt x="13181" y="2904"/>
                </a:lnTo>
                <a:lnTo>
                  <a:pt x="13172" y="2904"/>
                </a:lnTo>
                <a:lnTo>
                  <a:pt x="13163" y="2912"/>
                </a:lnTo>
                <a:lnTo>
                  <a:pt x="13154" y="2912"/>
                </a:lnTo>
                <a:lnTo>
                  <a:pt x="13145" y="2921"/>
                </a:lnTo>
                <a:lnTo>
                  <a:pt x="13145" y="2930"/>
                </a:lnTo>
                <a:lnTo>
                  <a:pt x="13145" y="2939"/>
                </a:lnTo>
                <a:lnTo>
                  <a:pt x="13137" y="2939"/>
                </a:lnTo>
                <a:lnTo>
                  <a:pt x="13119" y="2939"/>
                </a:lnTo>
                <a:lnTo>
                  <a:pt x="13110" y="2939"/>
                </a:lnTo>
                <a:lnTo>
                  <a:pt x="13101" y="2939"/>
                </a:lnTo>
                <a:lnTo>
                  <a:pt x="13092" y="2948"/>
                </a:lnTo>
                <a:lnTo>
                  <a:pt x="13092" y="2930"/>
                </a:lnTo>
                <a:lnTo>
                  <a:pt x="13084" y="2930"/>
                </a:lnTo>
                <a:lnTo>
                  <a:pt x="13075" y="2921"/>
                </a:lnTo>
                <a:lnTo>
                  <a:pt x="13066" y="2921"/>
                </a:lnTo>
                <a:lnTo>
                  <a:pt x="13057" y="2921"/>
                </a:lnTo>
                <a:lnTo>
                  <a:pt x="13039" y="2921"/>
                </a:lnTo>
                <a:lnTo>
                  <a:pt x="13031" y="2939"/>
                </a:lnTo>
                <a:lnTo>
                  <a:pt x="13022" y="2939"/>
                </a:lnTo>
                <a:lnTo>
                  <a:pt x="13022" y="2930"/>
                </a:lnTo>
                <a:lnTo>
                  <a:pt x="13031" y="2921"/>
                </a:lnTo>
                <a:lnTo>
                  <a:pt x="13004" y="2912"/>
                </a:lnTo>
                <a:lnTo>
                  <a:pt x="12995" y="2921"/>
                </a:lnTo>
                <a:lnTo>
                  <a:pt x="12987" y="2921"/>
                </a:lnTo>
                <a:lnTo>
                  <a:pt x="12978" y="2930"/>
                </a:lnTo>
                <a:lnTo>
                  <a:pt x="12969" y="2930"/>
                </a:lnTo>
                <a:lnTo>
                  <a:pt x="12978" y="2939"/>
                </a:lnTo>
                <a:lnTo>
                  <a:pt x="12987" y="2939"/>
                </a:lnTo>
                <a:lnTo>
                  <a:pt x="12995" y="2948"/>
                </a:lnTo>
                <a:lnTo>
                  <a:pt x="12987" y="2957"/>
                </a:lnTo>
                <a:lnTo>
                  <a:pt x="12969" y="2957"/>
                </a:lnTo>
                <a:lnTo>
                  <a:pt x="12960" y="2965"/>
                </a:lnTo>
                <a:lnTo>
                  <a:pt x="12960" y="2974"/>
                </a:lnTo>
                <a:lnTo>
                  <a:pt x="12960" y="2983"/>
                </a:lnTo>
                <a:lnTo>
                  <a:pt x="12969" y="2983"/>
                </a:lnTo>
                <a:lnTo>
                  <a:pt x="12987" y="3001"/>
                </a:lnTo>
                <a:lnTo>
                  <a:pt x="12995" y="3010"/>
                </a:lnTo>
                <a:lnTo>
                  <a:pt x="12969" y="2992"/>
                </a:lnTo>
                <a:lnTo>
                  <a:pt x="12960" y="2992"/>
                </a:lnTo>
                <a:lnTo>
                  <a:pt x="12951" y="2983"/>
                </a:lnTo>
                <a:lnTo>
                  <a:pt x="12934" y="2974"/>
                </a:lnTo>
                <a:lnTo>
                  <a:pt x="12925" y="2974"/>
                </a:lnTo>
                <a:lnTo>
                  <a:pt x="12916" y="2974"/>
                </a:lnTo>
                <a:lnTo>
                  <a:pt x="12898" y="2983"/>
                </a:lnTo>
                <a:lnTo>
                  <a:pt x="12872" y="2992"/>
                </a:lnTo>
                <a:lnTo>
                  <a:pt x="12872" y="3001"/>
                </a:lnTo>
                <a:lnTo>
                  <a:pt x="12863" y="3001"/>
                </a:lnTo>
                <a:lnTo>
                  <a:pt x="12854" y="3018"/>
                </a:lnTo>
                <a:lnTo>
                  <a:pt x="12854" y="3027"/>
                </a:lnTo>
                <a:lnTo>
                  <a:pt x="12872" y="3018"/>
                </a:lnTo>
                <a:lnTo>
                  <a:pt x="12881" y="3018"/>
                </a:lnTo>
                <a:lnTo>
                  <a:pt x="12889" y="3018"/>
                </a:lnTo>
                <a:lnTo>
                  <a:pt x="12898" y="3027"/>
                </a:lnTo>
                <a:lnTo>
                  <a:pt x="12951" y="3018"/>
                </a:lnTo>
                <a:lnTo>
                  <a:pt x="12934" y="3018"/>
                </a:lnTo>
                <a:lnTo>
                  <a:pt x="12916" y="3027"/>
                </a:lnTo>
                <a:lnTo>
                  <a:pt x="12907" y="3027"/>
                </a:lnTo>
                <a:lnTo>
                  <a:pt x="12907" y="3036"/>
                </a:lnTo>
                <a:lnTo>
                  <a:pt x="12925" y="3036"/>
                </a:lnTo>
                <a:lnTo>
                  <a:pt x="12916" y="3045"/>
                </a:lnTo>
                <a:lnTo>
                  <a:pt x="12907" y="3045"/>
                </a:lnTo>
                <a:lnTo>
                  <a:pt x="12889" y="3036"/>
                </a:lnTo>
                <a:lnTo>
                  <a:pt x="12872" y="3036"/>
                </a:lnTo>
                <a:lnTo>
                  <a:pt x="12854" y="3027"/>
                </a:lnTo>
                <a:lnTo>
                  <a:pt x="12845" y="3036"/>
                </a:lnTo>
                <a:lnTo>
                  <a:pt x="12828" y="3036"/>
                </a:lnTo>
                <a:lnTo>
                  <a:pt x="12819" y="3036"/>
                </a:lnTo>
                <a:lnTo>
                  <a:pt x="12819" y="3045"/>
                </a:lnTo>
                <a:lnTo>
                  <a:pt x="12810" y="3054"/>
                </a:lnTo>
                <a:lnTo>
                  <a:pt x="12819" y="3054"/>
                </a:lnTo>
                <a:lnTo>
                  <a:pt x="12837" y="3054"/>
                </a:lnTo>
                <a:lnTo>
                  <a:pt x="12845" y="3054"/>
                </a:lnTo>
                <a:lnTo>
                  <a:pt x="12810" y="3063"/>
                </a:lnTo>
                <a:lnTo>
                  <a:pt x="12801" y="3063"/>
                </a:lnTo>
                <a:lnTo>
                  <a:pt x="12801" y="3054"/>
                </a:lnTo>
                <a:lnTo>
                  <a:pt x="12792" y="3054"/>
                </a:lnTo>
                <a:lnTo>
                  <a:pt x="12784" y="3063"/>
                </a:lnTo>
                <a:lnTo>
                  <a:pt x="12775" y="3063"/>
                </a:lnTo>
                <a:lnTo>
                  <a:pt x="12766" y="3071"/>
                </a:lnTo>
                <a:lnTo>
                  <a:pt x="12757" y="3080"/>
                </a:lnTo>
                <a:lnTo>
                  <a:pt x="12748" y="3089"/>
                </a:lnTo>
                <a:lnTo>
                  <a:pt x="12740" y="3080"/>
                </a:lnTo>
                <a:lnTo>
                  <a:pt x="12740" y="3089"/>
                </a:lnTo>
                <a:lnTo>
                  <a:pt x="12731" y="3098"/>
                </a:lnTo>
                <a:lnTo>
                  <a:pt x="12740" y="3107"/>
                </a:lnTo>
                <a:lnTo>
                  <a:pt x="12748" y="3115"/>
                </a:lnTo>
                <a:lnTo>
                  <a:pt x="12757" y="3107"/>
                </a:lnTo>
                <a:lnTo>
                  <a:pt x="12775" y="3115"/>
                </a:lnTo>
                <a:lnTo>
                  <a:pt x="12810" y="3124"/>
                </a:lnTo>
                <a:lnTo>
                  <a:pt x="12828" y="3124"/>
                </a:lnTo>
                <a:lnTo>
                  <a:pt x="12845" y="3115"/>
                </a:lnTo>
                <a:lnTo>
                  <a:pt x="12854" y="3115"/>
                </a:lnTo>
                <a:lnTo>
                  <a:pt x="12837" y="3124"/>
                </a:lnTo>
                <a:lnTo>
                  <a:pt x="12801" y="3124"/>
                </a:lnTo>
                <a:lnTo>
                  <a:pt x="12784" y="3124"/>
                </a:lnTo>
                <a:lnTo>
                  <a:pt x="12757" y="3115"/>
                </a:lnTo>
                <a:lnTo>
                  <a:pt x="12731" y="3115"/>
                </a:lnTo>
                <a:lnTo>
                  <a:pt x="12722" y="3115"/>
                </a:lnTo>
                <a:lnTo>
                  <a:pt x="12722" y="3124"/>
                </a:lnTo>
                <a:lnTo>
                  <a:pt x="12722" y="3133"/>
                </a:lnTo>
                <a:lnTo>
                  <a:pt x="12722" y="3142"/>
                </a:lnTo>
                <a:lnTo>
                  <a:pt x="12731" y="3151"/>
                </a:lnTo>
                <a:lnTo>
                  <a:pt x="12740" y="3160"/>
                </a:lnTo>
                <a:lnTo>
                  <a:pt x="12748" y="3160"/>
                </a:lnTo>
                <a:lnTo>
                  <a:pt x="12748" y="3168"/>
                </a:lnTo>
                <a:lnTo>
                  <a:pt x="12740" y="3168"/>
                </a:lnTo>
                <a:lnTo>
                  <a:pt x="12722" y="3168"/>
                </a:lnTo>
                <a:lnTo>
                  <a:pt x="12722" y="3177"/>
                </a:lnTo>
                <a:lnTo>
                  <a:pt x="12731" y="3186"/>
                </a:lnTo>
                <a:lnTo>
                  <a:pt x="12731" y="3195"/>
                </a:lnTo>
                <a:lnTo>
                  <a:pt x="12748" y="3204"/>
                </a:lnTo>
                <a:lnTo>
                  <a:pt x="12757" y="3204"/>
                </a:lnTo>
                <a:lnTo>
                  <a:pt x="12775" y="3204"/>
                </a:lnTo>
                <a:lnTo>
                  <a:pt x="12801" y="3195"/>
                </a:lnTo>
                <a:lnTo>
                  <a:pt x="12828" y="3204"/>
                </a:lnTo>
                <a:lnTo>
                  <a:pt x="12837" y="3204"/>
                </a:lnTo>
                <a:lnTo>
                  <a:pt x="12837" y="3186"/>
                </a:lnTo>
                <a:lnTo>
                  <a:pt x="12845" y="3186"/>
                </a:lnTo>
                <a:lnTo>
                  <a:pt x="12845" y="3195"/>
                </a:lnTo>
                <a:lnTo>
                  <a:pt x="12854" y="3195"/>
                </a:lnTo>
                <a:lnTo>
                  <a:pt x="12872" y="3195"/>
                </a:lnTo>
                <a:lnTo>
                  <a:pt x="12889" y="3195"/>
                </a:lnTo>
                <a:lnTo>
                  <a:pt x="12898" y="3195"/>
                </a:lnTo>
                <a:lnTo>
                  <a:pt x="12889" y="3186"/>
                </a:lnTo>
                <a:lnTo>
                  <a:pt x="12898" y="3177"/>
                </a:lnTo>
                <a:lnTo>
                  <a:pt x="12907" y="3168"/>
                </a:lnTo>
                <a:lnTo>
                  <a:pt x="12898" y="3186"/>
                </a:lnTo>
                <a:lnTo>
                  <a:pt x="12898" y="3195"/>
                </a:lnTo>
                <a:lnTo>
                  <a:pt x="12916" y="3195"/>
                </a:lnTo>
                <a:lnTo>
                  <a:pt x="12872" y="3204"/>
                </a:lnTo>
                <a:lnTo>
                  <a:pt x="12872" y="3213"/>
                </a:lnTo>
                <a:lnTo>
                  <a:pt x="12881" y="3221"/>
                </a:lnTo>
                <a:lnTo>
                  <a:pt x="12872" y="3221"/>
                </a:lnTo>
                <a:lnTo>
                  <a:pt x="12872" y="3213"/>
                </a:lnTo>
                <a:lnTo>
                  <a:pt x="12863" y="3204"/>
                </a:lnTo>
                <a:lnTo>
                  <a:pt x="12854" y="3204"/>
                </a:lnTo>
                <a:lnTo>
                  <a:pt x="12845" y="3204"/>
                </a:lnTo>
                <a:lnTo>
                  <a:pt x="12828" y="3204"/>
                </a:lnTo>
                <a:lnTo>
                  <a:pt x="12819" y="3204"/>
                </a:lnTo>
                <a:lnTo>
                  <a:pt x="12801" y="3204"/>
                </a:lnTo>
                <a:lnTo>
                  <a:pt x="12766" y="3213"/>
                </a:lnTo>
                <a:lnTo>
                  <a:pt x="12748" y="3213"/>
                </a:lnTo>
                <a:lnTo>
                  <a:pt x="12740" y="3213"/>
                </a:lnTo>
                <a:lnTo>
                  <a:pt x="12731" y="3213"/>
                </a:lnTo>
                <a:lnTo>
                  <a:pt x="12722" y="3213"/>
                </a:lnTo>
                <a:lnTo>
                  <a:pt x="12731" y="3221"/>
                </a:lnTo>
                <a:lnTo>
                  <a:pt x="12722" y="3230"/>
                </a:lnTo>
                <a:lnTo>
                  <a:pt x="12731" y="3248"/>
                </a:lnTo>
                <a:lnTo>
                  <a:pt x="12731" y="3257"/>
                </a:lnTo>
                <a:lnTo>
                  <a:pt x="12740" y="3265"/>
                </a:lnTo>
                <a:lnTo>
                  <a:pt x="12757" y="3257"/>
                </a:lnTo>
                <a:lnTo>
                  <a:pt x="12766" y="3248"/>
                </a:lnTo>
                <a:lnTo>
                  <a:pt x="12775" y="3248"/>
                </a:lnTo>
                <a:lnTo>
                  <a:pt x="12766" y="3257"/>
                </a:lnTo>
                <a:lnTo>
                  <a:pt x="12740" y="3274"/>
                </a:lnTo>
                <a:lnTo>
                  <a:pt x="12740" y="3292"/>
                </a:lnTo>
                <a:lnTo>
                  <a:pt x="12748" y="3301"/>
                </a:lnTo>
                <a:lnTo>
                  <a:pt x="12757" y="3310"/>
                </a:lnTo>
                <a:lnTo>
                  <a:pt x="12766" y="3310"/>
                </a:lnTo>
                <a:lnTo>
                  <a:pt x="12775" y="3310"/>
                </a:lnTo>
                <a:lnTo>
                  <a:pt x="12775" y="3318"/>
                </a:lnTo>
                <a:lnTo>
                  <a:pt x="12766" y="3318"/>
                </a:lnTo>
                <a:lnTo>
                  <a:pt x="12757" y="3318"/>
                </a:lnTo>
                <a:lnTo>
                  <a:pt x="12748" y="3318"/>
                </a:lnTo>
                <a:lnTo>
                  <a:pt x="12740" y="3318"/>
                </a:lnTo>
                <a:lnTo>
                  <a:pt x="12740" y="3327"/>
                </a:lnTo>
                <a:lnTo>
                  <a:pt x="12740" y="3336"/>
                </a:lnTo>
                <a:lnTo>
                  <a:pt x="12731" y="3345"/>
                </a:lnTo>
                <a:lnTo>
                  <a:pt x="12731" y="3354"/>
                </a:lnTo>
                <a:lnTo>
                  <a:pt x="12731" y="3363"/>
                </a:lnTo>
                <a:lnTo>
                  <a:pt x="12740" y="3371"/>
                </a:lnTo>
                <a:lnTo>
                  <a:pt x="12740" y="3363"/>
                </a:lnTo>
                <a:lnTo>
                  <a:pt x="12748" y="3363"/>
                </a:lnTo>
                <a:lnTo>
                  <a:pt x="12748" y="3354"/>
                </a:lnTo>
                <a:lnTo>
                  <a:pt x="12766" y="3345"/>
                </a:lnTo>
                <a:lnTo>
                  <a:pt x="12766" y="3336"/>
                </a:lnTo>
                <a:lnTo>
                  <a:pt x="12775" y="3327"/>
                </a:lnTo>
                <a:lnTo>
                  <a:pt x="12784" y="3327"/>
                </a:lnTo>
                <a:lnTo>
                  <a:pt x="12792" y="3318"/>
                </a:lnTo>
                <a:lnTo>
                  <a:pt x="12792" y="3310"/>
                </a:lnTo>
                <a:lnTo>
                  <a:pt x="12792" y="3301"/>
                </a:lnTo>
                <a:lnTo>
                  <a:pt x="12810" y="3292"/>
                </a:lnTo>
                <a:lnTo>
                  <a:pt x="12828" y="3283"/>
                </a:lnTo>
                <a:lnTo>
                  <a:pt x="12854" y="3274"/>
                </a:lnTo>
                <a:lnTo>
                  <a:pt x="12872" y="3274"/>
                </a:lnTo>
                <a:lnTo>
                  <a:pt x="12854" y="3274"/>
                </a:lnTo>
                <a:lnTo>
                  <a:pt x="12854" y="3283"/>
                </a:lnTo>
                <a:lnTo>
                  <a:pt x="12845" y="3283"/>
                </a:lnTo>
                <a:lnTo>
                  <a:pt x="12837" y="3310"/>
                </a:lnTo>
                <a:lnTo>
                  <a:pt x="12837" y="3301"/>
                </a:lnTo>
                <a:lnTo>
                  <a:pt x="12845" y="3292"/>
                </a:lnTo>
                <a:lnTo>
                  <a:pt x="12837" y="3283"/>
                </a:lnTo>
                <a:lnTo>
                  <a:pt x="12828" y="3292"/>
                </a:lnTo>
                <a:lnTo>
                  <a:pt x="12810" y="3301"/>
                </a:lnTo>
                <a:lnTo>
                  <a:pt x="12810" y="3310"/>
                </a:lnTo>
                <a:lnTo>
                  <a:pt x="12801" y="3318"/>
                </a:lnTo>
                <a:lnTo>
                  <a:pt x="12801" y="3327"/>
                </a:lnTo>
                <a:lnTo>
                  <a:pt x="12784" y="3336"/>
                </a:lnTo>
                <a:lnTo>
                  <a:pt x="12775" y="3345"/>
                </a:lnTo>
                <a:lnTo>
                  <a:pt x="12784" y="3345"/>
                </a:lnTo>
                <a:lnTo>
                  <a:pt x="12784" y="3354"/>
                </a:lnTo>
                <a:lnTo>
                  <a:pt x="12792" y="3345"/>
                </a:lnTo>
                <a:lnTo>
                  <a:pt x="12801" y="3345"/>
                </a:lnTo>
                <a:lnTo>
                  <a:pt x="12810" y="3345"/>
                </a:lnTo>
                <a:lnTo>
                  <a:pt x="12819" y="3345"/>
                </a:lnTo>
                <a:lnTo>
                  <a:pt x="12801" y="3354"/>
                </a:lnTo>
                <a:lnTo>
                  <a:pt x="12792" y="3354"/>
                </a:lnTo>
                <a:lnTo>
                  <a:pt x="12784" y="3363"/>
                </a:lnTo>
                <a:lnTo>
                  <a:pt x="12766" y="3363"/>
                </a:lnTo>
                <a:lnTo>
                  <a:pt x="12757" y="3363"/>
                </a:lnTo>
                <a:lnTo>
                  <a:pt x="12748" y="3371"/>
                </a:lnTo>
                <a:lnTo>
                  <a:pt x="12740" y="3371"/>
                </a:lnTo>
                <a:lnTo>
                  <a:pt x="12740" y="3389"/>
                </a:lnTo>
                <a:lnTo>
                  <a:pt x="12731" y="3416"/>
                </a:lnTo>
                <a:lnTo>
                  <a:pt x="12740" y="3416"/>
                </a:lnTo>
                <a:lnTo>
                  <a:pt x="12748" y="3416"/>
                </a:lnTo>
                <a:lnTo>
                  <a:pt x="12757" y="3416"/>
                </a:lnTo>
                <a:lnTo>
                  <a:pt x="12766" y="3407"/>
                </a:lnTo>
                <a:lnTo>
                  <a:pt x="12775" y="3407"/>
                </a:lnTo>
                <a:lnTo>
                  <a:pt x="12775" y="3398"/>
                </a:lnTo>
                <a:lnTo>
                  <a:pt x="12784" y="3398"/>
                </a:lnTo>
                <a:lnTo>
                  <a:pt x="12801" y="3389"/>
                </a:lnTo>
                <a:lnTo>
                  <a:pt x="12810" y="3380"/>
                </a:lnTo>
                <a:lnTo>
                  <a:pt x="12819" y="3380"/>
                </a:lnTo>
                <a:lnTo>
                  <a:pt x="12828" y="3380"/>
                </a:lnTo>
                <a:lnTo>
                  <a:pt x="12819" y="3380"/>
                </a:lnTo>
                <a:lnTo>
                  <a:pt x="12810" y="3389"/>
                </a:lnTo>
                <a:lnTo>
                  <a:pt x="12801" y="3398"/>
                </a:lnTo>
                <a:lnTo>
                  <a:pt x="12792" y="3407"/>
                </a:lnTo>
                <a:lnTo>
                  <a:pt x="12792" y="3416"/>
                </a:lnTo>
                <a:lnTo>
                  <a:pt x="12792" y="3424"/>
                </a:lnTo>
                <a:lnTo>
                  <a:pt x="12792" y="3433"/>
                </a:lnTo>
                <a:lnTo>
                  <a:pt x="12801" y="3442"/>
                </a:lnTo>
                <a:lnTo>
                  <a:pt x="12810" y="3442"/>
                </a:lnTo>
                <a:lnTo>
                  <a:pt x="12819" y="3433"/>
                </a:lnTo>
                <a:lnTo>
                  <a:pt x="12828" y="3433"/>
                </a:lnTo>
                <a:lnTo>
                  <a:pt x="12819" y="3442"/>
                </a:lnTo>
                <a:lnTo>
                  <a:pt x="12810" y="3451"/>
                </a:lnTo>
                <a:lnTo>
                  <a:pt x="12792" y="3442"/>
                </a:lnTo>
                <a:lnTo>
                  <a:pt x="12766" y="3433"/>
                </a:lnTo>
                <a:lnTo>
                  <a:pt x="12766" y="3442"/>
                </a:lnTo>
                <a:lnTo>
                  <a:pt x="12766" y="3460"/>
                </a:lnTo>
                <a:lnTo>
                  <a:pt x="12766" y="3468"/>
                </a:lnTo>
                <a:lnTo>
                  <a:pt x="12766" y="3477"/>
                </a:lnTo>
                <a:lnTo>
                  <a:pt x="12775" y="3486"/>
                </a:lnTo>
                <a:lnTo>
                  <a:pt x="12801" y="3495"/>
                </a:lnTo>
                <a:lnTo>
                  <a:pt x="12801" y="3504"/>
                </a:lnTo>
                <a:lnTo>
                  <a:pt x="12828" y="3513"/>
                </a:lnTo>
                <a:lnTo>
                  <a:pt x="12837" y="3513"/>
                </a:lnTo>
                <a:lnTo>
                  <a:pt x="12845" y="3513"/>
                </a:lnTo>
                <a:lnTo>
                  <a:pt x="12845" y="3521"/>
                </a:lnTo>
                <a:lnTo>
                  <a:pt x="12837" y="3530"/>
                </a:lnTo>
                <a:lnTo>
                  <a:pt x="12845" y="3530"/>
                </a:lnTo>
                <a:lnTo>
                  <a:pt x="12854" y="3539"/>
                </a:lnTo>
                <a:lnTo>
                  <a:pt x="12854" y="3530"/>
                </a:lnTo>
                <a:lnTo>
                  <a:pt x="12863" y="3530"/>
                </a:lnTo>
                <a:lnTo>
                  <a:pt x="12863" y="3539"/>
                </a:lnTo>
                <a:lnTo>
                  <a:pt x="12872" y="3539"/>
                </a:lnTo>
                <a:lnTo>
                  <a:pt x="12889" y="3539"/>
                </a:lnTo>
                <a:lnTo>
                  <a:pt x="12907" y="3539"/>
                </a:lnTo>
                <a:lnTo>
                  <a:pt x="12934" y="3539"/>
                </a:lnTo>
                <a:lnTo>
                  <a:pt x="12951" y="3530"/>
                </a:lnTo>
                <a:lnTo>
                  <a:pt x="12960" y="3530"/>
                </a:lnTo>
                <a:lnTo>
                  <a:pt x="12969" y="3521"/>
                </a:lnTo>
                <a:lnTo>
                  <a:pt x="12987" y="3513"/>
                </a:lnTo>
                <a:lnTo>
                  <a:pt x="13013" y="3486"/>
                </a:lnTo>
                <a:lnTo>
                  <a:pt x="13031" y="3468"/>
                </a:lnTo>
                <a:lnTo>
                  <a:pt x="13039" y="3468"/>
                </a:lnTo>
                <a:lnTo>
                  <a:pt x="13048" y="3460"/>
                </a:lnTo>
                <a:lnTo>
                  <a:pt x="13039" y="3451"/>
                </a:lnTo>
                <a:lnTo>
                  <a:pt x="13057" y="3442"/>
                </a:lnTo>
                <a:lnTo>
                  <a:pt x="13066" y="3442"/>
                </a:lnTo>
                <a:lnTo>
                  <a:pt x="13075" y="3433"/>
                </a:lnTo>
                <a:lnTo>
                  <a:pt x="13066" y="3433"/>
                </a:lnTo>
                <a:lnTo>
                  <a:pt x="13057" y="3424"/>
                </a:lnTo>
                <a:lnTo>
                  <a:pt x="13066" y="3424"/>
                </a:lnTo>
                <a:lnTo>
                  <a:pt x="13075" y="3433"/>
                </a:lnTo>
                <a:lnTo>
                  <a:pt x="13084" y="3442"/>
                </a:lnTo>
                <a:lnTo>
                  <a:pt x="13092" y="3442"/>
                </a:lnTo>
                <a:lnTo>
                  <a:pt x="13101" y="3433"/>
                </a:lnTo>
                <a:lnTo>
                  <a:pt x="13110" y="3433"/>
                </a:lnTo>
                <a:lnTo>
                  <a:pt x="13128" y="3407"/>
                </a:lnTo>
                <a:lnTo>
                  <a:pt x="13128" y="3398"/>
                </a:lnTo>
                <a:lnTo>
                  <a:pt x="13128" y="3389"/>
                </a:lnTo>
                <a:lnTo>
                  <a:pt x="13119" y="3389"/>
                </a:lnTo>
                <a:lnTo>
                  <a:pt x="13119" y="3380"/>
                </a:lnTo>
                <a:lnTo>
                  <a:pt x="13128" y="3380"/>
                </a:lnTo>
                <a:lnTo>
                  <a:pt x="13137" y="3371"/>
                </a:lnTo>
                <a:lnTo>
                  <a:pt x="13137" y="3363"/>
                </a:lnTo>
                <a:lnTo>
                  <a:pt x="13137" y="3354"/>
                </a:lnTo>
                <a:lnTo>
                  <a:pt x="13137" y="3363"/>
                </a:lnTo>
                <a:lnTo>
                  <a:pt x="13137" y="3371"/>
                </a:lnTo>
                <a:lnTo>
                  <a:pt x="13137" y="3389"/>
                </a:lnTo>
                <a:lnTo>
                  <a:pt x="13137" y="3398"/>
                </a:lnTo>
                <a:lnTo>
                  <a:pt x="13145" y="3407"/>
                </a:lnTo>
                <a:lnTo>
                  <a:pt x="13154" y="3416"/>
                </a:lnTo>
                <a:lnTo>
                  <a:pt x="13163" y="3416"/>
                </a:lnTo>
                <a:lnTo>
                  <a:pt x="13172" y="3424"/>
                </a:lnTo>
                <a:lnTo>
                  <a:pt x="13189" y="3424"/>
                </a:lnTo>
                <a:lnTo>
                  <a:pt x="13198" y="3433"/>
                </a:lnTo>
                <a:lnTo>
                  <a:pt x="13189" y="3424"/>
                </a:lnTo>
                <a:lnTo>
                  <a:pt x="13181" y="3424"/>
                </a:lnTo>
                <a:lnTo>
                  <a:pt x="13181" y="3433"/>
                </a:lnTo>
                <a:lnTo>
                  <a:pt x="13181" y="3442"/>
                </a:lnTo>
                <a:lnTo>
                  <a:pt x="13181" y="3451"/>
                </a:lnTo>
                <a:lnTo>
                  <a:pt x="13181" y="3468"/>
                </a:lnTo>
                <a:lnTo>
                  <a:pt x="13189" y="3495"/>
                </a:lnTo>
                <a:lnTo>
                  <a:pt x="13181" y="3495"/>
                </a:lnTo>
                <a:lnTo>
                  <a:pt x="13181" y="3504"/>
                </a:lnTo>
                <a:lnTo>
                  <a:pt x="13189" y="3504"/>
                </a:lnTo>
                <a:lnTo>
                  <a:pt x="13198" y="3504"/>
                </a:lnTo>
                <a:lnTo>
                  <a:pt x="13198" y="3530"/>
                </a:lnTo>
                <a:lnTo>
                  <a:pt x="13207" y="3548"/>
                </a:lnTo>
                <a:lnTo>
                  <a:pt x="13215" y="3548"/>
                </a:lnTo>
                <a:lnTo>
                  <a:pt x="13215" y="3566"/>
                </a:lnTo>
                <a:lnTo>
                  <a:pt x="13224" y="3574"/>
                </a:lnTo>
                <a:lnTo>
                  <a:pt x="13233" y="3574"/>
                </a:lnTo>
                <a:lnTo>
                  <a:pt x="13233" y="3583"/>
                </a:lnTo>
                <a:lnTo>
                  <a:pt x="13233" y="3592"/>
                </a:lnTo>
                <a:lnTo>
                  <a:pt x="13233" y="3610"/>
                </a:lnTo>
                <a:lnTo>
                  <a:pt x="13241" y="3601"/>
                </a:lnTo>
                <a:lnTo>
                  <a:pt x="13250" y="3627"/>
                </a:lnTo>
                <a:lnTo>
                  <a:pt x="13268" y="3663"/>
                </a:lnTo>
                <a:lnTo>
                  <a:pt x="13277" y="3671"/>
                </a:lnTo>
                <a:lnTo>
                  <a:pt x="13294" y="3689"/>
                </a:lnTo>
                <a:lnTo>
                  <a:pt x="13303" y="3689"/>
                </a:lnTo>
                <a:lnTo>
                  <a:pt x="13303" y="3698"/>
                </a:lnTo>
                <a:lnTo>
                  <a:pt x="13303" y="3707"/>
                </a:lnTo>
                <a:lnTo>
                  <a:pt x="13294" y="3707"/>
                </a:lnTo>
                <a:lnTo>
                  <a:pt x="13285" y="3707"/>
                </a:lnTo>
                <a:lnTo>
                  <a:pt x="13285" y="3716"/>
                </a:lnTo>
                <a:lnTo>
                  <a:pt x="13294" y="3716"/>
                </a:lnTo>
                <a:lnTo>
                  <a:pt x="13294" y="3724"/>
                </a:lnTo>
                <a:lnTo>
                  <a:pt x="13294" y="3733"/>
                </a:lnTo>
                <a:lnTo>
                  <a:pt x="13277" y="3724"/>
                </a:lnTo>
                <a:lnTo>
                  <a:pt x="13277" y="3733"/>
                </a:lnTo>
                <a:lnTo>
                  <a:pt x="13285" y="3742"/>
                </a:lnTo>
                <a:lnTo>
                  <a:pt x="13303" y="3769"/>
                </a:lnTo>
                <a:lnTo>
                  <a:pt x="13312" y="3777"/>
                </a:lnTo>
                <a:lnTo>
                  <a:pt x="13312" y="3786"/>
                </a:lnTo>
                <a:lnTo>
                  <a:pt x="13312" y="3795"/>
                </a:lnTo>
                <a:lnTo>
                  <a:pt x="13312" y="3804"/>
                </a:lnTo>
                <a:lnTo>
                  <a:pt x="13303" y="3813"/>
                </a:lnTo>
                <a:lnTo>
                  <a:pt x="13338" y="3822"/>
                </a:lnTo>
                <a:lnTo>
                  <a:pt x="13374" y="3813"/>
                </a:lnTo>
                <a:lnTo>
                  <a:pt x="13391" y="3822"/>
                </a:lnTo>
                <a:lnTo>
                  <a:pt x="13400" y="3813"/>
                </a:lnTo>
                <a:lnTo>
                  <a:pt x="13409" y="3804"/>
                </a:lnTo>
                <a:lnTo>
                  <a:pt x="13409" y="3795"/>
                </a:lnTo>
                <a:lnTo>
                  <a:pt x="13400" y="3786"/>
                </a:lnTo>
                <a:lnTo>
                  <a:pt x="13400" y="3769"/>
                </a:lnTo>
                <a:lnTo>
                  <a:pt x="13409" y="3769"/>
                </a:lnTo>
                <a:lnTo>
                  <a:pt x="13418" y="3760"/>
                </a:lnTo>
                <a:lnTo>
                  <a:pt x="13418" y="3751"/>
                </a:lnTo>
                <a:lnTo>
                  <a:pt x="13427" y="3751"/>
                </a:lnTo>
                <a:lnTo>
                  <a:pt x="13435" y="3751"/>
                </a:lnTo>
                <a:lnTo>
                  <a:pt x="13444" y="3751"/>
                </a:lnTo>
                <a:lnTo>
                  <a:pt x="13435" y="3742"/>
                </a:lnTo>
                <a:lnTo>
                  <a:pt x="13444" y="3742"/>
                </a:lnTo>
                <a:lnTo>
                  <a:pt x="13462" y="3733"/>
                </a:lnTo>
                <a:lnTo>
                  <a:pt x="13480" y="3742"/>
                </a:lnTo>
                <a:lnTo>
                  <a:pt x="13497" y="3733"/>
                </a:lnTo>
                <a:lnTo>
                  <a:pt x="13506" y="3733"/>
                </a:lnTo>
                <a:lnTo>
                  <a:pt x="13515" y="3742"/>
                </a:lnTo>
                <a:lnTo>
                  <a:pt x="13524" y="3742"/>
                </a:lnTo>
                <a:lnTo>
                  <a:pt x="13524" y="3733"/>
                </a:lnTo>
                <a:lnTo>
                  <a:pt x="13533" y="3733"/>
                </a:lnTo>
                <a:lnTo>
                  <a:pt x="13541" y="3707"/>
                </a:lnTo>
                <a:lnTo>
                  <a:pt x="13550" y="3689"/>
                </a:lnTo>
                <a:lnTo>
                  <a:pt x="13559" y="3680"/>
                </a:lnTo>
                <a:lnTo>
                  <a:pt x="13559" y="3671"/>
                </a:lnTo>
                <a:lnTo>
                  <a:pt x="13568" y="3654"/>
                </a:lnTo>
                <a:lnTo>
                  <a:pt x="13568" y="3645"/>
                </a:lnTo>
                <a:lnTo>
                  <a:pt x="13568" y="3636"/>
                </a:lnTo>
                <a:lnTo>
                  <a:pt x="13568" y="3627"/>
                </a:lnTo>
                <a:lnTo>
                  <a:pt x="13568" y="3619"/>
                </a:lnTo>
                <a:lnTo>
                  <a:pt x="13577" y="3601"/>
                </a:lnTo>
                <a:lnTo>
                  <a:pt x="13577" y="3592"/>
                </a:lnTo>
                <a:lnTo>
                  <a:pt x="13577" y="3583"/>
                </a:lnTo>
                <a:lnTo>
                  <a:pt x="13577" y="3566"/>
                </a:lnTo>
                <a:lnTo>
                  <a:pt x="13577" y="3557"/>
                </a:lnTo>
                <a:lnTo>
                  <a:pt x="13585" y="3557"/>
                </a:lnTo>
                <a:lnTo>
                  <a:pt x="13585" y="3530"/>
                </a:lnTo>
                <a:lnTo>
                  <a:pt x="13585" y="3521"/>
                </a:lnTo>
                <a:lnTo>
                  <a:pt x="13585" y="3513"/>
                </a:lnTo>
                <a:lnTo>
                  <a:pt x="13577" y="3495"/>
                </a:lnTo>
                <a:lnTo>
                  <a:pt x="13594" y="3495"/>
                </a:lnTo>
                <a:lnTo>
                  <a:pt x="13603" y="3495"/>
                </a:lnTo>
                <a:lnTo>
                  <a:pt x="13594" y="3486"/>
                </a:lnTo>
                <a:lnTo>
                  <a:pt x="13585" y="3477"/>
                </a:lnTo>
                <a:lnTo>
                  <a:pt x="13568" y="3477"/>
                </a:lnTo>
                <a:lnTo>
                  <a:pt x="13559" y="3477"/>
                </a:lnTo>
                <a:lnTo>
                  <a:pt x="13550" y="3477"/>
                </a:lnTo>
                <a:lnTo>
                  <a:pt x="13559" y="3477"/>
                </a:lnTo>
                <a:lnTo>
                  <a:pt x="13577" y="3477"/>
                </a:lnTo>
                <a:lnTo>
                  <a:pt x="13603" y="3477"/>
                </a:lnTo>
                <a:lnTo>
                  <a:pt x="13612" y="3468"/>
                </a:lnTo>
                <a:lnTo>
                  <a:pt x="13630" y="3460"/>
                </a:lnTo>
                <a:lnTo>
                  <a:pt x="13638" y="3451"/>
                </a:lnTo>
                <a:lnTo>
                  <a:pt x="13656" y="3442"/>
                </a:lnTo>
                <a:lnTo>
                  <a:pt x="13665" y="3442"/>
                </a:lnTo>
                <a:lnTo>
                  <a:pt x="13682" y="3433"/>
                </a:lnTo>
                <a:lnTo>
                  <a:pt x="13691" y="3433"/>
                </a:lnTo>
                <a:lnTo>
                  <a:pt x="13700" y="3424"/>
                </a:lnTo>
                <a:lnTo>
                  <a:pt x="13709" y="3416"/>
                </a:lnTo>
                <a:lnTo>
                  <a:pt x="13709" y="3407"/>
                </a:lnTo>
                <a:lnTo>
                  <a:pt x="13718" y="3407"/>
                </a:lnTo>
                <a:lnTo>
                  <a:pt x="13727" y="3398"/>
                </a:lnTo>
                <a:lnTo>
                  <a:pt x="13718" y="3398"/>
                </a:lnTo>
                <a:lnTo>
                  <a:pt x="13718" y="3389"/>
                </a:lnTo>
                <a:lnTo>
                  <a:pt x="13718" y="3398"/>
                </a:lnTo>
                <a:lnTo>
                  <a:pt x="13709" y="3398"/>
                </a:lnTo>
                <a:lnTo>
                  <a:pt x="13700" y="3398"/>
                </a:lnTo>
                <a:lnTo>
                  <a:pt x="13691" y="3398"/>
                </a:lnTo>
                <a:lnTo>
                  <a:pt x="13691" y="3407"/>
                </a:lnTo>
                <a:lnTo>
                  <a:pt x="13682" y="3398"/>
                </a:lnTo>
                <a:lnTo>
                  <a:pt x="13674" y="3398"/>
                </a:lnTo>
                <a:lnTo>
                  <a:pt x="13691" y="3389"/>
                </a:lnTo>
                <a:lnTo>
                  <a:pt x="13700" y="3389"/>
                </a:lnTo>
                <a:lnTo>
                  <a:pt x="13709" y="3389"/>
                </a:lnTo>
                <a:lnTo>
                  <a:pt x="13709" y="3380"/>
                </a:lnTo>
                <a:lnTo>
                  <a:pt x="13727" y="3371"/>
                </a:lnTo>
                <a:lnTo>
                  <a:pt x="13735" y="3363"/>
                </a:lnTo>
                <a:lnTo>
                  <a:pt x="13744" y="3354"/>
                </a:lnTo>
                <a:lnTo>
                  <a:pt x="13753" y="3354"/>
                </a:lnTo>
                <a:lnTo>
                  <a:pt x="13753" y="3345"/>
                </a:lnTo>
                <a:lnTo>
                  <a:pt x="13744" y="3336"/>
                </a:lnTo>
                <a:lnTo>
                  <a:pt x="13744" y="3327"/>
                </a:lnTo>
                <a:lnTo>
                  <a:pt x="13735" y="3318"/>
                </a:lnTo>
                <a:lnTo>
                  <a:pt x="13727" y="3318"/>
                </a:lnTo>
                <a:lnTo>
                  <a:pt x="13718" y="3310"/>
                </a:lnTo>
                <a:lnTo>
                  <a:pt x="13718" y="3301"/>
                </a:lnTo>
                <a:lnTo>
                  <a:pt x="13709" y="3292"/>
                </a:lnTo>
                <a:lnTo>
                  <a:pt x="13700" y="3292"/>
                </a:lnTo>
                <a:lnTo>
                  <a:pt x="13691" y="3283"/>
                </a:lnTo>
                <a:lnTo>
                  <a:pt x="13682" y="3274"/>
                </a:lnTo>
                <a:lnTo>
                  <a:pt x="13674" y="3265"/>
                </a:lnTo>
                <a:lnTo>
                  <a:pt x="13665" y="3265"/>
                </a:lnTo>
                <a:lnTo>
                  <a:pt x="13656" y="3265"/>
                </a:lnTo>
                <a:lnTo>
                  <a:pt x="13647" y="3257"/>
                </a:lnTo>
                <a:lnTo>
                  <a:pt x="13638" y="3257"/>
                </a:lnTo>
                <a:lnTo>
                  <a:pt x="13630" y="3257"/>
                </a:lnTo>
                <a:lnTo>
                  <a:pt x="13621" y="3248"/>
                </a:lnTo>
                <a:lnTo>
                  <a:pt x="13630" y="3239"/>
                </a:lnTo>
                <a:lnTo>
                  <a:pt x="13621" y="3221"/>
                </a:lnTo>
                <a:lnTo>
                  <a:pt x="13621" y="3204"/>
                </a:lnTo>
                <a:lnTo>
                  <a:pt x="13621" y="3186"/>
                </a:lnTo>
                <a:lnTo>
                  <a:pt x="13621" y="3177"/>
                </a:lnTo>
                <a:lnTo>
                  <a:pt x="13621" y="3168"/>
                </a:lnTo>
                <a:lnTo>
                  <a:pt x="13621" y="3160"/>
                </a:lnTo>
                <a:lnTo>
                  <a:pt x="13612" y="3151"/>
                </a:lnTo>
                <a:lnTo>
                  <a:pt x="13621" y="3142"/>
                </a:lnTo>
                <a:lnTo>
                  <a:pt x="13621" y="3133"/>
                </a:lnTo>
                <a:lnTo>
                  <a:pt x="13630" y="3142"/>
                </a:lnTo>
                <a:lnTo>
                  <a:pt x="13638" y="3142"/>
                </a:lnTo>
                <a:lnTo>
                  <a:pt x="13638" y="3133"/>
                </a:lnTo>
                <a:lnTo>
                  <a:pt x="13638" y="3115"/>
                </a:lnTo>
                <a:lnTo>
                  <a:pt x="13638" y="3107"/>
                </a:lnTo>
                <a:lnTo>
                  <a:pt x="13638" y="3098"/>
                </a:lnTo>
                <a:lnTo>
                  <a:pt x="13647" y="3089"/>
                </a:lnTo>
                <a:lnTo>
                  <a:pt x="13647" y="3080"/>
                </a:lnTo>
                <a:lnTo>
                  <a:pt x="13656" y="3080"/>
                </a:lnTo>
                <a:lnTo>
                  <a:pt x="13647" y="3071"/>
                </a:lnTo>
                <a:lnTo>
                  <a:pt x="13638" y="3063"/>
                </a:lnTo>
                <a:lnTo>
                  <a:pt x="13630" y="3054"/>
                </a:lnTo>
                <a:lnTo>
                  <a:pt x="13638" y="3054"/>
                </a:lnTo>
                <a:lnTo>
                  <a:pt x="13638" y="3045"/>
                </a:lnTo>
                <a:lnTo>
                  <a:pt x="13647" y="3054"/>
                </a:lnTo>
                <a:lnTo>
                  <a:pt x="13656" y="3054"/>
                </a:lnTo>
                <a:lnTo>
                  <a:pt x="13656" y="3045"/>
                </a:lnTo>
                <a:lnTo>
                  <a:pt x="13665" y="3045"/>
                </a:lnTo>
                <a:lnTo>
                  <a:pt x="13674" y="3036"/>
                </a:lnTo>
                <a:lnTo>
                  <a:pt x="13682" y="3036"/>
                </a:lnTo>
                <a:lnTo>
                  <a:pt x="13674" y="3027"/>
                </a:lnTo>
                <a:lnTo>
                  <a:pt x="13674" y="3018"/>
                </a:lnTo>
                <a:lnTo>
                  <a:pt x="13674" y="3010"/>
                </a:lnTo>
                <a:lnTo>
                  <a:pt x="13674" y="3001"/>
                </a:lnTo>
                <a:lnTo>
                  <a:pt x="13674" y="3010"/>
                </a:lnTo>
                <a:lnTo>
                  <a:pt x="13682" y="3010"/>
                </a:lnTo>
                <a:lnTo>
                  <a:pt x="13691" y="3018"/>
                </a:lnTo>
                <a:lnTo>
                  <a:pt x="13700" y="3010"/>
                </a:lnTo>
                <a:lnTo>
                  <a:pt x="13718" y="3001"/>
                </a:lnTo>
                <a:lnTo>
                  <a:pt x="13718" y="2992"/>
                </a:lnTo>
                <a:lnTo>
                  <a:pt x="13700" y="2992"/>
                </a:lnTo>
                <a:lnTo>
                  <a:pt x="13709" y="2983"/>
                </a:lnTo>
                <a:lnTo>
                  <a:pt x="13718" y="2983"/>
                </a:lnTo>
                <a:lnTo>
                  <a:pt x="13727" y="2974"/>
                </a:lnTo>
                <a:lnTo>
                  <a:pt x="13727" y="2965"/>
                </a:lnTo>
                <a:lnTo>
                  <a:pt x="13735" y="2965"/>
                </a:lnTo>
                <a:lnTo>
                  <a:pt x="13744" y="2965"/>
                </a:lnTo>
                <a:lnTo>
                  <a:pt x="13735" y="2965"/>
                </a:lnTo>
                <a:lnTo>
                  <a:pt x="13744" y="2957"/>
                </a:lnTo>
                <a:lnTo>
                  <a:pt x="13753" y="2965"/>
                </a:lnTo>
                <a:lnTo>
                  <a:pt x="13771" y="2948"/>
                </a:lnTo>
                <a:lnTo>
                  <a:pt x="13771" y="2939"/>
                </a:lnTo>
                <a:lnTo>
                  <a:pt x="13780" y="2930"/>
                </a:lnTo>
                <a:lnTo>
                  <a:pt x="13788" y="2939"/>
                </a:lnTo>
                <a:lnTo>
                  <a:pt x="13788" y="2930"/>
                </a:lnTo>
                <a:lnTo>
                  <a:pt x="13797" y="2930"/>
                </a:lnTo>
                <a:lnTo>
                  <a:pt x="13806" y="2939"/>
                </a:lnTo>
                <a:lnTo>
                  <a:pt x="13815" y="2930"/>
                </a:lnTo>
                <a:lnTo>
                  <a:pt x="13824" y="2921"/>
                </a:lnTo>
                <a:lnTo>
                  <a:pt x="13841" y="2912"/>
                </a:lnTo>
                <a:lnTo>
                  <a:pt x="13850" y="2904"/>
                </a:lnTo>
                <a:lnTo>
                  <a:pt x="13859" y="2904"/>
                </a:lnTo>
                <a:lnTo>
                  <a:pt x="13877" y="2895"/>
                </a:lnTo>
                <a:lnTo>
                  <a:pt x="13885" y="2886"/>
                </a:lnTo>
                <a:lnTo>
                  <a:pt x="13903" y="2851"/>
                </a:lnTo>
                <a:lnTo>
                  <a:pt x="13921" y="2842"/>
                </a:lnTo>
                <a:lnTo>
                  <a:pt x="13938" y="2824"/>
                </a:lnTo>
                <a:lnTo>
                  <a:pt x="13938" y="2815"/>
                </a:lnTo>
                <a:lnTo>
                  <a:pt x="13930" y="2807"/>
                </a:lnTo>
                <a:lnTo>
                  <a:pt x="13921" y="2798"/>
                </a:lnTo>
                <a:lnTo>
                  <a:pt x="13921" y="2789"/>
                </a:lnTo>
                <a:lnTo>
                  <a:pt x="13912" y="2780"/>
                </a:lnTo>
                <a:lnTo>
                  <a:pt x="13912" y="2771"/>
                </a:lnTo>
                <a:lnTo>
                  <a:pt x="13921" y="2762"/>
                </a:lnTo>
                <a:lnTo>
                  <a:pt x="13930" y="2754"/>
                </a:lnTo>
                <a:lnTo>
                  <a:pt x="13938" y="2736"/>
                </a:lnTo>
                <a:lnTo>
                  <a:pt x="13947" y="2736"/>
                </a:lnTo>
                <a:lnTo>
                  <a:pt x="13938" y="2727"/>
                </a:lnTo>
                <a:lnTo>
                  <a:pt x="13930" y="2718"/>
                </a:lnTo>
                <a:lnTo>
                  <a:pt x="13938" y="2727"/>
                </a:lnTo>
                <a:lnTo>
                  <a:pt x="13947" y="2727"/>
                </a:lnTo>
                <a:lnTo>
                  <a:pt x="13947" y="2718"/>
                </a:lnTo>
                <a:lnTo>
                  <a:pt x="13938" y="2718"/>
                </a:lnTo>
                <a:lnTo>
                  <a:pt x="13938" y="2709"/>
                </a:lnTo>
                <a:lnTo>
                  <a:pt x="13947" y="2709"/>
                </a:lnTo>
                <a:lnTo>
                  <a:pt x="13965" y="2701"/>
                </a:lnTo>
                <a:lnTo>
                  <a:pt x="13974" y="2701"/>
                </a:lnTo>
                <a:lnTo>
                  <a:pt x="13965" y="2692"/>
                </a:lnTo>
                <a:lnTo>
                  <a:pt x="13982" y="2692"/>
                </a:lnTo>
                <a:lnTo>
                  <a:pt x="13982" y="2683"/>
                </a:lnTo>
                <a:lnTo>
                  <a:pt x="13991" y="2683"/>
                </a:lnTo>
                <a:lnTo>
                  <a:pt x="13991" y="2665"/>
                </a:lnTo>
                <a:lnTo>
                  <a:pt x="14000" y="2657"/>
                </a:lnTo>
                <a:lnTo>
                  <a:pt x="14000" y="2648"/>
                </a:lnTo>
                <a:lnTo>
                  <a:pt x="14009" y="2648"/>
                </a:lnTo>
                <a:lnTo>
                  <a:pt x="14018" y="2657"/>
                </a:lnTo>
                <a:lnTo>
                  <a:pt x="14027" y="2648"/>
                </a:lnTo>
                <a:lnTo>
                  <a:pt x="14044" y="2657"/>
                </a:lnTo>
                <a:lnTo>
                  <a:pt x="14053" y="2665"/>
                </a:lnTo>
                <a:lnTo>
                  <a:pt x="14062" y="2665"/>
                </a:lnTo>
                <a:lnTo>
                  <a:pt x="14062" y="2657"/>
                </a:lnTo>
                <a:lnTo>
                  <a:pt x="14080" y="2657"/>
                </a:lnTo>
                <a:lnTo>
                  <a:pt x="14088" y="2657"/>
                </a:lnTo>
                <a:lnTo>
                  <a:pt x="14097" y="2657"/>
                </a:lnTo>
                <a:lnTo>
                  <a:pt x="14115" y="2657"/>
                </a:lnTo>
                <a:lnTo>
                  <a:pt x="14132" y="2657"/>
                </a:lnTo>
                <a:lnTo>
                  <a:pt x="14141" y="2657"/>
                </a:lnTo>
                <a:lnTo>
                  <a:pt x="14150" y="2657"/>
                </a:lnTo>
                <a:lnTo>
                  <a:pt x="14159" y="2657"/>
                </a:lnTo>
                <a:lnTo>
                  <a:pt x="14168" y="2648"/>
                </a:lnTo>
                <a:lnTo>
                  <a:pt x="14168" y="2657"/>
                </a:lnTo>
                <a:lnTo>
                  <a:pt x="14168" y="2665"/>
                </a:lnTo>
                <a:lnTo>
                  <a:pt x="14168" y="2674"/>
                </a:lnTo>
                <a:lnTo>
                  <a:pt x="14177" y="2674"/>
                </a:lnTo>
                <a:lnTo>
                  <a:pt x="14185" y="2674"/>
                </a:lnTo>
                <a:lnTo>
                  <a:pt x="14212" y="2692"/>
                </a:lnTo>
                <a:lnTo>
                  <a:pt x="14221" y="2701"/>
                </a:lnTo>
                <a:lnTo>
                  <a:pt x="14221" y="2709"/>
                </a:lnTo>
                <a:lnTo>
                  <a:pt x="14221" y="2727"/>
                </a:lnTo>
                <a:lnTo>
                  <a:pt x="14212" y="2736"/>
                </a:lnTo>
                <a:lnTo>
                  <a:pt x="14221" y="2745"/>
                </a:lnTo>
                <a:lnTo>
                  <a:pt x="14221" y="2754"/>
                </a:lnTo>
                <a:lnTo>
                  <a:pt x="14212" y="2754"/>
                </a:lnTo>
                <a:lnTo>
                  <a:pt x="14212" y="2762"/>
                </a:lnTo>
                <a:lnTo>
                  <a:pt x="14212" y="2771"/>
                </a:lnTo>
                <a:lnTo>
                  <a:pt x="14203" y="2771"/>
                </a:lnTo>
                <a:lnTo>
                  <a:pt x="14194" y="2771"/>
                </a:lnTo>
                <a:lnTo>
                  <a:pt x="14177" y="2771"/>
                </a:lnTo>
                <a:lnTo>
                  <a:pt x="14168" y="2780"/>
                </a:lnTo>
                <a:lnTo>
                  <a:pt x="14159" y="2780"/>
                </a:lnTo>
                <a:lnTo>
                  <a:pt x="14159" y="2789"/>
                </a:lnTo>
                <a:lnTo>
                  <a:pt x="14150" y="2789"/>
                </a:lnTo>
                <a:lnTo>
                  <a:pt x="14141" y="2815"/>
                </a:lnTo>
                <a:lnTo>
                  <a:pt x="14124" y="2824"/>
                </a:lnTo>
                <a:lnTo>
                  <a:pt x="14115" y="2842"/>
                </a:lnTo>
                <a:lnTo>
                  <a:pt x="14097" y="2860"/>
                </a:lnTo>
                <a:lnTo>
                  <a:pt x="14088" y="2868"/>
                </a:lnTo>
                <a:lnTo>
                  <a:pt x="14080" y="2868"/>
                </a:lnTo>
                <a:lnTo>
                  <a:pt x="14062" y="2886"/>
                </a:lnTo>
                <a:lnTo>
                  <a:pt x="14053" y="2886"/>
                </a:lnTo>
                <a:lnTo>
                  <a:pt x="14044" y="2895"/>
                </a:lnTo>
                <a:lnTo>
                  <a:pt x="14027" y="2912"/>
                </a:lnTo>
                <a:lnTo>
                  <a:pt x="14009" y="2912"/>
                </a:lnTo>
                <a:lnTo>
                  <a:pt x="14009" y="2921"/>
                </a:lnTo>
                <a:lnTo>
                  <a:pt x="14000" y="2930"/>
                </a:lnTo>
                <a:lnTo>
                  <a:pt x="14000" y="2939"/>
                </a:lnTo>
                <a:lnTo>
                  <a:pt x="13991" y="2939"/>
                </a:lnTo>
                <a:lnTo>
                  <a:pt x="13991" y="2948"/>
                </a:lnTo>
                <a:lnTo>
                  <a:pt x="14000" y="2948"/>
                </a:lnTo>
                <a:lnTo>
                  <a:pt x="14000" y="2957"/>
                </a:lnTo>
                <a:lnTo>
                  <a:pt x="13982" y="2965"/>
                </a:lnTo>
                <a:lnTo>
                  <a:pt x="13965" y="2965"/>
                </a:lnTo>
                <a:lnTo>
                  <a:pt x="13956" y="2965"/>
                </a:lnTo>
                <a:lnTo>
                  <a:pt x="13938" y="2965"/>
                </a:lnTo>
                <a:lnTo>
                  <a:pt x="13938" y="2974"/>
                </a:lnTo>
                <a:lnTo>
                  <a:pt x="13947" y="2983"/>
                </a:lnTo>
                <a:lnTo>
                  <a:pt x="13938" y="2983"/>
                </a:lnTo>
                <a:lnTo>
                  <a:pt x="13938" y="2992"/>
                </a:lnTo>
                <a:lnTo>
                  <a:pt x="13912" y="3010"/>
                </a:lnTo>
                <a:lnTo>
                  <a:pt x="13912" y="3018"/>
                </a:lnTo>
                <a:lnTo>
                  <a:pt x="13912" y="3027"/>
                </a:lnTo>
                <a:lnTo>
                  <a:pt x="13912" y="3036"/>
                </a:lnTo>
                <a:lnTo>
                  <a:pt x="13912" y="3045"/>
                </a:lnTo>
                <a:lnTo>
                  <a:pt x="13912" y="3054"/>
                </a:lnTo>
                <a:lnTo>
                  <a:pt x="13921" y="3063"/>
                </a:lnTo>
                <a:lnTo>
                  <a:pt x="13930" y="3071"/>
                </a:lnTo>
                <a:lnTo>
                  <a:pt x="13930" y="3080"/>
                </a:lnTo>
                <a:lnTo>
                  <a:pt x="13921" y="3089"/>
                </a:lnTo>
                <a:lnTo>
                  <a:pt x="13921" y="3107"/>
                </a:lnTo>
                <a:lnTo>
                  <a:pt x="13930" y="3115"/>
                </a:lnTo>
                <a:lnTo>
                  <a:pt x="13938" y="3124"/>
                </a:lnTo>
                <a:lnTo>
                  <a:pt x="13938" y="3142"/>
                </a:lnTo>
                <a:lnTo>
                  <a:pt x="13947" y="3151"/>
                </a:lnTo>
                <a:lnTo>
                  <a:pt x="13938" y="3151"/>
                </a:lnTo>
                <a:lnTo>
                  <a:pt x="13938" y="3160"/>
                </a:lnTo>
                <a:lnTo>
                  <a:pt x="13938" y="3168"/>
                </a:lnTo>
                <a:lnTo>
                  <a:pt x="13938" y="3186"/>
                </a:lnTo>
                <a:lnTo>
                  <a:pt x="13938" y="3195"/>
                </a:lnTo>
                <a:lnTo>
                  <a:pt x="13930" y="3204"/>
                </a:lnTo>
                <a:lnTo>
                  <a:pt x="13930" y="3213"/>
                </a:lnTo>
                <a:lnTo>
                  <a:pt x="13930" y="3221"/>
                </a:lnTo>
                <a:lnTo>
                  <a:pt x="13930" y="3230"/>
                </a:lnTo>
                <a:lnTo>
                  <a:pt x="13930" y="3239"/>
                </a:lnTo>
                <a:lnTo>
                  <a:pt x="13930" y="3248"/>
                </a:lnTo>
                <a:lnTo>
                  <a:pt x="13930" y="3257"/>
                </a:lnTo>
                <a:lnTo>
                  <a:pt x="13930" y="3265"/>
                </a:lnTo>
                <a:lnTo>
                  <a:pt x="13938" y="3265"/>
                </a:lnTo>
                <a:lnTo>
                  <a:pt x="13947" y="3265"/>
                </a:lnTo>
                <a:lnTo>
                  <a:pt x="13956" y="3265"/>
                </a:lnTo>
                <a:lnTo>
                  <a:pt x="13965" y="3274"/>
                </a:lnTo>
                <a:lnTo>
                  <a:pt x="13991" y="3283"/>
                </a:lnTo>
                <a:lnTo>
                  <a:pt x="14009" y="3283"/>
                </a:lnTo>
                <a:lnTo>
                  <a:pt x="14018" y="3283"/>
                </a:lnTo>
                <a:lnTo>
                  <a:pt x="14018" y="3292"/>
                </a:lnTo>
                <a:lnTo>
                  <a:pt x="14009" y="3301"/>
                </a:lnTo>
                <a:lnTo>
                  <a:pt x="14018" y="3301"/>
                </a:lnTo>
                <a:lnTo>
                  <a:pt x="14009" y="3310"/>
                </a:lnTo>
                <a:lnTo>
                  <a:pt x="14009" y="3318"/>
                </a:lnTo>
                <a:lnTo>
                  <a:pt x="14009" y="3327"/>
                </a:lnTo>
                <a:lnTo>
                  <a:pt x="14018" y="3327"/>
                </a:lnTo>
                <a:lnTo>
                  <a:pt x="14027" y="3327"/>
                </a:lnTo>
                <a:lnTo>
                  <a:pt x="14027" y="3318"/>
                </a:lnTo>
                <a:lnTo>
                  <a:pt x="14035" y="3318"/>
                </a:lnTo>
                <a:lnTo>
                  <a:pt x="14035" y="3310"/>
                </a:lnTo>
                <a:lnTo>
                  <a:pt x="14035" y="3301"/>
                </a:lnTo>
                <a:lnTo>
                  <a:pt x="14044" y="3301"/>
                </a:lnTo>
                <a:lnTo>
                  <a:pt x="14044" y="3318"/>
                </a:lnTo>
                <a:lnTo>
                  <a:pt x="14053" y="3318"/>
                </a:lnTo>
                <a:lnTo>
                  <a:pt x="14062" y="3327"/>
                </a:lnTo>
                <a:lnTo>
                  <a:pt x="14053" y="3336"/>
                </a:lnTo>
                <a:lnTo>
                  <a:pt x="14044" y="3345"/>
                </a:lnTo>
                <a:lnTo>
                  <a:pt x="14053" y="3345"/>
                </a:lnTo>
                <a:lnTo>
                  <a:pt x="14062" y="3345"/>
                </a:lnTo>
                <a:lnTo>
                  <a:pt x="14071" y="3336"/>
                </a:lnTo>
                <a:lnTo>
                  <a:pt x="14080" y="3327"/>
                </a:lnTo>
                <a:lnTo>
                  <a:pt x="14088" y="3327"/>
                </a:lnTo>
                <a:lnTo>
                  <a:pt x="14097" y="3327"/>
                </a:lnTo>
                <a:lnTo>
                  <a:pt x="14124" y="3327"/>
                </a:lnTo>
                <a:lnTo>
                  <a:pt x="14150" y="3327"/>
                </a:lnTo>
                <a:lnTo>
                  <a:pt x="14159" y="3318"/>
                </a:lnTo>
                <a:lnTo>
                  <a:pt x="14168" y="3318"/>
                </a:lnTo>
                <a:lnTo>
                  <a:pt x="14185" y="3310"/>
                </a:lnTo>
                <a:lnTo>
                  <a:pt x="14194" y="3310"/>
                </a:lnTo>
                <a:lnTo>
                  <a:pt x="14203" y="3310"/>
                </a:lnTo>
                <a:lnTo>
                  <a:pt x="14212" y="3301"/>
                </a:lnTo>
                <a:lnTo>
                  <a:pt x="14229" y="3301"/>
                </a:lnTo>
                <a:lnTo>
                  <a:pt x="14238" y="3292"/>
                </a:lnTo>
                <a:lnTo>
                  <a:pt x="14247" y="3292"/>
                </a:lnTo>
                <a:lnTo>
                  <a:pt x="14247" y="3301"/>
                </a:lnTo>
                <a:lnTo>
                  <a:pt x="14256" y="3292"/>
                </a:lnTo>
                <a:lnTo>
                  <a:pt x="14265" y="3292"/>
                </a:lnTo>
                <a:lnTo>
                  <a:pt x="14274" y="3292"/>
                </a:lnTo>
                <a:lnTo>
                  <a:pt x="14274" y="3283"/>
                </a:lnTo>
                <a:lnTo>
                  <a:pt x="14265" y="3283"/>
                </a:lnTo>
                <a:lnTo>
                  <a:pt x="14265" y="3274"/>
                </a:lnTo>
                <a:lnTo>
                  <a:pt x="14274" y="3274"/>
                </a:lnTo>
                <a:lnTo>
                  <a:pt x="14282" y="3283"/>
                </a:lnTo>
                <a:lnTo>
                  <a:pt x="14300" y="3283"/>
                </a:lnTo>
                <a:lnTo>
                  <a:pt x="14300" y="3274"/>
                </a:lnTo>
                <a:lnTo>
                  <a:pt x="14309" y="3265"/>
                </a:lnTo>
                <a:lnTo>
                  <a:pt x="14309" y="3257"/>
                </a:lnTo>
                <a:lnTo>
                  <a:pt x="14309" y="3265"/>
                </a:lnTo>
                <a:lnTo>
                  <a:pt x="14309" y="3274"/>
                </a:lnTo>
                <a:lnTo>
                  <a:pt x="14309" y="3283"/>
                </a:lnTo>
                <a:lnTo>
                  <a:pt x="14318" y="3274"/>
                </a:lnTo>
                <a:lnTo>
                  <a:pt x="14335" y="3274"/>
                </a:lnTo>
                <a:lnTo>
                  <a:pt x="14344" y="3265"/>
                </a:lnTo>
                <a:lnTo>
                  <a:pt x="14353" y="3265"/>
                </a:lnTo>
                <a:lnTo>
                  <a:pt x="14362" y="3265"/>
                </a:lnTo>
                <a:lnTo>
                  <a:pt x="14379" y="3274"/>
                </a:lnTo>
                <a:lnTo>
                  <a:pt x="14388" y="3274"/>
                </a:lnTo>
                <a:lnTo>
                  <a:pt x="14397" y="3265"/>
                </a:lnTo>
                <a:lnTo>
                  <a:pt x="14432" y="3265"/>
                </a:lnTo>
                <a:lnTo>
                  <a:pt x="14450" y="3257"/>
                </a:lnTo>
                <a:lnTo>
                  <a:pt x="14459" y="3257"/>
                </a:lnTo>
                <a:lnTo>
                  <a:pt x="14459" y="3265"/>
                </a:lnTo>
                <a:lnTo>
                  <a:pt x="14459" y="3274"/>
                </a:lnTo>
                <a:lnTo>
                  <a:pt x="14450" y="3265"/>
                </a:lnTo>
                <a:lnTo>
                  <a:pt x="14450" y="3274"/>
                </a:lnTo>
                <a:lnTo>
                  <a:pt x="14459" y="3283"/>
                </a:lnTo>
                <a:lnTo>
                  <a:pt x="14477" y="3292"/>
                </a:lnTo>
                <a:lnTo>
                  <a:pt x="14494" y="3310"/>
                </a:lnTo>
                <a:lnTo>
                  <a:pt x="14512" y="3310"/>
                </a:lnTo>
                <a:lnTo>
                  <a:pt x="14529" y="3310"/>
                </a:lnTo>
                <a:lnTo>
                  <a:pt x="14538" y="3310"/>
                </a:lnTo>
                <a:lnTo>
                  <a:pt x="14556" y="3318"/>
                </a:lnTo>
                <a:lnTo>
                  <a:pt x="14565" y="3327"/>
                </a:lnTo>
                <a:lnTo>
                  <a:pt x="14574" y="3336"/>
                </a:lnTo>
                <a:lnTo>
                  <a:pt x="14574" y="3345"/>
                </a:lnTo>
                <a:lnTo>
                  <a:pt x="14538" y="3336"/>
                </a:lnTo>
                <a:lnTo>
                  <a:pt x="14503" y="3327"/>
                </a:lnTo>
                <a:lnTo>
                  <a:pt x="14494" y="3336"/>
                </a:lnTo>
                <a:lnTo>
                  <a:pt x="14485" y="3336"/>
                </a:lnTo>
                <a:lnTo>
                  <a:pt x="14485" y="3345"/>
                </a:lnTo>
                <a:lnTo>
                  <a:pt x="14477" y="3345"/>
                </a:lnTo>
                <a:lnTo>
                  <a:pt x="14468" y="3345"/>
                </a:lnTo>
                <a:lnTo>
                  <a:pt x="14459" y="3345"/>
                </a:lnTo>
                <a:lnTo>
                  <a:pt x="14450" y="3345"/>
                </a:lnTo>
                <a:lnTo>
                  <a:pt x="14450" y="3354"/>
                </a:lnTo>
                <a:lnTo>
                  <a:pt x="14441" y="3363"/>
                </a:lnTo>
                <a:lnTo>
                  <a:pt x="14432" y="3354"/>
                </a:lnTo>
                <a:lnTo>
                  <a:pt x="14424" y="3354"/>
                </a:lnTo>
                <a:lnTo>
                  <a:pt x="14415" y="3354"/>
                </a:lnTo>
                <a:lnTo>
                  <a:pt x="14415" y="3363"/>
                </a:lnTo>
                <a:lnTo>
                  <a:pt x="14424" y="3380"/>
                </a:lnTo>
                <a:lnTo>
                  <a:pt x="14415" y="3380"/>
                </a:lnTo>
                <a:lnTo>
                  <a:pt x="14415" y="3389"/>
                </a:lnTo>
                <a:lnTo>
                  <a:pt x="14406" y="3389"/>
                </a:lnTo>
                <a:lnTo>
                  <a:pt x="14371" y="3389"/>
                </a:lnTo>
                <a:lnTo>
                  <a:pt x="14335" y="3389"/>
                </a:lnTo>
                <a:lnTo>
                  <a:pt x="14327" y="3389"/>
                </a:lnTo>
                <a:lnTo>
                  <a:pt x="14318" y="3380"/>
                </a:lnTo>
                <a:lnTo>
                  <a:pt x="14300" y="3380"/>
                </a:lnTo>
                <a:lnTo>
                  <a:pt x="14256" y="3371"/>
                </a:lnTo>
                <a:lnTo>
                  <a:pt x="14238" y="3371"/>
                </a:lnTo>
                <a:lnTo>
                  <a:pt x="14229" y="3371"/>
                </a:lnTo>
                <a:lnTo>
                  <a:pt x="14229" y="3380"/>
                </a:lnTo>
                <a:lnTo>
                  <a:pt x="14185" y="3380"/>
                </a:lnTo>
                <a:lnTo>
                  <a:pt x="14168" y="3389"/>
                </a:lnTo>
                <a:lnTo>
                  <a:pt x="14150" y="3389"/>
                </a:lnTo>
                <a:lnTo>
                  <a:pt x="14132" y="3398"/>
                </a:lnTo>
                <a:lnTo>
                  <a:pt x="14124" y="3398"/>
                </a:lnTo>
                <a:lnTo>
                  <a:pt x="14124" y="3407"/>
                </a:lnTo>
                <a:lnTo>
                  <a:pt x="14106" y="3407"/>
                </a:lnTo>
                <a:lnTo>
                  <a:pt x="14097" y="3407"/>
                </a:lnTo>
                <a:lnTo>
                  <a:pt x="14080" y="3416"/>
                </a:lnTo>
                <a:lnTo>
                  <a:pt x="14088" y="3424"/>
                </a:lnTo>
                <a:lnTo>
                  <a:pt x="14080" y="3433"/>
                </a:lnTo>
                <a:lnTo>
                  <a:pt x="14088" y="3433"/>
                </a:lnTo>
                <a:lnTo>
                  <a:pt x="14080" y="3442"/>
                </a:lnTo>
                <a:lnTo>
                  <a:pt x="14088" y="3460"/>
                </a:lnTo>
                <a:lnTo>
                  <a:pt x="14097" y="3460"/>
                </a:lnTo>
                <a:lnTo>
                  <a:pt x="14088" y="3468"/>
                </a:lnTo>
                <a:lnTo>
                  <a:pt x="14088" y="3477"/>
                </a:lnTo>
                <a:lnTo>
                  <a:pt x="14088" y="3486"/>
                </a:lnTo>
                <a:lnTo>
                  <a:pt x="14097" y="3486"/>
                </a:lnTo>
                <a:lnTo>
                  <a:pt x="14097" y="3495"/>
                </a:lnTo>
                <a:lnTo>
                  <a:pt x="14106" y="3504"/>
                </a:lnTo>
                <a:lnTo>
                  <a:pt x="14124" y="3513"/>
                </a:lnTo>
                <a:lnTo>
                  <a:pt x="14132" y="3513"/>
                </a:lnTo>
                <a:lnTo>
                  <a:pt x="14141" y="3513"/>
                </a:lnTo>
                <a:lnTo>
                  <a:pt x="14150" y="3504"/>
                </a:lnTo>
                <a:lnTo>
                  <a:pt x="14159" y="3504"/>
                </a:lnTo>
                <a:lnTo>
                  <a:pt x="14159" y="3513"/>
                </a:lnTo>
                <a:lnTo>
                  <a:pt x="14159" y="3530"/>
                </a:lnTo>
                <a:lnTo>
                  <a:pt x="14141" y="3557"/>
                </a:lnTo>
                <a:lnTo>
                  <a:pt x="14141" y="3566"/>
                </a:lnTo>
                <a:lnTo>
                  <a:pt x="14150" y="3583"/>
                </a:lnTo>
                <a:lnTo>
                  <a:pt x="14150" y="3619"/>
                </a:lnTo>
                <a:lnTo>
                  <a:pt x="14150" y="3627"/>
                </a:lnTo>
                <a:lnTo>
                  <a:pt x="14141" y="3636"/>
                </a:lnTo>
                <a:lnTo>
                  <a:pt x="14124" y="3645"/>
                </a:lnTo>
                <a:lnTo>
                  <a:pt x="14115" y="3654"/>
                </a:lnTo>
                <a:lnTo>
                  <a:pt x="14097" y="3654"/>
                </a:lnTo>
                <a:lnTo>
                  <a:pt x="14071" y="3645"/>
                </a:lnTo>
                <a:lnTo>
                  <a:pt x="14062" y="3619"/>
                </a:lnTo>
                <a:lnTo>
                  <a:pt x="14053" y="3610"/>
                </a:lnTo>
                <a:lnTo>
                  <a:pt x="14018" y="3583"/>
                </a:lnTo>
                <a:lnTo>
                  <a:pt x="14018" y="3574"/>
                </a:lnTo>
                <a:lnTo>
                  <a:pt x="13991" y="3583"/>
                </a:lnTo>
                <a:lnTo>
                  <a:pt x="13974" y="3583"/>
                </a:lnTo>
                <a:lnTo>
                  <a:pt x="13956" y="3592"/>
                </a:lnTo>
                <a:lnTo>
                  <a:pt x="13938" y="3619"/>
                </a:lnTo>
                <a:lnTo>
                  <a:pt x="13930" y="3627"/>
                </a:lnTo>
                <a:lnTo>
                  <a:pt x="13930" y="3636"/>
                </a:lnTo>
                <a:lnTo>
                  <a:pt x="13930" y="3645"/>
                </a:lnTo>
                <a:lnTo>
                  <a:pt x="13921" y="3654"/>
                </a:lnTo>
                <a:lnTo>
                  <a:pt x="13903" y="3671"/>
                </a:lnTo>
                <a:lnTo>
                  <a:pt x="13903" y="3689"/>
                </a:lnTo>
                <a:lnTo>
                  <a:pt x="13903" y="3724"/>
                </a:lnTo>
                <a:lnTo>
                  <a:pt x="13903" y="3751"/>
                </a:lnTo>
                <a:lnTo>
                  <a:pt x="13903" y="3777"/>
                </a:lnTo>
                <a:lnTo>
                  <a:pt x="13912" y="3795"/>
                </a:lnTo>
                <a:lnTo>
                  <a:pt x="13921" y="3813"/>
                </a:lnTo>
                <a:lnTo>
                  <a:pt x="13912" y="3822"/>
                </a:lnTo>
                <a:lnTo>
                  <a:pt x="13921" y="3830"/>
                </a:lnTo>
                <a:lnTo>
                  <a:pt x="13921" y="3848"/>
                </a:lnTo>
                <a:lnTo>
                  <a:pt x="13912" y="3866"/>
                </a:lnTo>
                <a:lnTo>
                  <a:pt x="13903" y="3866"/>
                </a:lnTo>
                <a:lnTo>
                  <a:pt x="13894" y="3866"/>
                </a:lnTo>
                <a:lnTo>
                  <a:pt x="13885" y="3866"/>
                </a:lnTo>
                <a:lnTo>
                  <a:pt x="13877" y="3866"/>
                </a:lnTo>
                <a:lnTo>
                  <a:pt x="13868" y="3857"/>
                </a:lnTo>
                <a:lnTo>
                  <a:pt x="13894" y="3839"/>
                </a:lnTo>
                <a:lnTo>
                  <a:pt x="13903" y="3822"/>
                </a:lnTo>
                <a:lnTo>
                  <a:pt x="13912" y="3804"/>
                </a:lnTo>
                <a:lnTo>
                  <a:pt x="13912" y="3795"/>
                </a:lnTo>
                <a:lnTo>
                  <a:pt x="13903" y="3795"/>
                </a:lnTo>
                <a:lnTo>
                  <a:pt x="13903" y="3813"/>
                </a:lnTo>
                <a:lnTo>
                  <a:pt x="13894" y="3830"/>
                </a:lnTo>
                <a:lnTo>
                  <a:pt x="13885" y="3830"/>
                </a:lnTo>
                <a:lnTo>
                  <a:pt x="13877" y="3848"/>
                </a:lnTo>
                <a:lnTo>
                  <a:pt x="13868" y="3857"/>
                </a:lnTo>
                <a:lnTo>
                  <a:pt x="13859" y="3866"/>
                </a:lnTo>
                <a:lnTo>
                  <a:pt x="13832" y="3866"/>
                </a:lnTo>
                <a:lnTo>
                  <a:pt x="13824" y="3866"/>
                </a:lnTo>
                <a:lnTo>
                  <a:pt x="13824" y="3874"/>
                </a:lnTo>
                <a:lnTo>
                  <a:pt x="13824" y="3883"/>
                </a:lnTo>
                <a:lnTo>
                  <a:pt x="13815" y="3892"/>
                </a:lnTo>
                <a:lnTo>
                  <a:pt x="13806" y="3901"/>
                </a:lnTo>
                <a:lnTo>
                  <a:pt x="13797" y="3910"/>
                </a:lnTo>
                <a:lnTo>
                  <a:pt x="13797" y="3919"/>
                </a:lnTo>
                <a:lnTo>
                  <a:pt x="13780" y="3919"/>
                </a:lnTo>
                <a:lnTo>
                  <a:pt x="13753" y="3927"/>
                </a:lnTo>
                <a:lnTo>
                  <a:pt x="13744" y="3919"/>
                </a:lnTo>
                <a:lnTo>
                  <a:pt x="13727" y="3919"/>
                </a:lnTo>
                <a:lnTo>
                  <a:pt x="13727" y="3910"/>
                </a:lnTo>
                <a:lnTo>
                  <a:pt x="13709" y="3883"/>
                </a:lnTo>
                <a:lnTo>
                  <a:pt x="13718" y="3883"/>
                </a:lnTo>
                <a:lnTo>
                  <a:pt x="13727" y="3892"/>
                </a:lnTo>
                <a:lnTo>
                  <a:pt x="13735" y="3892"/>
                </a:lnTo>
                <a:lnTo>
                  <a:pt x="13718" y="3883"/>
                </a:lnTo>
                <a:lnTo>
                  <a:pt x="13700" y="3874"/>
                </a:lnTo>
                <a:lnTo>
                  <a:pt x="13682" y="3874"/>
                </a:lnTo>
                <a:lnTo>
                  <a:pt x="13665" y="3874"/>
                </a:lnTo>
                <a:lnTo>
                  <a:pt x="13630" y="3883"/>
                </a:lnTo>
                <a:lnTo>
                  <a:pt x="13603" y="3892"/>
                </a:lnTo>
                <a:lnTo>
                  <a:pt x="13594" y="3901"/>
                </a:lnTo>
                <a:lnTo>
                  <a:pt x="13577" y="3901"/>
                </a:lnTo>
                <a:lnTo>
                  <a:pt x="13559" y="3919"/>
                </a:lnTo>
                <a:lnTo>
                  <a:pt x="13550" y="3919"/>
                </a:lnTo>
                <a:lnTo>
                  <a:pt x="13550" y="3927"/>
                </a:lnTo>
                <a:lnTo>
                  <a:pt x="13533" y="3936"/>
                </a:lnTo>
                <a:lnTo>
                  <a:pt x="13524" y="3936"/>
                </a:lnTo>
                <a:lnTo>
                  <a:pt x="13480" y="3945"/>
                </a:lnTo>
                <a:lnTo>
                  <a:pt x="13435" y="3954"/>
                </a:lnTo>
                <a:lnTo>
                  <a:pt x="13418" y="3963"/>
                </a:lnTo>
                <a:lnTo>
                  <a:pt x="13400" y="3963"/>
                </a:lnTo>
                <a:lnTo>
                  <a:pt x="13391" y="3954"/>
                </a:lnTo>
                <a:lnTo>
                  <a:pt x="13374" y="3945"/>
                </a:lnTo>
                <a:lnTo>
                  <a:pt x="13374" y="3954"/>
                </a:lnTo>
                <a:lnTo>
                  <a:pt x="13383" y="3963"/>
                </a:lnTo>
                <a:lnTo>
                  <a:pt x="13383" y="3972"/>
                </a:lnTo>
                <a:lnTo>
                  <a:pt x="13391" y="3972"/>
                </a:lnTo>
                <a:lnTo>
                  <a:pt x="13400" y="3972"/>
                </a:lnTo>
                <a:lnTo>
                  <a:pt x="13409" y="3972"/>
                </a:lnTo>
                <a:lnTo>
                  <a:pt x="13427" y="3980"/>
                </a:lnTo>
                <a:lnTo>
                  <a:pt x="13427" y="3989"/>
                </a:lnTo>
                <a:lnTo>
                  <a:pt x="13427" y="3998"/>
                </a:lnTo>
                <a:lnTo>
                  <a:pt x="13418" y="3989"/>
                </a:lnTo>
                <a:lnTo>
                  <a:pt x="13400" y="3989"/>
                </a:lnTo>
                <a:lnTo>
                  <a:pt x="13391" y="3980"/>
                </a:lnTo>
                <a:lnTo>
                  <a:pt x="13383" y="3980"/>
                </a:lnTo>
                <a:lnTo>
                  <a:pt x="13374" y="3972"/>
                </a:lnTo>
                <a:lnTo>
                  <a:pt x="13374" y="3954"/>
                </a:lnTo>
                <a:lnTo>
                  <a:pt x="13365" y="3945"/>
                </a:lnTo>
                <a:lnTo>
                  <a:pt x="13347" y="3945"/>
                </a:lnTo>
                <a:lnTo>
                  <a:pt x="13321" y="3927"/>
                </a:lnTo>
                <a:lnTo>
                  <a:pt x="13312" y="3919"/>
                </a:lnTo>
                <a:lnTo>
                  <a:pt x="13303" y="3919"/>
                </a:lnTo>
                <a:lnTo>
                  <a:pt x="13294" y="3910"/>
                </a:lnTo>
                <a:lnTo>
                  <a:pt x="13285" y="3910"/>
                </a:lnTo>
                <a:lnTo>
                  <a:pt x="13268" y="3927"/>
                </a:lnTo>
                <a:lnTo>
                  <a:pt x="13259" y="3927"/>
                </a:lnTo>
                <a:lnTo>
                  <a:pt x="13250" y="3936"/>
                </a:lnTo>
                <a:lnTo>
                  <a:pt x="13250" y="3945"/>
                </a:lnTo>
                <a:lnTo>
                  <a:pt x="13224" y="3945"/>
                </a:lnTo>
                <a:lnTo>
                  <a:pt x="13215" y="3945"/>
                </a:lnTo>
                <a:lnTo>
                  <a:pt x="13198" y="3963"/>
                </a:lnTo>
                <a:lnTo>
                  <a:pt x="13172" y="3954"/>
                </a:lnTo>
                <a:lnTo>
                  <a:pt x="13163" y="3963"/>
                </a:lnTo>
                <a:lnTo>
                  <a:pt x="13154" y="3954"/>
                </a:lnTo>
                <a:lnTo>
                  <a:pt x="13163" y="3945"/>
                </a:lnTo>
                <a:lnTo>
                  <a:pt x="13172" y="3927"/>
                </a:lnTo>
                <a:lnTo>
                  <a:pt x="13163" y="3919"/>
                </a:lnTo>
                <a:lnTo>
                  <a:pt x="13145" y="3927"/>
                </a:lnTo>
                <a:lnTo>
                  <a:pt x="13119" y="3919"/>
                </a:lnTo>
                <a:lnTo>
                  <a:pt x="13110" y="3919"/>
                </a:lnTo>
                <a:lnTo>
                  <a:pt x="13101" y="3910"/>
                </a:lnTo>
                <a:lnTo>
                  <a:pt x="13084" y="3910"/>
                </a:lnTo>
                <a:lnTo>
                  <a:pt x="13092" y="3910"/>
                </a:lnTo>
                <a:lnTo>
                  <a:pt x="13092" y="3901"/>
                </a:lnTo>
                <a:lnTo>
                  <a:pt x="13092" y="3892"/>
                </a:lnTo>
                <a:lnTo>
                  <a:pt x="13092" y="3883"/>
                </a:lnTo>
                <a:lnTo>
                  <a:pt x="13084" y="3883"/>
                </a:lnTo>
                <a:lnTo>
                  <a:pt x="13075" y="3874"/>
                </a:lnTo>
                <a:lnTo>
                  <a:pt x="13075" y="3866"/>
                </a:lnTo>
                <a:lnTo>
                  <a:pt x="13075" y="3857"/>
                </a:lnTo>
                <a:lnTo>
                  <a:pt x="13066" y="3857"/>
                </a:lnTo>
                <a:lnTo>
                  <a:pt x="13057" y="3857"/>
                </a:lnTo>
                <a:lnTo>
                  <a:pt x="13057" y="3848"/>
                </a:lnTo>
                <a:lnTo>
                  <a:pt x="13066" y="3839"/>
                </a:lnTo>
                <a:lnTo>
                  <a:pt x="13066" y="3830"/>
                </a:lnTo>
                <a:lnTo>
                  <a:pt x="13066" y="3822"/>
                </a:lnTo>
                <a:lnTo>
                  <a:pt x="13066" y="3813"/>
                </a:lnTo>
                <a:lnTo>
                  <a:pt x="13066" y="3804"/>
                </a:lnTo>
                <a:lnTo>
                  <a:pt x="13075" y="3795"/>
                </a:lnTo>
                <a:lnTo>
                  <a:pt x="13084" y="3786"/>
                </a:lnTo>
                <a:lnTo>
                  <a:pt x="13092" y="3786"/>
                </a:lnTo>
                <a:lnTo>
                  <a:pt x="13092" y="3777"/>
                </a:lnTo>
                <a:lnTo>
                  <a:pt x="13084" y="3769"/>
                </a:lnTo>
                <a:lnTo>
                  <a:pt x="13092" y="3769"/>
                </a:lnTo>
                <a:lnTo>
                  <a:pt x="13101" y="3769"/>
                </a:lnTo>
                <a:lnTo>
                  <a:pt x="13110" y="3769"/>
                </a:lnTo>
                <a:lnTo>
                  <a:pt x="13110" y="3751"/>
                </a:lnTo>
                <a:lnTo>
                  <a:pt x="13119" y="3733"/>
                </a:lnTo>
                <a:lnTo>
                  <a:pt x="13119" y="3724"/>
                </a:lnTo>
                <a:lnTo>
                  <a:pt x="13128" y="3724"/>
                </a:lnTo>
                <a:lnTo>
                  <a:pt x="13137" y="3733"/>
                </a:lnTo>
                <a:lnTo>
                  <a:pt x="13145" y="3733"/>
                </a:lnTo>
                <a:lnTo>
                  <a:pt x="13154" y="3724"/>
                </a:lnTo>
                <a:lnTo>
                  <a:pt x="13163" y="3716"/>
                </a:lnTo>
                <a:lnTo>
                  <a:pt x="13163" y="3707"/>
                </a:lnTo>
                <a:lnTo>
                  <a:pt x="13154" y="3707"/>
                </a:lnTo>
                <a:lnTo>
                  <a:pt x="13154" y="3698"/>
                </a:lnTo>
                <a:lnTo>
                  <a:pt x="13128" y="3698"/>
                </a:lnTo>
                <a:lnTo>
                  <a:pt x="13119" y="3698"/>
                </a:lnTo>
                <a:lnTo>
                  <a:pt x="13110" y="3689"/>
                </a:lnTo>
                <a:lnTo>
                  <a:pt x="13119" y="3671"/>
                </a:lnTo>
                <a:lnTo>
                  <a:pt x="13110" y="3671"/>
                </a:lnTo>
                <a:lnTo>
                  <a:pt x="13119" y="3654"/>
                </a:lnTo>
                <a:lnTo>
                  <a:pt x="13119" y="3645"/>
                </a:lnTo>
                <a:lnTo>
                  <a:pt x="13128" y="3636"/>
                </a:lnTo>
                <a:lnTo>
                  <a:pt x="13128" y="3627"/>
                </a:lnTo>
                <a:lnTo>
                  <a:pt x="13128" y="3610"/>
                </a:lnTo>
                <a:lnTo>
                  <a:pt x="13137" y="3601"/>
                </a:lnTo>
                <a:lnTo>
                  <a:pt x="13128" y="3592"/>
                </a:lnTo>
                <a:lnTo>
                  <a:pt x="13128" y="3583"/>
                </a:lnTo>
                <a:lnTo>
                  <a:pt x="13137" y="3574"/>
                </a:lnTo>
                <a:lnTo>
                  <a:pt x="13128" y="3574"/>
                </a:lnTo>
                <a:lnTo>
                  <a:pt x="13110" y="3583"/>
                </a:lnTo>
                <a:lnTo>
                  <a:pt x="13092" y="3592"/>
                </a:lnTo>
                <a:lnTo>
                  <a:pt x="13084" y="3601"/>
                </a:lnTo>
                <a:lnTo>
                  <a:pt x="13057" y="3627"/>
                </a:lnTo>
                <a:lnTo>
                  <a:pt x="13048" y="3636"/>
                </a:lnTo>
                <a:lnTo>
                  <a:pt x="13039" y="3636"/>
                </a:lnTo>
                <a:lnTo>
                  <a:pt x="13022" y="3636"/>
                </a:lnTo>
                <a:lnTo>
                  <a:pt x="13013" y="3636"/>
                </a:lnTo>
                <a:lnTo>
                  <a:pt x="13004" y="3636"/>
                </a:lnTo>
                <a:lnTo>
                  <a:pt x="12995" y="3636"/>
                </a:lnTo>
                <a:lnTo>
                  <a:pt x="12978" y="3654"/>
                </a:lnTo>
                <a:lnTo>
                  <a:pt x="12969" y="3663"/>
                </a:lnTo>
                <a:lnTo>
                  <a:pt x="12969" y="3671"/>
                </a:lnTo>
                <a:lnTo>
                  <a:pt x="12969" y="3680"/>
                </a:lnTo>
                <a:lnTo>
                  <a:pt x="12978" y="3689"/>
                </a:lnTo>
                <a:lnTo>
                  <a:pt x="12987" y="3680"/>
                </a:lnTo>
                <a:lnTo>
                  <a:pt x="13004" y="3680"/>
                </a:lnTo>
                <a:lnTo>
                  <a:pt x="13013" y="3663"/>
                </a:lnTo>
                <a:lnTo>
                  <a:pt x="13022" y="3645"/>
                </a:lnTo>
                <a:lnTo>
                  <a:pt x="13031" y="3645"/>
                </a:lnTo>
                <a:lnTo>
                  <a:pt x="13039" y="3645"/>
                </a:lnTo>
                <a:lnTo>
                  <a:pt x="13031" y="3671"/>
                </a:lnTo>
                <a:lnTo>
                  <a:pt x="13031" y="3680"/>
                </a:lnTo>
                <a:lnTo>
                  <a:pt x="13022" y="3671"/>
                </a:lnTo>
                <a:lnTo>
                  <a:pt x="13013" y="3680"/>
                </a:lnTo>
                <a:lnTo>
                  <a:pt x="13004" y="3689"/>
                </a:lnTo>
                <a:lnTo>
                  <a:pt x="12995" y="3698"/>
                </a:lnTo>
                <a:lnTo>
                  <a:pt x="12995" y="3707"/>
                </a:lnTo>
                <a:lnTo>
                  <a:pt x="12987" y="3698"/>
                </a:lnTo>
                <a:lnTo>
                  <a:pt x="12978" y="3698"/>
                </a:lnTo>
                <a:lnTo>
                  <a:pt x="12969" y="3689"/>
                </a:lnTo>
                <a:lnTo>
                  <a:pt x="12960" y="3689"/>
                </a:lnTo>
                <a:lnTo>
                  <a:pt x="12951" y="3724"/>
                </a:lnTo>
                <a:lnTo>
                  <a:pt x="12951" y="3742"/>
                </a:lnTo>
                <a:lnTo>
                  <a:pt x="12960" y="3760"/>
                </a:lnTo>
                <a:lnTo>
                  <a:pt x="12960" y="3769"/>
                </a:lnTo>
                <a:lnTo>
                  <a:pt x="12951" y="3795"/>
                </a:lnTo>
                <a:lnTo>
                  <a:pt x="12969" y="3804"/>
                </a:lnTo>
                <a:lnTo>
                  <a:pt x="12995" y="3813"/>
                </a:lnTo>
                <a:lnTo>
                  <a:pt x="12995" y="3822"/>
                </a:lnTo>
                <a:lnTo>
                  <a:pt x="12995" y="3839"/>
                </a:lnTo>
                <a:lnTo>
                  <a:pt x="12987" y="3848"/>
                </a:lnTo>
                <a:lnTo>
                  <a:pt x="12995" y="3857"/>
                </a:lnTo>
                <a:lnTo>
                  <a:pt x="12995" y="3883"/>
                </a:lnTo>
                <a:lnTo>
                  <a:pt x="13004" y="3892"/>
                </a:lnTo>
                <a:lnTo>
                  <a:pt x="13013" y="3901"/>
                </a:lnTo>
                <a:lnTo>
                  <a:pt x="13013" y="3910"/>
                </a:lnTo>
                <a:lnTo>
                  <a:pt x="13004" y="3919"/>
                </a:lnTo>
                <a:lnTo>
                  <a:pt x="12995" y="3919"/>
                </a:lnTo>
                <a:lnTo>
                  <a:pt x="12995" y="3927"/>
                </a:lnTo>
                <a:lnTo>
                  <a:pt x="13004" y="3927"/>
                </a:lnTo>
                <a:lnTo>
                  <a:pt x="13013" y="3936"/>
                </a:lnTo>
                <a:lnTo>
                  <a:pt x="13013" y="3963"/>
                </a:lnTo>
                <a:lnTo>
                  <a:pt x="13022" y="3963"/>
                </a:lnTo>
                <a:lnTo>
                  <a:pt x="13022" y="3972"/>
                </a:lnTo>
                <a:lnTo>
                  <a:pt x="13039" y="3972"/>
                </a:lnTo>
                <a:lnTo>
                  <a:pt x="13066" y="3998"/>
                </a:lnTo>
                <a:lnTo>
                  <a:pt x="13075" y="4007"/>
                </a:lnTo>
                <a:lnTo>
                  <a:pt x="13066" y="4007"/>
                </a:lnTo>
                <a:lnTo>
                  <a:pt x="13066" y="3998"/>
                </a:lnTo>
                <a:lnTo>
                  <a:pt x="13039" y="3980"/>
                </a:lnTo>
                <a:lnTo>
                  <a:pt x="13031" y="3972"/>
                </a:lnTo>
                <a:lnTo>
                  <a:pt x="13013" y="3972"/>
                </a:lnTo>
                <a:lnTo>
                  <a:pt x="12995" y="3972"/>
                </a:lnTo>
                <a:lnTo>
                  <a:pt x="12987" y="3972"/>
                </a:lnTo>
                <a:lnTo>
                  <a:pt x="12987" y="3980"/>
                </a:lnTo>
                <a:lnTo>
                  <a:pt x="12987" y="3989"/>
                </a:lnTo>
                <a:lnTo>
                  <a:pt x="12987" y="4007"/>
                </a:lnTo>
                <a:lnTo>
                  <a:pt x="12987" y="4016"/>
                </a:lnTo>
                <a:lnTo>
                  <a:pt x="12978" y="4007"/>
                </a:lnTo>
                <a:lnTo>
                  <a:pt x="12969" y="3998"/>
                </a:lnTo>
                <a:lnTo>
                  <a:pt x="12969" y="4007"/>
                </a:lnTo>
                <a:lnTo>
                  <a:pt x="12960" y="4016"/>
                </a:lnTo>
                <a:lnTo>
                  <a:pt x="12951" y="4016"/>
                </a:lnTo>
                <a:lnTo>
                  <a:pt x="12960" y="4007"/>
                </a:lnTo>
                <a:lnTo>
                  <a:pt x="12942" y="3989"/>
                </a:lnTo>
                <a:lnTo>
                  <a:pt x="12916" y="3989"/>
                </a:lnTo>
                <a:lnTo>
                  <a:pt x="12889" y="3989"/>
                </a:lnTo>
                <a:lnTo>
                  <a:pt x="12889" y="3998"/>
                </a:lnTo>
                <a:lnTo>
                  <a:pt x="12881" y="4007"/>
                </a:lnTo>
                <a:lnTo>
                  <a:pt x="12881" y="4016"/>
                </a:lnTo>
                <a:lnTo>
                  <a:pt x="12881" y="4024"/>
                </a:lnTo>
                <a:lnTo>
                  <a:pt x="12889" y="4033"/>
                </a:lnTo>
                <a:lnTo>
                  <a:pt x="12881" y="4033"/>
                </a:lnTo>
                <a:lnTo>
                  <a:pt x="12872" y="4024"/>
                </a:lnTo>
                <a:lnTo>
                  <a:pt x="12863" y="4024"/>
                </a:lnTo>
                <a:lnTo>
                  <a:pt x="12863" y="4016"/>
                </a:lnTo>
                <a:lnTo>
                  <a:pt x="12837" y="4016"/>
                </a:lnTo>
                <a:lnTo>
                  <a:pt x="12828" y="4016"/>
                </a:lnTo>
                <a:lnTo>
                  <a:pt x="12801" y="4016"/>
                </a:lnTo>
                <a:lnTo>
                  <a:pt x="12792" y="4024"/>
                </a:lnTo>
                <a:lnTo>
                  <a:pt x="12766" y="4033"/>
                </a:lnTo>
                <a:lnTo>
                  <a:pt x="12757" y="4042"/>
                </a:lnTo>
                <a:lnTo>
                  <a:pt x="12748" y="4051"/>
                </a:lnTo>
                <a:lnTo>
                  <a:pt x="12731" y="4060"/>
                </a:lnTo>
                <a:lnTo>
                  <a:pt x="12713" y="4069"/>
                </a:lnTo>
                <a:lnTo>
                  <a:pt x="12704" y="4069"/>
                </a:lnTo>
                <a:lnTo>
                  <a:pt x="12704" y="4077"/>
                </a:lnTo>
                <a:lnTo>
                  <a:pt x="12695" y="4113"/>
                </a:lnTo>
                <a:lnTo>
                  <a:pt x="12687" y="4130"/>
                </a:lnTo>
                <a:lnTo>
                  <a:pt x="12678" y="4139"/>
                </a:lnTo>
                <a:lnTo>
                  <a:pt x="12669" y="4148"/>
                </a:lnTo>
                <a:lnTo>
                  <a:pt x="12660" y="4157"/>
                </a:lnTo>
                <a:lnTo>
                  <a:pt x="12651" y="4166"/>
                </a:lnTo>
                <a:lnTo>
                  <a:pt x="12651" y="4175"/>
                </a:lnTo>
                <a:lnTo>
                  <a:pt x="12660" y="4192"/>
                </a:lnTo>
                <a:lnTo>
                  <a:pt x="12669" y="4192"/>
                </a:lnTo>
                <a:lnTo>
                  <a:pt x="12651" y="4201"/>
                </a:lnTo>
                <a:lnTo>
                  <a:pt x="12660" y="4201"/>
                </a:lnTo>
                <a:lnTo>
                  <a:pt x="12669" y="4201"/>
                </a:lnTo>
                <a:lnTo>
                  <a:pt x="12669" y="4210"/>
                </a:lnTo>
                <a:lnTo>
                  <a:pt x="12660" y="4210"/>
                </a:lnTo>
                <a:lnTo>
                  <a:pt x="12642" y="4201"/>
                </a:lnTo>
                <a:lnTo>
                  <a:pt x="12634" y="4201"/>
                </a:lnTo>
                <a:lnTo>
                  <a:pt x="12616" y="4201"/>
                </a:lnTo>
                <a:lnTo>
                  <a:pt x="12607" y="4201"/>
                </a:lnTo>
                <a:lnTo>
                  <a:pt x="12616" y="4210"/>
                </a:lnTo>
                <a:lnTo>
                  <a:pt x="12625" y="4210"/>
                </a:lnTo>
                <a:lnTo>
                  <a:pt x="12634" y="4210"/>
                </a:lnTo>
                <a:lnTo>
                  <a:pt x="12642" y="4219"/>
                </a:lnTo>
                <a:lnTo>
                  <a:pt x="12651" y="4210"/>
                </a:lnTo>
                <a:lnTo>
                  <a:pt x="12660" y="4219"/>
                </a:lnTo>
                <a:lnTo>
                  <a:pt x="12669" y="4219"/>
                </a:lnTo>
                <a:lnTo>
                  <a:pt x="12660" y="4219"/>
                </a:lnTo>
                <a:lnTo>
                  <a:pt x="12651" y="4219"/>
                </a:lnTo>
                <a:lnTo>
                  <a:pt x="12642" y="4219"/>
                </a:lnTo>
                <a:lnTo>
                  <a:pt x="12634" y="4219"/>
                </a:lnTo>
                <a:lnTo>
                  <a:pt x="12625" y="4219"/>
                </a:lnTo>
                <a:lnTo>
                  <a:pt x="12607" y="4219"/>
                </a:lnTo>
                <a:lnTo>
                  <a:pt x="12598" y="4219"/>
                </a:lnTo>
                <a:lnTo>
                  <a:pt x="12572" y="4227"/>
                </a:lnTo>
                <a:lnTo>
                  <a:pt x="12545" y="4245"/>
                </a:lnTo>
                <a:lnTo>
                  <a:pt x="12537" y="4245"/>
                </a:lnTo>
                <a:lnTo>
                  <a:pt x="12501" y="4254"/>
                </a:lnTo>
                <a:lnTo>
                  <a:pt x="12484" y="4263"/>
                </a:lnTo>
                <a:lnTo>
                  <a:pt x="12475" y="4272"/>
                </a:lnTo>
                <a:lnTo>
                  <a:pt x="12475" y="4280"/>
                </a:lnTo>
                <a:lnTo>
                  <a:pt x="12475" y="4325"/>
                </a:lnTo>
                <a:lnTo>
                  <a:pt x="12475" y="4333"/>
                </a:lnTo>
                <a:lnTo>
                  <a:pt x="12466" y="4333"/>
                </a:lnTo>
                <a:lnTo>
                  <a:pt x="12457" y="4342"/>
                </a:lnTo>
                <a:lnTo>
                  <a:pt x="12448" y="4351"/>
                </a:lnTo>
                <a:lnTo>
                  <a:pt x="12422" y="4360"/>
                </a:lnTo>
                <a:lnTo>
                  <a:pt x="12404" y="4369"/>
                </a:lnTo>
                <a:lnTo>
                  <a:pt x="12369" y="4378"/>
                </a:lnTo>
                <a:lnTo>
                  <a:pt x="12369" y="4386"/>
                </a:lnTo>
                <a:lnTo>
                  <a:pt x="12369" y="4395"/>
                </a:lnTo>
                <a:lnTo>
                  <a:pt x="12378" y="4404"/>
                </a:lnTo>
                <a:lnTo>
                  <a:pt x="12387" y="4404"/>
                </a:lnTo>
                <a:lnTo>
                  <a:pt x="12369" y="4413"/>
                </a:lnTo>
                <a:lnTo>
                  <a:pt x="12360" y="4413"/>
                </a:lnTo>
                <a:lnTo>
                  <a:pt x="12342" y="4422"/>
                </a:lnTo>
                <a:lnTo>
                  <a:pt x="12316" y="4413"/>
                </a:lnTo>
                <a:lnTo>
                  <a:pt x="12298" y="4413"/>
                </a:lnTo>
                <a:lnTo>
                  <a:pt x="12290" y="4413"/>
                </a:lnTo>
                <a:lnTo>
                  <a:pt x="12272" y="4413"/>
                </a:lnTo>
                <a:lnTo>
                  <a:pt x="12272" y="4404"/>
                </a:lnTo>
                <a:lnTo>
                  <a:pt x="12263" y="4404"/>
                </a:lnTo>
                <a:lnTo>
                  <a:pt x="12263" y="4395"/>
                </a:lnTo>
                <a:lnTo>
                  <a:pt x="12263" y="4386"/>
                </a:lnTo>
                <a:lnTo>
                  <a:pt x="12254" y="4378"/>
                </a:lnTo>
                <a:lnTo>
                  <a:pt x="12245" y="4386"/>
                </a:lnTo>
                <a:lnTo>
                  <a:pt x="12237" y="4386"/>
                </a:lnTo>
                <a:lnTo>
                  <a:pt x="12219" y="4386"/>
                </a:lnTo>
                <a:lnTo>
                  <a:pt x="12219" y="4395"/>
                </a:lnTo>
                <a:lnTo>
                  <a:pt x="12228" y="4404"/>
                </a:lnTo>
                <a:lnTo>
                  <a:pt x="12237" y="4422"/>
                </a:lnTo>
                <a:lnTo>
                  <a:pt x="12245" y="4430"/>
                </a:lnTo>
                <a:lnTo>
                  <a:pt x="12245" y="4466"/>
                </a:lnTo>
                <a:lnTo>
                  <a:pt x="12245" y="4475"/>
                </a:lnTo>
                <a:lnTo>
                  <a:pt x="12254" y="4483"/>
                </a:lnTo>
                <a:lnTo>
                  <a:pt x="12228" y="4483"/>
                </a:lnTo>
                <a:lnTo>
                  <a:pt x="12219" y="4475"/>
                </a:lnTo>
                <a:lnTo>
                  <a:pt x="12210" y="4483"/>
                </a:lnTo>
                <a:lnTo>
                  <a:pt x="12201" y="4483"/>
                </a:lnTo>
                <a:lnTo>
                  <a:pt x="12175" y="4483"/>
                </a:lnTo>
                <a:lnTo>
                  <a:pt x="12157" y="4492"/>
                </a:lnTo>
                <a:lnTo>
                  <a:pt x="12148" y="4483"/>
                </a:lnTo>
                <a:lnTo>
                  <a:pt x="12140" y="4466"/>
                </a:lnTo>
                <a:lnTo>
                  <a:pt x="12122" y="4466"/>
                </a:lnTo>
                <a:lnTo>
                  <a:pt x="12104" y="4466"/>
                </a:lnTo>
                <a:lnTo>
                  <a:pt x="12095" y="4466"/>
                </a:lnTo>
                <a:lnTo>
                  <a:pt x="12087" y="4475"/>
                </a:lnTo>
                <a:lnTo>
                  <a:pt x="12078" y="4475"/>
                </a:lnTo>
                <a:lnTo>
                  <a:pt x="12060" y="4475"/>
                </a:lnTo>
                <a:lnTo>
                  <a:pt x="12025" y="4483"/>
                </a:lnTo>
                <a:lnTo>
                  <a:pt x="12007" y="4492"/>
                </a:lnTo>
                <a:lnTo>
                  <a:pt x="12007" y="4501"/>
                </a:lnTo>
                <a:lnTo>
                  <a:pt x="12007" y="4510"/>
                </a:lnTo>
                <a:lnTo>
                  <a:pt x="12025" y="4510"/>
                </a:lnTo>
                <a:lnTo>
                  <a:pt x="12034" y="4510"/>
                </a:lnTo>
                <a:lnTo>
                  <a:pt x="12043" y="4510"/>
                </a:lnTo>
                <a:lnTo>
                  <a:pt x="12034" y="4519"/>
                </a:lnTo>
                <a:lnTo>
                  <a:pt x="12025" y="4510"/>
                </a:lnTo>
                <a:lnTo>
                  <a:pt x="12025" y="4519"/>
                </a:lnTo>
                <a:lnTo>
                  <a:pt x="12034" y="4519"/>
                </a:lnTo>
                <a:lnTo>
                  <a:pt x="12043" y="4528"/>
                </a:lnTo>
                <a:lnTo>
                  <a:pt x="12034" y="4528"/>
                </a:lnTo>
                <a:lnTo>
                  <a:pt x="12025" y="4536"/>
                </a:lnTo>
                <a:lnTo>
                  <a:pt x="12016" y="4536"/>
                </a:lnTo>
                <a:lnTo>
                  <a:pt x="12034" y="4545"/>
                </a:lnTo>
                <a:lnTo>
                  <a:pt x="12034" y="4554"/>
                </a:lnTo>
                <a:lnTo>
                  <a:pt x="12043" y="4563"/>
                </a:lnTo>
                <a:lnTo>
                  <a:pt x="12051" y="4563"/>
                </a:lnTo>
                <a:lnTo>
                  <a:pt x="12060" y="4554"/>
                </a:lnTo>
                <a:lnTo>
                  <a:pt x="12069" y="4554"/>
                </a:lnTo>
                <a:lnTo>
                  <a:pt x="12104" y="4563"/>
                </a:lnTo>
                <a:lnTo>
                  <a:pt x="12104" y="4572"/>
                </a:lnTo>
                <a:lnTo>
                  <a:pt x="12113" y="4572"/>
                </a:lnTo>
                <a:lnTo>
                  <a:pt x="12122" y="4572"/>
                </a:lnTo>
                <a:lnTo>
                  <a:pt x="12131" y="4581"/>
                </a:lnTo>
                <a:lnTo>
                  <a:pt x="12140" y="4581"/>
                </a:lnTo>
                <a:lnTo>
                  <a:pt x="12148" y="4581"/>
                </a:lnTo>
                <a:lnTo>
                  <a:pt x="12157" y="4581"/>
                </a:lnTo>
                <a:lnTo>
                  <a:pt x="12148" y="4589"/>
                </a:lnTo>
                <a:lnTo>
                  <a:pt x="12157" y="4589"/>
                </a:lnTo>
                <a:lnTo>
                  <a:pt x="12166" y="4589"/>
                </a:lnTo>
                <a:lnTo>
                  <a:pt x="12175" y="4589"/>
                </a:lnTo>
                <a:lnTo>
                  <a:pt x="12184" y="4589"/>
                </a:lnTo>
                <a:lnTo>
                  <a:pt x="12175" y="4598"/>
                </a:lnTo>
                <a:lnTo>
                  <a:pt x="12175" y="4607"/>
                </a:lnTo>
                <a:lnTo>
                  <a:pt x="12184" y="4607"/>
                </a:lnTo>
                <a:lnTo>
                  <a:pt x="12210" y="4607"/>
                </a:lnTo>
                <a:lnTo>
                  <a:pt x="12228" y="4616"/>
                </a:lnTo>
                <a:lnTo>
                  <a:pt x="12219" y="4607"/>
                </a:lnTo>
                <a:lnTo>
                  <a:pt x="12210" y="4607"/>
                </a:lnTo>
                <a:lnTo>
                  <a:pt x="12201" y="4607"/>
                </a:lnTo>
                <a:lnTo>
                  <a:pt x="12201" y="4616"/>
                </a:lnTo>
                <a:lnTo>
                  <a:pt x="12193" y="4616"/>
                </a:lnTo>
                <a:lnTo>
                  <a:pt x="12201" y="4625"/>
                </a:lnTo>
                <a:lnTo>
                  <a:pt x="12210" y="4633"/>
                </a:lnTo>
                <a:lnTo>
                  <a:pt x="12201" y="4642"/>
                </a:lnTo>
                <a:lnTo>
                  <a:pt x="12201" y="4651"/>
                </a:lnTo>
                <a:lnTo>
                  <a:pt x="12210" y="4651"/>
                </a:lnTo>
                <a:lnTo>
                  <a:pt x="12219" y="4660"/>
                </a:lnTo>
                <a:lnTo>
                  <a:pt x="12228" y="4678"/>
                </a:lnTo>
                <a:lnTo>
                  <a:pt x="12254" y="4695"/>
                </a:lnTo>
                <a:lnTo>
                  <a:pt x="12263" y="4695"/>
                </a:lnTo>
                <a:lnTo>
                  <a:pt x="12272" y="4695"/>
                </a:lnTo>
                <a:lnTo>
                  <a:pt x="12272" y="4704"/>
                </a:lnTo>
                <a:lnTo>
                  <a:pt x="12281" y="4731"/>
                </a:lnTo>
                <a:lnTo>
                  <a:pt x="12281" y="4748"/>
                </a:lnTo>
                <a:lnTo>
                  <a:pt x="12272" y="4748"/>
                </a:lnTo>
                <a:lnTo>
                  <a:pt x="12272" y="4757"/>
                </a:lnTo>
                <a:lnTo>
                  <a:pt x="12290" y="4766"/>
                </a:lnTo>
                <a:lnTo>
                  <a:pt x="12298" y="4775"/>
                </a:lnTo>
                <a:lnTo>
                  <a:pt x="12307" y="4784"/>
                </a:lnTo>
                <a:lnTo>
                  <a:pt x="12307" y="4810"/>
                </a:lnTo>
                <a:lnTo>
                  <a:pt x="12316" y="4810"/>
                </a:lnTo>
                <a:lnTo>
                  <a:pt x="12316" y="4819"/>
                </a:lnTo>
                <a:lnTo>
                  <a:pt x="12307" y="4810"/>
                </a:lnTo>
                <a:lnTo>
                  <a:pt x="12298" y="4792"/>
                </a:lnTo>
                <a:lnTo>
                  <a:pt x="12298" y="4784"/>
                </a:lnTo>
                <a:lnTo>
                  <a:pt x="12290" y="4775"/>
                </a:lnTo>
                <a:lnTo>
                  <a:pt x="12281" y="4766"/>
                </a:lnTo>
                <a:lnTo>
                  <a:pt x="12272" y="4784"/>
                </a:lnTo>
                <a:lnTo>
                  <a:pt x="12272" y="4801"/>
                </a:lnTo>
                <a:lnTo>
                  <a:pt x="12263" y="4845"/>
                </a:lnTo>
                <a:lnTo>
                  <a:pt x="12272" y="4845"/>
                </a:lnTo>
                <a:lnTo>
                  <a:pt x="12272" y="4836"/>
                </a:lnTo>
                <a:lnTo>
                  <a:pt x="12281" y="4845"/>
                </a:lnTo>
                <a:lnTo>
                  <a:pt x="12272" y="4845"/>
                </a:lnTo>
                <a:lnTo>
                  <a:pt x="12263" y="4854"/>
                </a:lnTo>
                <a:lnTo>
                  <a:pt x="12263" y="4907"/>
                </a:lnTo>
                <a:lnTo>
                  <a:pt x="12245" y="4951"/>
                </a:lnTo>
                <a:lnTo>
                  <a:pt x="12237" y="4960"/>
                </a:lnTo>
                <a:lnTo>
                  <a:pt x="12228" y="4960"/>
                </a:lnTo>
                <a:lnTo>
                  <a:pt x="12219" y="4960"/>
                </a:lnTo>
                <a:lnTo>
                  <a:pt x="12210" y="4969"/>
                </a:lnTo>
                <a:lnTo>
                  <a:pt x="12193" y="4969"/>
                </a:lnTo>
                <a:lnTo>
                  <a:pt x="12184" y="4969"/>
                </a:lnTo>
                <a:lnTo>
                  <a:pt x="12166" y="4960"/>
                </a:lnTo>
                <a:lnTo>
                  <a:pt x="12148" y="4960"/>
                </a:lnTo>
                <a:lnTo>
                  <a:pt x="12140" y="4960"/>
                </a:lnTo>
                <a:lnTo>
                  <a:pt x="12131" y="4969"/>
                </a:lnTo>
                <a:lnTo>
                  <a:pt x="12104" y="4960"/>
                </a:lnTo>
                <a:lnTo>
                  <a:pt x="12095" y="4951"/>
                </a:lnTo>
                <a:lnTo>
                  <a:pt x="12078" y="4951"/>
                </a:lnTo>
                <a:lnTo>
                  <a:pt x="12069" y="4951"/>
                </a:lnTo>
                <a:lnTo>
                  <a:pt x="12060" y="4960"/>
                </a:lnTo>
                <a:lnTo>
                  <a:pt x="12043" y="4960"/>
                </a:lnTo>
                <a:lnTo>
                  <a:pt x="12025" y="4960"/>
                </a:lnTo>
                <a:lnTo>
                  <a:pt x="11981" y="4951"/>
                </a:lnTo>
                <a:lnTo>
                  <a:pt x="11963" y="4951"/>
                </a:lnTo>
                <a:lnTo>
                  <a:pt x="11945" y="4942"/>
                </a:lnTo>
                <a:lnTo>
                  <a:pt x="11928" y="4942"/>
                </a:lnTo>
                <a:lnTo>
                  <a:pt x="11910" y="4942"/>
                </a:lnTo>
                <a:lnTo>
                  <a:pt x="11901" y="4942"/>
                </a:lnTo>
                <a:lnTo>
                  <a:pt x="11884" y="4942"/>
                </a:lnTo>
                <a:lnTo>
                  <a:pt x="11875" y="4942"/>
                </a:lnTo>
                <a:lnTo>
                  <a:pt x="11848" y="4942"/>
                </a:lnTo>
                <a:lnTo>
                  <a:pt x="11840" y="4951"/>
                </a:lnTo>
                <a:lnTo>
                  <a:pt x="11822" y="4942"/>
                </a:lnTo>
                <a:lnTo>
                  <a:pt x="11813" y="4934"/>
                </a:lnTo>
                <a:lnTo>
                  <a:pt x="11804" y="4934"/>
                </a:lnTo>
                <a:lnTo>
                  <a:pt x="11796" y="4934"/>
                </a:lnTo>
                <a:lnTo>
                  <a:pt x="11778" y="4934"/>
                </a:lnTo>
                <a:lnTo>
                  <a:pt x="11769" y="4934"/>
                </a:lnTo>
                <a:lnTo>
                  <a:pt x="11760" y="4942"/>
                </a:lnTo>
                <a:lnTo>
                  <a:pt x="11751" y="4942"/>
                </a:lnTo>
                <a:lnTo>
                  <a:pt x="11751" y="4951"/>
                </a:lnTo>
                <a:lnTo>
                  <a:pt x="11751" y="4960"/>
                </a:lnTo>
                <a:lnTo>
                  <a:pt x="11743" y="4960"/>
                </a:lnTo>
                <a:lnTo>
                  <a:pt x="11734" y="4969"/>
                </a:lnTo>
                <a:lnTo>
                  <a:pt x="11725" y="4969"/>
                </a:lnTo>
                <a:lnTo>
                  <a:pt x="11707" y="4969"/>
                </a:lnTo>
                <a:lnTo>
                  <a:pt x="11698" y="4978"/>
                </a:lnTo>
                <a:lnTo>
                  <a:pt x="11690" y="4978"/>
                </a:lnTo>
                <a:lnTo>
                  <a:pt x="11681" y="4986"/>
                </a:lnTo>
                <a:lnTo>
                  <a:pt x="11681" y="4995"/>
                </a:lnTo>
                <a:lnTo>
                  <a:pt x="11681" y="5004"/>
                </a:lnTo>
                <a:lnTo>
                  <a:pt x="11690" y="5013"/>
                </a:lnTo>
                <a:lnTo>
                  <a:pt x="11698" y="5013"/>
                </a:lnTo>
                <a:lnTo>
                  <a:pt x="11698" y="5022"/>
                </a:lnTo>
                <a:lnTo>
                  <a:pt x="11690" y="5031"/>
                </a:lnTo>
                <a:lnTo>
                  <a:pt x="11698" y="5031"/>
                </a:lnTo>
                <a:lnTo>
                  <a:pt x="11707" y="5031"/>
                </a:lnTo>
                <a:lnTo>
                  <a:pt x="11707" y="5039"/>
                </a:lnTo>
                <a:lnTo>
                  <a:pt x="11707" y="5048"/>
                </a:lnTo>
                <a:lnTo>
                  <a:pt x="11716" y="5048"/>
                </a:lnTo>
                <a:lnTo>
                  <a:pt x="11716" y="5057"/>
                </a:lnTo>
                <a:lnTo>
                  <a:pt x="11707" y="5057"/>
                </a:lnTo>
                <a:lnTo>
                  <a:pt x="11716" y="5057"/>
                </a:lnTo>
                <a:lnTo>
                  <a:pt x="11716" y="5066"/>
                </a:lnTo>
                <a:lnTo>
                  <a:pt x="11707" y="5075"/>
                </a:lnTo>
                <a:lnTo>
                  <a:pt x="11707" y="5092"/>
                </a:lnTo>
                <a:lnTo>
                  <a:pt x="11716" y="5092"/>
                </a:lnTo>
                <a:lnTo>
                  <a:pt x="11707" y="5101"/>
                </a:lnTo>
                <a:lnTo>
                  <a:pt x="11707" y="5110"/>
                </a:lnTo>
                <a:lnTo>
                  <a:pt x="11716" y="5110"/>
                </a:lnTo>
                <a:lnTo>
                  <a:pt x="11707" y="5119"/>
                </a:lnTo>
                <a:lnTo>
                  <a:pt x="11707" y="5128"/>
                </a:lnTo>
                <a:lnTo>
                  <a:pt x="11716" y="5145"/>
                </a:lnTo>
                <a:lnTo>
                  <a:pt x="11716" y="5163"/>
                </a:lnTo>
                <a:lnTo>
                  <a:pt x="11725" y="5163"/>
                </a:lnTo>
                <a:lnTo>
                  <a:pt x="11725" y="5172"/>
                </a:lnTo>
                <a:lnTo>
                  <a:pt x="11716" y="5181"/>
                </a:lnTo>
                <a:lnTo>
                  <a:pt x="11716" y="5198"/>
                </a:lnTo>
                <a:lnTo>
                  <a:pt x="11716" y="5207"/>
                </a:lnTo>
                <a:lnTo>
                  <a:pt x="11707" y="5242"/>
                </a:lnTo>
                <a:lnTo>
                  <a:pt x="11707" y="5251"/>
                </a:lnTo>
                <a:lnTo>
                  <a:pt x="11698" y="5278"/>
                </a:lnTo>
                <a:lnTo>
                  <a:pt x="11690" y="5304"/>
                </a:lnTo>
                <a:lnTo>
                  <a:pt x="11681" y="5313"/>
                </a:lnTo>
                <a:lnTo>
                  <a:pt x="11672" y="5313"/>
                </a:lnTo>
                <a:lnTo>
                  <a:pt x="11672" y="5322"/>
                </a:lnTo>
                <a:lnTo>
                  <a:pt x="11663" y="5340"/>
                </a:lnTo>
                <a:lnTo>
                  <a:pt x="11663" y="5348"/>
                </a:lnTo>
                <a:lnTo>
                  <a:pt x="11663" y="5357"/>
                </a:lnTo>
                <a:lnTo>
                  <a:pt x="11663" y="5366"/>
                </a:lnTo>
                <a:lnTo>
                  <a:pt x="11663" y="5375"/>
                </a:lnTo>
                <a:lnTo>
                  <a:pt x="11672" y="5375"/>
                </a:lnTo>
                <a:lnTo>
                  <a:pt x="11681" y="5375"/>
                </a:lnTo>
                <a:lnTo>
                  <a:pt x="11690" y="5366"/>
                </a:lnTo>
                <a:lnTo>
                  <a:pt x="11690" y="5357"/>
                </a:lnTo>
                <a:lnTo>
                  <a:pt x="11698" y="5348"/>
                </a:lnTo>
                <a:lnTo>
                  <a:pt x="11707" y="5340"/>
                </a:lnTo>
                <a:lnTo>
                  <a:pt x="11698" y="5348"/>
                </a:lnTo>
                <a:lnTo>
                  <a:pt x="11698" y="5357"/>
                </a:lnTo>
                <a:lnTo>
                  <a:pt x="11698" y="5366"/>
                </a:lnTo>
                <a:lnTo>
                  <a:pt x="11690" y="5375"/>
                </a:lnTo>
                <a:lnTo>
                  <a:pt x="11681" y="5375"/>
                </a:lnTo>
                <a:lnTo>
                  <a:pt x="11681" y="5384"/>
                </a:lnTo>
                <a:lnTo>
                  <a:pt x="11681" y="5392"/>
                </a:lnTo>
                <a:lnTo>
                  <a:pt x="11690" y="5392"/>
                </a:lnTo>
                <a:lnTo>
                  <a:pt x="11698" y="5392"/>
                </a:lnTo>
                <a:lnTo>
                  <a:pt x="11707" y="5392"/>
                </a:lnTo>
                <a:lnTo>
                  <a:pt x="11716" y="5392"/>
                </a:lnTo>
                <a:lnTo>
                  <a:pt x="11725" y="5392"/>
                </a:lnTo>
                <a:lnTo>
                  <a:pt x="11707" y="5392"/>
                </a:lnTo>
                <a:lnTo>
                  <a:pt x="11707" y="5410"/>
                </a:lnTo>
                <a:lnTo>
                  <a:pt x="11707" y="5419"/>
                </a:lnTo>
                <a:lnTo>
                  <a:pt x="11707" y="5437"/>
                </a:lnTo>
                <a:lnTo>
                  <a:pt x="11707" y="5445"/>
                </a:lnTo>
                <a:lnTo>
                  <a:pt x="11707" y="5454"/>
                </a:lnTo>
                <a:lnTo>
                  <a:pt x="11707" y="5463"/>
                </a:lnTo>
                <a:lnTo>
                  <a:pt x="11707" y="5481"/>
                </a:lnTo>
                <a:lnTo>
                  <a:pt x="11698" y="5507"/>
                </a:lnTo>
                <a:lnTo>
                  <a:pt x="11698" y="5516"/>
                </a:lnTo>
                <a:lnTo>
                  <a:pt x="11707" y="5507"/>
                </a:lnTo>
                <a:lnTo>
                  <a:pt x="11716" y="5507"/>
                </a:lnTo>
                <a:lnTo>
                  <a:pt x="11725" y="5507"/>
                </a:lnTo>
                <a:lnTo>
                  <a:pt x="11734" y="5507"/>
                </a:lnTo>
                <a:lnTo>
                  <a:pt x="11760" y="5507"/>
                </a:lnTo>
                <a:lnTo>
                  <a:pt x="11778" y="5516"/>
                </a:lnTo>
                <a:lnTo>
                  <a:pt x="11804" y="5507"/>
                </a:lnTo>
                <a:lnTo>
                  <a:pt x="11813" y="5498"/>
                </a:lnTo>
                <a:lnTo>
                  <a:pt x="11831" y="5498"/>
                </a:lnTo>
                <a:lnTo>
                  <a:pt x="11848" y="5498"/>
                </a:lnTo>
                <a:lnTo>
                  <a:pt x="11857" y="5490"/>
                </a:lnTo>
                <a:lnTo>
                  <a:pt x="11857" y="5498"/>
                </a:lnTo>
                <a:lnTo>
                  <a:pt x="11848" y="5498"/>
                </a:lnTo>
                <a:lnTo>
                  <a:pt x="11884" y="5525"/>
                </a:lnTo>
                <a:lnTo>
                  <a:pt x="11884" y="5534"/>
                </a:lnTo>
                <a:lnTo>
                  <a:pt x="11893" y="5525"/>
                </a:lnTo>
                <a:lnTo>
                  <a:pt x="11901" y="5525"/>
                </a:lnTo>
                <a:lnTo>
                  <a:pt x="11893" y="5534"/>
                </a:lnTo>
                <a:lnTo>
                  <a:pt x="11884" y="5543"/>
                </a:lnTo>
                <a:lnTo>
                  <a:pt x="11893" y="5551"/>
                </a:lnTo>
                <a:lnTo>
                  <a:pt x="11901" y="5551"/>
                </a:lnTo>
                <a:lnTo>
                  <a:pt x="11901" y="5560"/>
                </a:lnTo>
                <a:lnTo>
                  <a:pt x="11901" y="5569"/>
                </a:lnTo>
                <a:lnTo>
                  <a:pt x="11910" y="5587"/>
                </a:lnTo>
                <a:lnTo>
                  <a:pt x="11919" y="5587"/>
                </a:lnTo>
                <a:lnTo>
                  <a:pt x="11928" y="5595"/>
                </a:lnTo>
                <a:lnTo>
                  <a:pt x="11945" y="5595"/>
                </a:lnTo>
                <a:lnTo>
                  <a:pt x="11954" y="5595"/>
                </a:lnTo>
                <a:lnTo>
                  <a:pt x="11954" y="5587"/>
                </a:lnTo>
                <a:lnTo>
                  <a:pt x="11963" y="5587"/>
                </a:lnTo>
                <a:lnTo>
                  <a:pt x="11963" y="5578"/>
                </a:lnTo>
                <a:lnTo>
                  <a:pt x="11972" y="5569"/>
                </a:lnTo>
                <a:lnTo>
                  <a:pt x="11981" y="5569"/>
                </a:lnTo>
                <a:lnTo>
                  <a:pt x="11998" y="5560"/>
                </a:lnTo>
                <a:lnTo>
                  <a:pt x="12016" y="5560"/>
                </a:lnTo>
                <a:lnTo>
                  <a:pt x="12025" y="5551"/>
                </a:lnTo>
                <a:lnTo>
                  <a:pt x="12034" y="5543"/>
                </a:lnTo>
                <a:lnTo>
                  <a:pt x="12078" y="5534"/>
                </a:lnTo>
                <a:lnTo>
                  <a:pt x="12095" y="5543"/>
                </a:lnTo>
                <a:lnTo>
                  <a:pt x="12104" y="5543"/>
                </a:lnTo>
                <a:lnTo>
                  <a:pt x="12122" y="5534"/>
                </a:lnTo>
                <a:lnTo>
                  <a:pt x="12148" y="5543"/>
                </a:lnTo>
                <a:lnTo>
                  <a:pt x="12157" y="5543"/>
                </a:lnTo>
                <a:lnTo>
                  <a:pt x="12166" y="5534"/>
                </a:lnTo>
                <a:lnTo>
                  <a:pt x="12175" y="5534"/>
                </a:lnTo>
                <a:lnTo>
                  <a:pt x="12193" y="5534"/>
                </a:lnTo>
                <a:lnTo>
                  <a:pt x="12201" y="5543"/>
                </a:lnTo>
                <a:lnTo>
                  <a:pt x="12201" y="5534"/>
                </a:lnTo>
                <a:lnTo>
                  <a:pt x="12219" y="5525"/>
                </a:lnTo>
                <a:lnTo>
                  <a:pt x="12228" y="5498"/>
                </a:lnTo>
                <a:lnTo>
                  <a:pt x="12237" y="5481"/>
                </a:lnTo>
                <a:lnTo>
                  <a:pt x="12263" y="5472"/>
                </a:lnTo>
                <a:lnTo>
                  <a:pt x="12290" y="5472"/>
                </a:lnTo>
                <a:lnTo>
                  <a:pt x="12298" y="5472"/>
                </a:lnTo>
                <a:lnTo>
                  <a:pt x="12298" y="5463"/>
                </a:lnTo>
                <a:lnTo>
                  <a:pt x="12307" y="5463"/>
                </a:lnTo>
                <a:lnTo>
                  <a:pt x="12298" y="5454"/>
                </a:lnTo>
                <a:lnTo>
                  <a:pt x="12298" y="5445"/>
                </a:lnTo>
                <a:lnTo>
                  <a:pt x="12307" y="5445"/>
                </a:lnTo>
                <a:lnTo>
                  <a:pt x="12307" y="5437"/>
                </a:lnTo>
                <a:lnTo>
                  <a:pt x="12307" y="5419"/>
                </a:lnTo>
                <a:lnTo>
                  <a:pt x="12316" y="5419"/>
                </a:lnTo>
                <a:lnTo>
                  <a:pt x="12316" y="5401"/>
                </a:lnTo>
                <a:lnTo>
                  <a:pt x="12334" y="5392"/>
                </a:lnTo>
                <a:lnTo>
                  <a:pt x="12351" y="5384"/>
                </a:lnTo>
                <a:lnTo>
                  <a:pt x="12369" y="5375"/>
                </a:lnTo>
                <a:lnTo>
                  <a:pt x="12369" y="5366"/>
                </a:lnTo>
                <a:lnTo>
                  <a:pt x="12351" y="5357"/>
                </a:lnTo>
                <a:lnTo>
                  <a:pt x="12351" y="5348"/>
                </a:lnTo>
                <a:lnTo>
                  <a:pt x="12342" y="5340"/>
                </a:lnTo>
                <a:lnTo>
                  <a:pt x="12334" y="5313"/>
                </a:lnTo>
                <a:lnTo>
                  <a:pt x="12334" y="5304"/>
                </a:lnTo>
                <a:lnTo>
                  <a:pt x="12351" y="5269"/>
                </a:lnTo>
                <a:lnTo>
                  <a:pt x="12360" y="5260"/>
                </a:lnTo>
                <a:lnTo>
                  <a:pt x="12369" y="5251"/>
                </a:lnTo>
                <a:lnTo>
                  <a:pt x="12387" y="5234"/>
                </a:lnTo>
                <a:lnTo>
                  <a:pt x="12404" y="5207"/>
                </a:lnTo>
                <a:lnTo>
                  <a:pt x="12413" y="5207"/>
                </a:lnTo>
                <a:lnTo>
                  <a:pt x="12422" y="5198"/>
                </a:lnTo>
                <a:lnTo>
                  <a:pt x="12413" y="5189"/>
                </a:lnTo>
                <a:lnTo>
                  <a:pt x="12422" y="5181"/>
                </a:lnTo>
                <a:lnTo>
                  <a:pt x="12431" y="5172"/>
                </a:lnTo>
                <a:lnTo>
                  <a:pt x="12448" y="5163"/>
                </a:lnTo>
                <a:lnTo>
                  <a:pt x="12475" y="5154"/>
                </a:lnTo>
                <a:lnTo>
                  <a:pt x="12510" y="5145"/>
                </a:lnTo>
                <a:lnTo>
                  <a:pt x="12519" y="5145"/>
                </a:lnTo>
                <a:lnTo>
                  <a:pt x="12528" y="5137"/>
                </a:lnTo>
                <a:lnTo>
                  <a:pt x="12581" y="5110"/>
                </a:lnTo>
                <a:lnTo>
                  <a:pt x="12590" y="5101"/>
                </a:lnTo>
                <a:lnTo>
                  <a:pt x="12598" y="5092"/>
                </a:lnTo>
                <a:lnTo>
                  <a:pt x="12598" y="5084"/>
                </a:lnTo>
                <a:lnTo>
                  <a:pt x="12598" y="5075"/>
                </a:lnTo>
                <a:lnTo>
                  <a:pt x="12590" y="5075"/>
                </a:lnTo>
                <a:lnTo>
                  <a:pt x="12590" y="5066"/>
                </a:lnTo>
                <a:lnTo>
                  <a:pt x="12598" y="5066"/>
                </a:lnTo>
                <a:lnTo>
                  <a:pt x="12598" y="5057"/>
                </a:lnTo>
                <a:lnTo>
                  <a:pt x="12590" y="5048"/>
                </a:lnTo>
                <a:lnTo>
                  <a:pt x="12581" y="5031"/>
                </a:lnTo>
                <a:lnTo>
                  <a:pt x="12581" y="5013"/>
                </a:lnTo>
                <a:lnTo>
                  <a:pt x="12581" y="5004"/>
                </a:lnTo>
                <a:lnTo>
                  <a:pt x="12590" y="4986"/>
                </a:lnTo>
                <a:lnTo>
                  <a:pt x="12598" y="4978"/>
                </a:lnTo>
                <a:lnTo>
                  <a:pt x="12634" y="4960"/>
                </a:lnTo>
                <a:lnTo>
                  <a:pt x="12642" y="4951"/>
                </a:lnTo>
                <a:lnTo>
                  <a:pt x="12660" y="4942"/>
                </a:lnTo>
                <a:lnTo>
                  <a:pt x="12660" y="4951"/>
                </a:lnTo>
                <a:lnTo>
                  <a:pt x="12669" y="4951"/>
                </a:lnTo>
                <a:lnTo>
                  <a:pt x="12678" y="4960"/>
                </a:lnTo>
                <a:lnTo>
                  <a:pt x="12695" y="4960"/>
                </a:lnTo>
                <a:lnTo>
                  <a:pt x="12704" y="4969"/>
                </a:lnTo>
                <a:lnTo>
                  <a:pt x="12713" y="4960"/>
                </a:lnTo>
                <a:lnTo>
                  <a:pt x="12722" y="4960"/>
                </a:lnTo>
                <a:lnTo>
                  <a:pt x="12731" y="4960"/>
                </a:lnTo>
                <a:lnTo>
                  <a:pt x="12731" y="4969"/>
                </a:lnTo>
                <a:lnTo>
                  <a:pt x="12740" y="4969"/>
                </a:lnTo>
                <a:lnTo>
                  <a:pt x="12748" y="4969"/>
                </a:lnTo>
                <a:lnTo>
                  <a:pt x="12757" y="4978"/>
                </a:lnTo>
                <a:lnTo>
                  <a:pt x="12775" y="4986"/>
                </a:lnTo>
                <a:lnTo>
                  <a:pt x="12784" y="4986"/>
                </a:lnTo>
                <a:lnTo>
                  <a:pt x="12801" y="4986"/>
                </a:lnTo>
                <a:lnTo>
                  <a:pt x="12810" y="4995"/>
                </a:lnTo>
                <a:lnTo>
                  <a:pt x="12819" y="4986"/>
                </a:lnTo>
                <a:lnTo>
                  <a:pt x="12837" y="4986"/>
                </a:lnTo>
                <a:lnTo>
                  <a:pt x="12837" y="4978"/>
                </a:lnTo>
                <a:lnTo>
                  <a:pt x="12845" y="4978"/>
                </a:lnTo>
                <a:lnTo>
                  <a:pt x="12845" y="4969"/>
                </a:lnTo>
                <a:lnTo>
                  <a:pt x="12854" y="4969"/>
                </a:lnTo>
                <a:lnTo>
                  <a:pt x="12863" y="4960"/>
                </a:lnTo>
                <a:lnTo>
                  <a:pt x="12889" y="4942"/>
                </a:lnTo>
                <a:lnTo>
                  <a:pt x="12889" y="4934"/>
                </a:lnTo>
                <a:lnTo>
                  <a:pt x="12907" y="4934"/>
                </a:lnTo>
                <a:lnTo>
                  <a:pt x="12925" y="4925"/>
                </a:lnTo>
                <a:lnTo>
                  <a:pt x="12942" y="4916"/>
                </a:lnTo>
                <a:lnTo>
                  <a:pt x="12951" y="4916"/>
                </a:lnTo>
                <a:lnTo>
                  <a:pt x="12969" y="4898"/>
                </a:lnTo>
                <a:lnTo>
                  <a:pt x="12987" y="4881"/>
                </a:lnTo>
                <a:lnTo>
                  <a:pt x="13004" y="4872"/>
                </a:lnTo>
                <a:lnTo>
                  <a:pt x="13013" y="4872"/>
                </a:lnTo>
                <a:lnTo>
                  <a:pt x="13031" y="4881"/>
                </a:lnTo>
                <a:lnTo>
                  <a:pt x="13039" y="4881"/>
                </a:lnTo>
                <a:lnTo>
                  <a:pt x="13075" y="4898"/>
                </a:lnTo>
                <a:lnTo>
                  <a:pt x="13092" y="4907"/>
                </a:lnTo>
                <a:lnTo>
                  <a:pt x="13110" y="4916"/>
                </a:lnTo>
                <a:lnTo>
                  <a:pt x="13110" y="4925"/>
                </a:lnTo>
                <a:lnTo>
                  <a:pt x="13119" y="4951"/>
                </a:lnTo>
                <a:lnTo>
                  <a:pt x="13128" y="4969"/>
                </a:lnTo>
                <a:lnTo>
                  <a:pt x="13128" y="4978"/>
                </a:lnTo>
                <a:lnTo>
                  <a:pt x="13128" y="4986"/>
                </a:lnTo>
                <a:lnTo>
                  <a:pt x="13128" y="4995"/>
                </a:lnTo>
                <a:lnTo>
                  <a:pt x="13128" y="5004"/>
                </a:lnTo>
                <a:lnTo>
                  <a:pt x="13137" y="5004"/>
                </a:lnTo>
                <a:lnTo>
                  <a:pt x="13145" y="5004"/>
                </a:lnTo>
                <a:lnTo>
                  <a:pt x="13145" y="5013"/>
                </a:lnTo>
                <a:lnTo>
                  <a:pt x="13154" y="5013"/>
                </a:lnTo>
                <a:lnTo>
                  <a:pt x="13163" y="5022"/>
                </a:lnTo>
                <a:lnTo>
                  <a:pt x="13181" y="5039"/>
                </a:lnTo>
                <a:lnTo>
                  <a:pt x="13181" y="5048"/>
                </a:lnTo>
                <a:lnTo>
                  <a:pt x="13172" y="5048"/>
                </a:lnTo>
                <a:lnTo>
                  <a:pt x="13181" y="5048"/>
                </a:lnTo>
                <a:lnTo>
                  <a:pt x="13189" y="5048"/>
                </a:lnTo>
                <a:lnTo>
                  <a:pt x="13207" y="5057"/>
                </a:lnTo>
                <a:lnTo>
                  <a:pt x="13215" y="5057"/>
                </a:lnTo>
                <a:lnTo>
                  <a:pt x="13224" y="5084"/>
                </a:lnTo>
                <a:lnTo>
                  <a:pt x="13241" y="5092"/>
                </a:lnTo>
                <a:lnTo>
                  <a:pt x="13250" y="5101"/>
                </a:lnTo>
                <a:lnTo>
                  <a:pt x="13285" y="5137"/>
                </a:lnTo>
                <a:lnTo>
                  <a:pt x="13303" y="5137"/>
                </a:lnTo>
                <a:lnTo>
                  <a:pt x="13312" y="5145"/>
                </a:lnTo>
                <a:lnTo>
                  <a:pt x="13312" y="5154"/>
                </a:lnTo>
                <a:lnTo>
                  <a:pt x="13321" y="5154"/>
                </a:lnTo>
                <a:lnTo>
                  <a:pt x="13330" y="5154"/>
                </a:lnTo>
                <a:lnTo>
                  <a:pt x="13330" y="5145"/>
                </a:lnTo>
                <a:lnTo>
                  <a:pt x="13338" y="5154"/>
                </a:lnTo>
                <a:lnTo>
                  <a:pt x="13356" y="5154"/>
                </a:lnTo>
                <a:lnTo>
                  <a:pt x="13365" y="5154"/>
                </a:lnTo>
                <a:lnTo>
                  <a:pt x="13374" y="5163"/>
                </a:lnTo>
                <a:lnTo>
                  <a:pt x="13391" y="5189"/>
                </a:lnTo>
                <a:lnTo>
                  <a:pt x="13400" y="5189"/>
                </a:lnTo>
                <a:lnTo>
                  <a:pt x="13409" y="5189"/>
                </a:lnTo>
                <a:lnTo>
                  <a:pt x="13418" y="5198"/>
                </a:lnTo>
                <a:lnTo>
                  <a:pt x="13409" y="5207"/>
                </a:lnTo>
                <a:lnTo>
                  <a:pt x="13418" y="5207"/>
                </a:lnTo>
                <a:lnTo>
                  <a:pt x="13427" y="5207"/>
                </a:lnTo>
                <a:lnTo>
                  <a:pt x="13444" y="5207"/>
                </a:lnTo>
                <a:lnTo>
                  <a:pt x="13453" y="5216"/>
                </a:lnTo>
                <a:lnTo>
                  <a:pt x="13453" y="5225"/>
                </a:lnTo>
                <a:lnTo>
                  <a:pt x="13462" y="5225"/>
                </a:lnTo>
                <a:lnTo>
                  <a:pt x="13453" y="5234"/>
                </a:lnTo>
                <a:lnTo>
                  <a:pt x="13453" y="5242"/>
                </a:lnTo>
                <a:lnTo>
                  <a:pt x="13480" y="5251"/>
                </a:lnTo>
                <a:lnTo>
                  <a:pt x="13488" y="5260"/>
                </a:lnTo>
                <a:lnTo>
                  <a:pt x="13506" y="5260"/>
                </a:lnTo>
                <a:lnTo>
                  <a:pt x="13515" y="5269"/>
                </a:lnTo>
                <a:lnTo>
                  <a:pt x="13524" y="5295"/>
                </a:lnTo>
                <a:lnTo>
                  <a:pt x="13533" y="5313"/>
                </a:lnTo>
                <a:lnTo>
                  <a:pt x="13541" y="5340"/>
                </a:lnTo>
                <a:lnTo>
                  <a:pt x="13541" y="5348"/>
                </a:lnTo>
                <a:lnTo>
                  <a:pt x="13550" y="5348"/>
                </a:lnTo>
                <a:lnTo>
                  <a:pt x="13550" y="5366"/>
                </a:lnTo>
                <a:lnTo>
                  <a:pt x="13541" y="5366"/>
                </a:lnTo>
                <a:lnTo>
                  <a:pt x="13533" y="5375"/>
                </a:lnTo>
                <a:lnTo>
                  <a:pt x="13524" y="5375"/>
                </a:lnTo>
                <a:lnTo>
                  <a:pt x="13524" y="5384"/>
                </a:lnTo>
                <a:lnTo>
                  <a:pt x="13524" y="5392"/>
                </a:lnTo>
                <a:lnTo>
                  <a:pt x="13524" y="5410"/>
                </a:lnTo>
                <a:lnTo>
                  <a:pt x="13515" y="5410"/>
                </a:lnTo>
                <a:lnTo>
                  <a:pt x="13506" y="5419"/>
                </a:lnTo>
                <a:lnTo>
                  <a:pt x="13506" y="5428"/>
                </a:lnTo>
                <a:lnTo>
                  <a:pt x="13515" y="5437"/>
                </a:lnTo>
                <a:lnTo>
                  <a:pt x="13541" y="5437"/>
                </a:lnTo>
                <a:lnTo>
                  <a:pt x="13541" y="5428"/>
                </a:lnTo>
                <a:lnTo>
                  <a:pt x="13550" y="5410"/>
                </a:lnTo>
                <a:lnTo>
                  <a:pt x="13577" y="5401"/>
                </a:lnTo>
                <a:lnTo>
                  <a:pt x="13577" y="5392"/>
                </a:lnTo>
                <a:lnTo>
                  <a:pt x="13577" y="5375"/>
                </a:lnTo>
                <a:lnTo>
                  <a:pt x="13577" y="5366"/>
                </a:lnTo>
                <a:lnTo>
                  <a:pt x="13585" y="5357"/>
                </a:lnTo>
                <a:lnTo>
                  <a:pt x="13603" y="5348"/>
                </a:lnTo>
                <a:lnTo>
                  <a:pt x="13612" y="5357"/>
                </a:lnTo>
                <a:lnTo>
                  <a:pt x="13621" y="5348"/>
                </a:lnTo>
                <a:lnTo>
                  <a:pt x="13612" y="5340"/>
                </a:lnTo>
                <a:lnTo>
                  <a:pt x="13612" y="5313"/>
                </a:lnTo>
                <a:lnTo>
                  <a:pt x="13603" y="5304"/>
                </a:lnTo>
                <a:lnTo>
                  <a:pt x="13594" y="5295"/>
                </a:lnTo>
                <a:lnTo>
                  <a:pt x="13577" y="5295"/>
                </a:lnTo>
                <a:lnTo>
                  <a:pt x="13568" y="5287"/>
                </a:lnTo>
                <a:lnTo>
                  <a:pt x="13568" y="5269"/>
                </a:lnTo>
                <a:lnTo>
                  <a:pt x="13585" y="5251"/>
                </a:lnTo>
                <a:lnTo>
                  <a:pt x="13594" y="5234"/>
                </a:lnTo>
                <a:lnTo>
                  <a:pt x="13603" y="5225"/>
                </a:lnTo>
                <a:lnTo>
                  <a:pt x="13612" y="5216"/>
                </a:lnTo>
                <a:lnTo>
                  <a:pt x="13621" y="5216"/>
                </a:lnTo>
                <a:lnTo>
                  <a:pt x="13621" y="5225"/>
                </a:lnTo>
                <a:lnTo>
                  <a:pt x="13630" y="5225"/>
                </a:lnTo>
                <a:lnTo>
                  <a:pt x="13638" y="5234"/>
                </a:lnTo>
                <a:lnTo>
                  <a:pt x="13674" y="5234"/>
                </a:lnTo>
                <a:lnTo>
                  <a:pt x="13682" y="5269"/>
                </a:lnTo>
                <a:lnTo>
                  <a:pt x="13700" y="5278"/>
                </a:lnTo>
                <a:lnTo>
                  <a:pt x="13709" y="5278"/>
                </a:lnTo>
                <a:lnTo>
                  <a:pt x="13709" y="5269"/>
                </a:lnTo>
                <a:lnTo>
                  <a:pt x="13709" y="5260"/>
                </a:lnTo>
                <a:lnTo>
                  <a:pt x="13718" y="5251"/>
                </a:lnTo>
                <a:lnTo>
                  <a:pt x="13718" y="5242"/>
                </a:lnTo>
                <a:lnTo>
                  <a:pt x="13700" y="5225"/>
                </a:lnTo>
                <a:lnTo>
                  <a:pt x="13682" y="5216"/>
                </a:lnTo>
                <a:lnTo>
                  <a:pt x="13674" y="5207"/>
                </a:lnTo>
                <a:lnTo>
                  <a:pt x="13638" y="5189"/>
                </a:lnTo>
                <a:lnTo>
                  <a:pt x="13630" y="5181"/>
                </a:lnTo>
                <a:lnTo>
                  <a:pt x="13612" y="5172"/>
                </a:lnTo>
                <a:lnTo>
                  <a:pt x="13577" y="5154"/>
                </a:lnTo>
                <a:lnTo>
                  <a:pt x="13533" y="5137"/>
                </a:lnTo>
                <a:lnTo>
                  <a:pt x="13524" y="5128"/>
                </a:lnTo>
                <a:lnTo>
                  <a:pt x="13524" y="5119"/>
                </a:lnTo>
                <a:lnTo>
                  <a:pt x="13533" y="5110"/>
                </a:lnTo>
                <a:lnTo>
                  <a:pt x="13541" y="5110"/>
                </a:lnTo>
                <a:lnTo>
                  <a:pt x="13550" y="5101"/>
                </a:lnTo>
                <a:lnTo>
                  <a:pt x="13541" y="5092"/>
                </a:lnTo>
                <a:lnTo>
                  <a:pt x="13533" y="5092"/>
                </a:lnTo>
                <a:lnTo>
                  <a:pt x="13488" y="5092"/>
                </a:lnTo>
                <a:lnTo>
                  <a:pt x="13471" y="5092"/>
                </a:lnTo>
                <a:lnTo>
                  <a:pt x="13453" y="5084"/>
                </a:lnTo>
                <a:lnTo>
                  <a:pt x="13427" y="5066"/>
                </a:lnTo>
                <a:lnTo>
                  <a:pt x="13400" y="5039"/>
                </a:lnTo>
                <a:lnTo>
                  <a:pt x="13383" y="5022"/>
                </a:lnTo>
                <a:lnTo>
                  <a:pt x="13383" y="5013"/>
                </a:lnTo>
                <a:lnTo>
                  <a:pt x="13374" y="4978"/>
                </a:lnTo>
                <a:lnTo>
                  <a:pt x="13365" y="4960"/>
                </a:lnTo>
                <a:lnTo>
                  <a:pt x="13356" y="4951"/>
                </a:lnTo>
                <a:lnTo>
                  <a:pt x="13347" y="4942"/>
                </a:lnTo>
                <a:lnTo>
                  <a:pt x="13338" y="4934"/>
                </a:lnTo>
                <a:lnTo>
                  <a:pt x="13303" y="4916"/>
                </a:lnTo>
                <a:lnTo>
                  <a:pt x="13285" y="4907"/>
                </a:lnTo>
                <a:lnTo>
                  <a:pt x="13277" y="4898"/>
                </a:lnTo>
                <a:lnTo>
                  <a:pt x="13268" y="4889"/>
                </a:lnTo>
                <a:lnTo>
                  <a:pt x="13259" y="4872"/>
                </a:lnTo>
                <a:lnTo>
                  <a:pt x="13259" y="4845"/>
                </a:lnTo>
                <a:lnTo>
                  <a:pt x="13259" y="4836"/>
                </a:lnTo>
                <a:lnTo>
                  <a:pt x="13268" y="4836"/>
                </a:lnTo>
                <a:lnTo>
                  <a:pt x="13277" y="4836"/>
                </a:lnTo>
                <a:lnTo>
                  <a:pt x="13277" y="4828"/>
                </a:lnTo>
                <a:lnTo>
                  <a:pt x="13277" y="4819"/>
                </a:lnTo>
                <a:lnTo>
                  <a:pt x="13268" y="4819"/>
                </a:lnTo>
                <a:lnTo>
                  <a:pt x="13259" y="4801"/>
                </a:lnTo>
                <a:lnTo>
                  <a:pt x="13259" y="4792"/>
                </a:lnTo>
                <a:lnTo>
                  <a:pt x="13259" y="4784"/>
                </a:lnTo>
                <a:lnTo>
                  <a:pt x="13259" y="4775"/>
                </a:lnTo>
                <a:lnTo>
                  <a:pt x="13268" y="4775"/>
                </a:lnTo>
                <a:lnTo>
                  <a:pt x="13277" y="4766"/>
                </a:lnTo>
                <a:lnTo>
                  <a:pt x="13268" y="4775"/>
                </a:lnTo>
                <a:lnTo>
                  <a:pt x="13277" y="4775"/>
                </a:lnTo>
                <a:lnTo>
                  <a:pt x="13285" y="4775"/>
                </a:lnTo>
                <a:lnTo>
                  <a:pt x="13294" y="4766"/>
                </a:lnTo>
                <a:lnTo>
                  <a:pt x="13303" y="4766"/>
                </a:lnTo>
                <a:lnTo>
                  <a:pt x="13312" y="4757"/>
                </a:lnTo>
                <a:lnTo>
                  <a:pt x="13321" y="4757"/>
                </a:lnTo>
                <a:lnTo>
                  <a:pt x="13321" y="4748"/>
                </a:lnTo>
                <a:lnTo>
                  <a:pt x="13330" y="4748"/>
                </a:lnTo>
                <a:lnTo>
                  <a:pt x="13347" y="4757"/>
                </a:lnTo>
                <a:lnTo>
                  <a:pt x="13356" y="4748"/>
                </a:lnTo>
                <a:lnTo>
                  <a:pt x="13374" y="4757"/>
                </a:lnTo>
                <a:lnTo>
                  <a:pt x="13365" y="4766"/>
                </a:lnTo>
                <a:lnTo>
                  <a:pt x="13356" y="4766"/>
                </a:lnTo>
                <a:lnTo>
                  <a:pt x="13356" y="4775"/>
                </a:lnTo>
                <a:lnTo>
                  <a:pt x="13347" y="4775"/>
                </a:lnTo>
                <a:lnTo>
                  <a:pt x="13356" y="4801"/>
                </a:lnTo>
                <a:lnTo>
                  <a:pt x="13356" y="4810"/>
                </a:lnTo>
                <a:lnTo>
                  <a:pt x="13365" y="4819"/>
                </a:lnTo>
                <a:lnTo>
                  <a:pt x="13374" y="4836"/>
                </a:lnTo>
                <a:lnTo>
                  <a:pt x="13383" y="4836"/>
                </a:lnTo>
                <a:lnTo>
                  <a:pt x="13391" y="4828"/>
                </a:lnTo>
                <a:lnTo>
                  <a:pt x="13391" y="4819"/>
                </a:lnTo>
                <a:lnTo>
                  <a:pt x="13400" y="4801"/>
                </a:lnTo>
                <a:lnTo>
                  <a:pt x="13409" y="4792"/>
                </a:lnTo>
                <a:lnTo>
                  <a:pt x="13409" y="4784"/>
                </a:lnTo>
                <a:lnTo>
                  <a:pt x="13418" y="4784"/>
                </a:lnTo>
                <a:lnTo>
                  <a:pt x="13427" y="4792"/>
                </a:lnTo>
                <a:lnTo>
                  <a:pt x="13435" y="4801"/>
                </a:lnTo>
                <a:lnTo>
                  <a:pt x="13453" y="4810"/>
                </a:lnTo>
                <a:lnTo>
                  <a:pt x="13453" y="4819"/>
                </a:lnTo>
                <a:lnTo>
                  <a:pt x="13453" y="4836"/>
                </a:lnTo>
                <a:lnTo>
                  <a:pt x="13453" y="4845"/>
                </a:lnTo>
                <a:lnTo>
                  <a:pt x="13462" y="4854"/>
                </a:lnTo>
                <a:lnTo>
                  <a:pt x="13480" y="4872"/>
                </a:lnTo>
                <a:lnTo>
                  <a:pt x="13488" y="4881"/>
                </a:lnTo>
                <a:lnTo>
                  <a:pt x="13497" y="4881"/>
                </a:lnTo>
                <a:lnTo>
                  <a:pt x="13488" y="4881"/>
                </a:lnTo>
                <a:lnTo>
                  <a:pt x="13480" y="4881"/>
                </a:lnTo>
                <a:lnTo>
                  <a:pt x="13471" y="4881"/>
                </a:lnTo>
                <a:lnTo>
                  <a:pt x="13471" y="4889"/>
                </a:lnTo>
                <a:lnTo>
                  <a:pt x="13497" y="4916"/>
                </a:lnTo>
                <a:lnTo>
                  <a:pt x="13506" y="4925"/>
                </a:lnTo>
                <a:lnTo>
                  <a:pt x="13524" y="4934"/>
                </a:lnTo>
                <a:lnTo>
                  <a:pt x="13533" y="4942"/>
                </a:lnTo>
                <a:lnTo>
                  <a:pt x="13533" y="4951"/>
                </a:lnTo>
                <a:lnTo>
                  <a:pt x="13541" y="4951"/>
                </a:lnTo>
                <a:lnTo>
                  <a:pt x="13550" y="4951"/>
                </a:lnTo>
                <a:lnTo>
                  <a:pt x="13559" y="4951"/>
                </a:lnTo>
                <a:lnTo>
                  <a:pt x="13577" y="4960"/>
                </a:lnTo>
                <a:lnTo>
                  <a:pt x="13603" y="4960"/>
                </a:lnTo>
                <a:lnTo>
                  <a:pt x="13612" y="4978"/>
                </a:lnTo>
                <a:lnTo>
                  <a:pt x="13630" y="4986"/>
                </a:lnTo>
                <a:lnTo>
                  <a:pt x="13647" y="5004"/>
                </a:lnTo>
                <a:lnTo>
                  <a:pt x="13656" y="5004"/>
                </a:lnTo>
                <a:lnTo>
                  <a:pt x="13656" y="5013"/>
                </a:lnTo>
                <a:lnTo>
                  <a:pt x="13621" y="4995"/>
                </a:lnTo>
                <a:lnTo>
                  <a:pt x="13612" y="4995"/>
                </a:lnTo>
                <a:lnTo>
                  <a:pt x="13630" y="5004"/>
                </a:lnTo>
                <a:lnTo>
                  <a:pt x="13647" y="5013"/>
                </a:lnTo>
                <a:lnTo>
                  <a:pt x="13665" y="5013"/>
                </a:lnTo>
                <a:lnTo>
                  <a:pt x="13691" y="5031"/>
                </a:lnTo>
                <a:lnTo>
                  <a:pt x="13700" y="5039"/>
                </a:lnTo>
                <a:lnTo>
                  <a:pt x="13718" y="5048"/>
                </a:lnTo>
                <a:lnTo>
                  <a:pt x="13727" y="5048"/>
                </a:lnTo>
                <a:lnTo>
                  <a:pt x="13727" y="5057"/>
                </a:lnTo>
                <a:lnTo>
                  <a:pt x="13744" y="5066"/>
                </a:lnTo>
                <a:lnTo>
                  <a:pt x="13762" y="5084"/>
                </a:lnTo>
                <a:lnTo>
                  <a:pt x="13771" y="5092"/>
                </a:lnTo>
                <a:lnTo>
                  <a:pt x="13780" y="5101"/>
                </a:lnTo>
                <a:lnTo>
                  <a:pt x="13788" y="5101"/>
                </a:lnTo>
                <a:lnTo>
                  <a:pt x="13797" y="5101"/>
                </a:lnTo>
                <a:lnTo>
                  <a:pt x="13797" y="5119"/>
                </a:lnTo>
                <a:lnTo>
                  <a:pt x="13788" y="5128"/>
                </a:lnTo>
                <a:lnTo>
                  <a:pt x="13788" y="5137"/>
                </a:lnTo>
                <a:lnTo>
                  <a:pt x="13788" y="5145"/>
                </a:lnTo>
                <a:lnTo>
                  <a:pt x="13788" y="5154"/>
                </a:lnTo>
                <a:lnTo>
                  <a:pt x="13788" y="5163"/>
                </a:lnTo>
                <a:lnTo>
                  <a:pt x="13788" y="5181"/>
                </a:lnTo>
                <a:lnTo>
                  <a:pt x="13780" y="5189"/>
                </a:lnTo>
                <a:lnTo>
                  <a:pt x="13780" y="5207"/>
                </a:lnTo>
                <a:lnTo>
                  <a:pt x="13788" y="5216"/>
                </a:lnTo>
                <a:lnTo>
                  <a:pt x="13788" y="5225"/>
                </a:lnTo>
                <a:lnTo>
                  <a:pt x="13780" y="5225"/>
                </a:lnTo>
                <a:lnTo>
                  <a:pt x="13780" y="5234"/>
                </a:lnTo>
                <a:lnTo>
                  <a:pt x="13788" y="5242"/>
                </a:lnTo>
                <a:lnTo>
                  <a:pt x="13815" y="5260"/>
                </a:lnTo>
                <a:lnTo>
                  <a:pt x="13824" y="5269"/>
                </a:lnTo>
                <a:lnTo>
                  <a:pt x="13824" y="5278"/>
                </a:lnTo>
                <a:lnTo>
                  <a:pt x="13824" y="5287"/>
                </a:lnTo>
                <a:lnTo>
                  <a:pt x="13832" y="5295"/>
                </a:lnTo>
                <a:lnTo>
                  <a:pt x="13841" y="5304"/>
                </a:lnTo>
                <a:lnTo>
                  <a:pt x="13850" y="5322"/>
                </a:lnTo>
                <a:lnTo>
                  <a:pt x="13859" y="5322"/>
                </a:lnTo>
                <a:lnTo>
                  <a:pt x="13868" y="5331"/>
                </a:lnTo>
                <a:lnTo>
                  <a:pt x="13877" y="5340"/>
                </a:lnTo>
                <a:lnTo>
                  <a:pt x="13877" y="5348"/>
                </a:lnTo>
                <a:lnTo>
                  <a:pt x="13885" y="5348"/>
                </a:lnTo>
                <a:lnTo>
                  <a:pt x="13894" y="5348"/>
                </a:lnTo>
                <a:lnTo>
                  <a:pt x="13903" y="5348"/>
                </a:lnTo>
                <a:lnTo>
                  <a:pt x="13912" y="5348"/>
                </a:lnTo>
                <a:lnTo>
                  <a:pt x="13912" y="5357"/>
                </a:lnTo>
                <a:lnTo>
                  <a:pt x="13903" y="5357"/>
                </a:lnTo>
                <a:lnTo>
                  <a:pt x="13894" y="5348"/>
                </a:lnTo>
                <a:lnTo>
                  <a:pt x="13885" y="5357"/>
                </a:lnTo>
                <a:lnTo>
                  <a:pt x="13885" y="5366"/>
                </a:lnTo>
                <a:lnTo>
                  <a:pt x="13894" y="5366"/>
                </a:lnTo>
                <a:lnTo>
                  <a:pt x="13903" y="5375"/>
                </a:lnTo>
                <a:lnTo>
                  <a:pt x="13903" y="5392"/>
                </a:lnTo>
                <a:lnTo>
                  <a:pt x="13912" y="5401"/>
                </a:lnTo>
                <a:lnTo>
                  <a:pt x="13921" y="5401"/>
                </a:lnTo>
                <a:lnTo>
                  <a:pt x="13921" y="5392"/>
                </a:lnTo>
                <a:lnTo>
                  <a:pt x="13930" y="5392"/>
                </a:lnTo>
                <a:lnTo>
                  <a:pt x="13930" y="5401"/>
                </a:lnTo>
                <a:lnTo>
                  <a:pt x="13938" y="5401"/>
                </a:lnTo>
                <a:lnTo>
                  <a:pt x="13947" y="5401"/>
                </a:lnTo>
                <a:lnTo>
                  <a:pt x="13956" y="5401"/>
                </a:lnTo>
                <a:lnTo>
                  <a:pt x="13974" y="5401"/>
                </a:lnTo>
                <a:lnTo>
                  <a:pt x="13991" y="5401"/>
                </a:lnTo>
                <a:lnTo>
                  <a:pt x="14000" y="5401"/>
                </a:lnTo>
                <a:lnTo>
                  <a:pt x="14009" y="5392"/>
                </a:lnTo>
                <a:lnTo>
                  <a:pt x="14018" y="5401"/>
                </a:lnTo>
                <a:lnTo>
                  <a:pt x="14027" y="5410"/>
                </a:lnTo>
                <a:lnTo>
                  <a:pt x="14035" y="5410"/>
                </a:lnTo>
                <a:lnTo>
                  <a:pt x="14044" y="5419"/>
                </a:lnTo>
                <a:lnTo>
                  <a:pt x="14044" y="5410"/>
                </a:lnTo>
                <a:lnTo>
                  <a:pt x="14053" y="5419"/>
                </a:lnTo>
                <a:lnTo>
                  <a:pt x="14062" y="5419"/>
                </a:lnTo>
                <a:lnTo>
                  <a:pt x="14062" y="5428"/>
                </a:lnTo>
                <a:lnTo>
                  <a:pt x="14053" y="5428"/>
                </a:lnTo>
                <a:lnTo>
                  <a:pt x="14044" y="5428"/>
                </a:lnTo>
                <a:lnTo>
                  <a:pt x="14035" y="5428"/>
                </a:lnTo>
                <a:lnTo>
                  <a:pt x="14044" y="5428"/>
                </a:lnTo>
                <a:lnTo>
                  <a:pt x="14044" y="5437"/>
                </a:lnTo>
                <a:lnTo>
                  <a:pt x="14035" y="5437"/>
                </a:lnTo>
                <a:lnTo>
                  <a:pt x="14027" y="5428"/>
                </a:lnTo>
                <a:lnTo>
                  <a:pt x="14018" y="5419"/>
                </a:lnTo>
                <a:lnTo>
                  <a:pt x="13991" y="5419"/>
                </a:lnTo>
                <a:lnTo>
                  <a:pt x="13974" y="5401"/>
                </a:lnTo>
                <a:lnTo>
                  <a:pt x="13965" y="5401"/>
                </a:lnTo>
                <a:lnTo>
                  <a:pt x="13956" y="5410"/>
                </a:lnTo>
                <a:lnTo>
                  <a:pt x="13947" y="5419"/>
                </a:lnTo>
                <a:lnTo>
                  <a:pt x="13938" y="5419"/>
                </a:lnTo>
                <a:lnTo>
                  <a:pt x="13930" y="5419"/>
                </a:lnTo>
                <a:lnTo>
                  <a:pt x="13921" y="5428"/>
                </a:lnTo>
                <a:lnTo>
                  <a:pt x="13912" y="5437"/>
                </a:lnTo>
                <a:lnTo>
                  <a:pt x="13912" y="5445"/>
                </a:lnTo>
                <a:lnTo>
                  <a:pt x="13921" y="5454"/>
                </a:lnTo>
                <a:lnTo>
                  <a:pt x="13921" y="5463"/>
                </a:lnTo>
                <a:lnTo>
                  <a:pt x="13930" y="5463"/>
                </a:lnTo>
                <a:lnTo>
                  <a:pt x="13938" y="5472"/>
                </a:lnTo>
                <a:lnTo>
                  <a:pt x="13947" y="5481"/>
                </a:lnTo>
                <a:lnTo>
                  <a:pt x="13947" y="5490"/>
                </a:lnTo>
                <a:lnTo>
                  <a:pt x="13947" y="5498"/>
                </a:lnTo>
                <a:lnTo>
                  <a:pt x="13947" y="5507"/>
                </a:lnTo>
                <a:lnTo>
                  <a:pt x="13956" y="5525"/>
                </a:lnTo>
                <a:lnTo>
                  <a:pt x="13965" y="5543"/>
                </a:lnTo>
                <a:lnTo>
                  <a:pt x="13965" y="5534"/>
                </a:lnTo>
                <a:lnTo>
                  <a:pt x="13974" y="5525"/>
                </a:lnTo>
                <a:lnTo>
                  <a:pt x="13974" y="5516"/>
                </a:lnTo>
                <a:lnTo>
                  <a:pt x="13982" y="5516"/>
                </a:lnTo>
                <a:lnTo>
                  <a:pt x="13982" y="5525"/>
                </a:lnTo>
                <a:lnTo>
                  <a:pt x="13991" y="5525"/>
                </a:lnTo>
                <a:lnTo>
                  <a:pt x="14000" y="5543"/>
                </a:lnTo>
                <a:lnTo>
                  <a:pt x="14000" y="5551"/>
                </a:lnTo>
                <a:lnTo>
                  <a:pt x="14000" y="5560"/>
                </a:lnTo>
                <a:lnTo>
                  <a:pt x="14009" y="5560"/>
                </a:lnTo>
                <a:lnTo>
                  <a:pt x="14009" y="5551"/>
                </a:lnTo>
                <a:lnTo>
                  <a:pt x="14018" y="5534"/>
                </a:lnTo>
                <a:lnTo>
                  <a:pt x="14027" y="5534"/>
                </a:lnTo>
                <a:lnTo>
                  <a:pt x="14035" y="5534"/>
                </a:lnTo>
                <a:lnTo>
                  <a:pt x="14035" y="5543"/>
                </a:lnTo>
                <a:lnTo>
                  <a:pt x="14044" y="5560"/>
                </a:lnTo>
                <a:lnTo>
                  <a:pt x="14053" y="5560"/>
                </a:lnTo>
                <a:lnTo>
                  <a:pt x="14062" y="5560"/>
                </a:lnTo>
                <a:lnTo>
                  <a:pt x="14053" y="5551"/>
                </a:lnTo>
                <a:lnTo>
                  <a:pt x="14053" y="5534"/>
                </a:lnTo>
                <a:lnTo>
                  <a:pt x="14044" y="5516"/>
                </a:lnTo>
                <a:lnTo>
                  <a:pt x="14035" y="5490"/>
                </a:lnTo>
                <a:lnTo>
                  <a:pt x="14027" y="5481"/>
                </a:lnTo>
                <a:lnTo>
                  <a:pt x="14027" y="5472"/>
                </a:lnTo>
                <a:lnTo>
                  <a:pt x="14035" y="5472"/>
                </a:lnTo>
                <a:lnTo>
                  <a:pt x="14044" y="5472"/>
                </a:lnTo>
                <a:lnTo>
                  <a:pt x="14044" y="5481"/>
                </a:lnTo>
                <a:lnTo>
                  <a:pt x="14053" y="5481"/>
                </a:lnTo>
                <a:lnTo>
                  <a:pt x="14053" y="5490"/>
                </a:lnTo>
                <a:lnTo>
                  <a:pt x="14062" y="5490"/>
                </a:lnTo>
                <a:lnTo>
                  <a:pt x="14080" y="5481"/>
                </a:lnTo>
                <a:lnTo>
                  <a:pt x="14080" y="5472"/>
                </a:lnTo>
                <a:lnTo>
                  <a:pt x="14071" y="5463"/>
                </a:lnTo>
                <a:lnTo>
                  <a:pt x="14062" y="5463"/>
                </a:lnTo>
                <a:lnTo>
                  <a:pt x="14062" y="5454"/>
                </a:lnTo>
                <a:lnTo>
                  <a:pt x="14053" y="5445"/>
                </a:lnTo>
                <a:lnTo>
                  <a:pt x="14053" y="5437"/>
                </a:lnTo>
                <a:lnTo>
                  <a:pt x="14062" y="5437"/>
                </a:lnTo>
                <a:lnTo>
                  <a:pt x="14080" y="5437"/>
                </a:lnTo>
                <a:lnTo>
                  <a:pt x="14088" y="5428"/>
                </a:lnTo>
                <a:lnTo>
                  <a:pt x="14097" y="5445"/>
                </a:lnTo>
                <a:lnTo>
                  <a:pt x="14115" y="5454"/>
                </a:lnTo>
                <a:lnTo>
                  <a:pt x="14115" y="5463"/>
                </a:lnTo>
                <a:lnTo>
                  <a:pt x="14124" y="5463"/>
                </a:lnTo>
                <a:lnTo>
                  <a:pt x="14124" y="5454"/>
                </a:lnTo>
                <a:lnTo>
                  <a:pt x="14124" y="5445"/>
                </a:lnTo>
                <a:lnTo>
                  <a:pt x="14124" y="5437"/>
                </a:lnTo>
                <a:lnTo>
                  <a:pt x="14124" y="5419"/>
                </a:lnTo>
                <a:lnTo>
                  <a:pt x="14124" y="5410"/>
                </a:lnTo>
                <a:lnTo>
                  <a:pt x="14115" y="5410"/>
                </a:lnTo>
                <a:lnTo>
                  <a:pt x="14106" y="5401"/>
                </a:lnTo>
                <a:lnTo>
                  <a:pt x="14097" y="5401"/>
                </a:lnTo>
                <a:lnTo>
                  <a:pt x="14088" y="5392"/>
                </a:lnTo>
                <a:lnTo>
                  <a:pt x="14071" y="5384"/>
                </a:lnTo>
                <a:lnTo>
                  <a:pt x="14062" y="5375"/>
                </a:lnTo>
                <a:lnTo>
                  <a:pt x="14053" y="5366"/>
                </a:lnTo>
                <a:lnTo>
                  <a:pt x="14027" y="5366"/>
                </a:lnTo>
                <a:lnTo>
                  <a:pt x="14027" y="5357"/>
                </a:lnTo>
                <a:lnTo>
                  <a:pt x="14018" y="5357"/>
                </a:lnTo>
                <a:lnTo>
                  <a:pt x="14027" y="5357"/>
                </a:lnTo>
                <a:lnTo>
                  <a:pt x="14035" y="5357"/>
                </a:lnTo>
                <a:lnTo>
                  <a:pt x="14044" y="5348"/>
                </a:lnTo>
                <a:lnTo>
                  <a:pt x="14053" y="5340"/>
                </a:lnTo>
                <a:lnTo>
                  <a:pt x="14044" y="5348"/>
                </a:lnTo>
                <a:lnTo>
                  <a:pt x="14044" y="5340"/>
                </a:lnTo>
                <a:lnTo>
                  <a:pt x="14035" y="5331"/>
                </a:lnTo>
                <a:lnTo>
                  <a:pt x="14035" y="5322"/>
                </a:lnTo>
                <a:lnTo>
                  <a:pt x="14044" y="5322"/>
                </a:lnTo>
                <a:lnTo>
                  <a:pt x="14062" y="5322"/>
                </a:lnTo>
                <a:lnTo>
                  <a:pt x="14062" y="5331"/>
                </a:lnTo>
                <a:lnTo>
                  <a:pt x="14053" y="5340"/>
                </a:lnTo>
                <a:lnTo>
                  <a:pt x="14062" y="5340"/>
                </a:lnTo>
                <a:lnTo>
                  <a:pt x="14071" y="5331"/>
                </a:lnTo>
                <a:lnTo>
                  <a:pt x="14071" y="5322"/>
                </a:lnTo>
                <a:lnTo>
                  <a:pt x="14062" y="5313"/>
                </a:lnTo>
                <a:lnTo>
                  <a:pt x="14053" y="5304"/>
                </a:lnTo>
                <a:lnTo>
                  <a:pt x="14044" y="5295"/>
                </a:lnTo>
                <a:lnTo>
                  <a:pt x="14035" y="5278"/>
                </a:lnTo>
                <a:lnTo>
                  <a:pt x="14018" y="5260"/>
                </a:lnTo>
                <a:lnTo>
                  <a:pt x="14018" y="5251"/>
                </a:lnTo>
                <a:lnTo>
                  <a:pt x="14018" y="5234"/>
                </a:lnTo>
                <a:lnTo>
                  <a:pt x="14018" y="5225"/>
                </a:lnTo>
                <a:lnTo>
                  <a:pt x="14018" y="5216"/>
                </a:lnTo>
                <a:lnTo>
                  <a:pt x="14027" y="5216"/>
                </a:lnTo>
                <a:lnTo>
                  <a:pt x="14035" y="5207"/>
                </a:lnTo>
                <a:lnTo>
                  <a:pt x="14044" y="5207"/>
                </a:lnTo>
                <a:lnTo>
                  <a:pt x="14035" y="5216"/>
                </a:lnTo>
                <a:lnTo>
                  <a:pt x="14044" y="5225"/>
                </a:lnTo>
                <a:lnTo>
                  <a:pt x="14053" y="5234"/>
                </a:lnTo>
                <a:lnTo>
                  <a:pt x="14071" y="5242"/>
                </a:lnTo>
                <a:lnTo>
                  <a:pt x="14071" y="5251"/>
                </a:lnTo>
                <a:lnTo>
                  <a:pt x="14080" y="5260"/>
                </a:lnTo>
                <a:lnTo>
                  <a:pt x="14097" y="5269"/>
                </a:lnTo>
                <a:lnTo>
                  <a:pt x="14080" y="5251"/>
                </a:lnTo>
                <a:lnTo>
                  <a:pt x="14080" y="5242"/>
                </a:lnTo>
                <a:lnTo>
                  <a:pt x="14097" y="5242"/>
                </a:lnTo>
                <a:lnTo>
                  <a:pt x="14106" y="5260"/>
                </a:lnTo>
                <a:lnTo>
                  <a:pt x="14115" y="5260"/>
                </a:lnTo>
                <a:lnTo>
                  <a:pt x="14124" y="5260"/>
                </a:lnTo>
                <a:lnTo>
                  <a:pt x="14115" y="5251"/>
                </a:lnTo>
                <a:lnTo>
                  <a:pt x="14106" y="5242"/>
                </a:lnTo>
                <a:lnTo>
                  <a:pt x="14097" y="5234"/>
                </a:lnTo>
                <a:lnTo>
                  <a:pt x="14106" y="5234"/>
                </a:lnTo>
                <a:lnTo>
                  <a:pt x="14115" y="5234"/>
                </a:lnTo>
                <a:lnTo>
                  <a:pt x="14124" y="5234"/>
                </a:lnTo>
                <a:lnTo>
                  <a:pt x="14132" y="5234"/>
                </a:lnTo>
                <a:lnTo>
                  <a:pt x="14141" y="5242"/>
                </a:lnTo>
                <a:lnTo>
                  <a:pt x="14150" y="5251"/>
                </a:lnTo>
                <a:lnTo>
                  <a:pt x="14141" y="5242"/>
                </a:lnTo>
                <a:lnTo>
                  <a:pt x="14132" y="5234"/>
                </a:lnTo>
                <a:lnTo>
                  <a:pt x="14124" y="5225"/>
                </a:lnTo>
                <a:lnTo>
                  <a:pt x="14115" y="5225"/>
                </a:lnTo>
                <a:lnTo>
                  <a:pt x="14106" y="5216"/>
                </a:lnTo>
                <a:lnTo>
                  <a:pt x="14115" y="5216"/>
                </a:lnTo>
                <a:lnTo>
                  <a:pt x="14106" y="5207"/>
                </a:lnTo>
                <a:lnTo>
                  <a:pt x="14106" y="5198"/>
                </a:lnTo>
                <a:lnTo>
                  <a:pt x="14115" y="5198"/>
                </a:lnTo>
                <a:lnTo>
                  <a:pt x="14124" y="5198"/>
                </a:lnTo>
                <a:lnTo>
                  <a:pt x="14141" y="5189"/>
                </a:lnTo>
                <a:lnTo>
                  <a:pt x="14150" y="5181"/>
                </a:lnTo>
                <a:lnTo>
                  <a:pt x="14159" y="5181"/>
                </a:lnTo>
                <a:lnTo>
                  <a:pt x="14168" y="5189"/>
                </a:lnTo>
                <a:lnTo>
                  <a:pt x="14177" y="5189"/>
                </a:lnTo>
                <a:lnTo>
                  <a:pt x="14194" y="5181"/>
                </a:lnTo>
                <a:lnTo>
                  <a:pt x="14203" y="5172"/>
                </a:lnTo>
                <a:lnTo>
                  <a:pt x="14212" y="5181"/>
                </a:lnTo>
                <a:lnTo>
                  <a:pt x="14221" y="5181"/>
                </a:lnTo>
                <a:lnTo>
                  <a:pt x="14229" y="5181"/>
                </a:lnTo>
                <a:lnTo>
                  <a:pt x="14256" y="5189"/>
                </a:lnTo>
                <a:lnTo>
                  <a:pt x="14265" y="5198"/>
                </a:lnTo>
                <a:lnTo>
                  <a:pt x="14274" y="5198"/>
                </a:lnTo>
                <a:lnTo>
                  <a:pt x="14274" y="5207"/>
                </a:lnTo>
                <a:lnTo>
                  <a:pt x="14282" y="5207"/>
                </a:lnTo>
                <a:lnTo>
                  <a:pt x="14291" y="5207"/>
                </a:lnTo>
                <a:lnTo>
                  <a:pt x="14309" y="5207"/>
                </a:lnTo>
                <a:lnTo>
                  <a:pt x="14327" y="5207"/>
                </a:lnTo>
                <a:lnTo>
                  <a:pt x="14318" y="5216"/>
                </a:lnTo>
                <a:lnTo>
                  <a:pt x="14300" y="5225"/>
                </a:lnTo>
                <a:lnTo>
                  <a:pt x="14291" y="5225"/>
                </a:lnTo>
                <a:lnTo>
                  <a:pt x="14282" y="5234"/>
                </a:lnTo>
                <a:lnTo>
                  <a:pt x="14282" y="5242"/>
                </a:lnTo>
                <a:lnTo>
                  <a:pt x="14291" y="5242"/>
                </a:lnTo>
                <a:lnTo>
                  <a:pt x="14282" y="5251"/>
                </a:lnTo>
                <a:lnTo>
                  <a:pt x="14291" y="5251"/>
                </a:lnTo>
                <a:lnTo>
                  <a:pt x="14300" y="5242"/>
                </a:lnTo>
                <a:lnTo>
                  <a:pt x="14327" y="5216"/>
                </a:lnTo>
                <a:lnTo>
                  <a:pt x="14335" y="5216"/>
                </a:lnTo>
                <a:lnTo>
                  <a:pt x="14362" y="5198"/>
                </a:lnTo>
                <a:lnTo>
                  <a:pt x="14371" y="5189"/>
                </a:lnTo>
                <a:lnTo>
                  <a:pt x="14379" y="5181"/>
                </a:lnTo>
                <a:lnTo>
                  <a:pt x="14397" y="5172"/>
                </a:lnTo>
                <a:lnTo>
                  <a:pt x="14406" y="5172"/>
                </a:lnTo>
                <a:lnTo>
                  <a:pt x="14424" y="5172"/>
                </a:lnTo>
                <a:lnTo>
                  <a:pt x="14424" y="5163"/>
                </a:lnTo>
                <a:lnTo>
                  <a:pt x="14432" y="5172"/>
                </a:lnTo>
                <a:lnTo>
                  <a:pt x="14477" y="5181"/>
                </a:lnTo>
                <a:lnTo>
                  <a:pt x="14485" y="5172"/>
                </a:lnTo>
                <a:lnTo>
                  <a:pt x="14494" y="5163"/>
                </a:lnTo>
                <a:lnTo>
                  <a:pt x="14494" y="5154"/>
                </a:lnTo>
                <a:lnTo>
                  <a:pt x="14485" y="5154"/>
                </a:lnTo>
                <a:lnTo>
                  <a:pt x="14441" y="5137"/>
                </a:lnTo>
                <a:lnTo>
                  <a:pt x="14432" y="5128"/>
                </a:lnTo>
                <a:lnTo>
                  <a:pt x="14415" y="5110"/>
                </a:lnTo>
                <a:lnTo>
                  <a:pt x="14415" y="5101"/>
                </a:lnTo>
                <a:lnTo>
                  <a:pt x="14415" y="5092"/>
                </a:lnTo>
                <a:lnTo>
                  <a:pt x="14415" y="5084"/>
                </a:lnTo>
                <a:lnTo>
                  <a:pt x="14406" y="5066"/>
                </a:lnTo>
                <a:lnTo>
                  <a:pt x="14397" y="5057"/>
                </a:lnTo>
                <a:lnTo>
                  <a:pt x="14388" y="5048"/>
                </a:lnTo>
                <a:lnTo>
                  <a:pt x="14379" y="5048"/>
                </a:lnTo>
                <a:lnTo>
                  <a:pt x="14397" y="5022"/>
                </a:lnTo>
                <a:lnTo>
                  <a:pt x="14406" y="5022"/>
                </a:lnTo>
                <a:lnTo>
                  <a:pt x="14406" y="4995"/>
                </a:lnTo>
                <a:lnTo>
                  <a:pt x="14406" y="4978"/>
                </a:lnTo>
                <a:lnTo>
                  <a:pt x="14415" y="4978"/>
                </a:lnTo>
                <a:lnTo>
                  <a:pt x="14424" y="4960"/>
                </a:lnTo>
                <a:lnTo>
                  <a:pt x="14441" y="4960"/>
                </a:lnTo>
                <a:lnTo>
                  <a:pt x="14450" y="4960"/>
                </a:lnTo>
                <a:lnTo>
                  <a:pt x="14459" y="4951"/>
                </a:lnTo>
                <a:lnTo>
                  <a:pt x="14459" y="4934"/>
                </a:lnTo>
                <a:lnTo>
                  <a:pt x="14459" y="4925"/>
                </a:lnTo>
                <a:lnTo>
                  <a:pt x="14468" y="4907"/>
                </a:lnTo>
                <a:lnTo>
                  <a:pt x="14459" y="4881"/>
                </a:lnTo>
                <a:lnTo>
                  <a:pt x="14468" y="4872"/>
                </a:lnTo>
                <a:lnTo>
                  <a:pt x="14477" y="4863"/>
                </a:lnTo>
                <a:lnTo>
                  <a:pt x="14477" y="4854"/>
                </a:lnTo>
                <a:lnTo>
                  <a:pt x="14477" y="4845"/>
                </a:lnTo>
                <a:lnTo>
                  <a:pt x="14485" y="4836"/>
                </a:lnTo>
                <a:lnTo>
                  <a:pt x="14477" y="4828"/>
                </a:lnTo>
                <a:lnTo>
                  <a:pt x="14485" y="4819"/>
                </a:lnTo>
                <a:lnTo>
                  <a:pt x="14494" y="4819"/>
                </a:lnTo>
                <a:lnTo>
                  <a:pt x="14494" y="4828"/>
                </a:lnTo>
                <a:lnTo>
                  <a:pt x="14494" y="4836"/>
                </a:lnTo>
                <a:lnTo>
                  <a:pt x="14529" y="4836"/>
                </a:lnTo>
                <a:lnTo>
                  <a:pt x="14529" y="4828"/>
                </a:lnTo>
                <a:lnTo>
                  <a:pt x="14538" y="4819"/>
                </a:lnTo>
                <a:lnTo>
                  <a:pt x="14538" y="4801"/>
                </a:lnTo>
                <a:lnTo>
                  <a:pt x="14538" y="4792"/>
                </a:lnTo>
                <a:lnTo>
                  <a:pt x="14538" y="4784"/>
                </a:lnTo>
                <a:lnTo>
                  <a:pt x="14538" y="4766"/>
                </a:lnTo>
                <a:lnTo>
                  <a:pt x="14529" y="4766"/>
                </a:lnTo>
                <a:lnTo>
                  <a:pt x="14529" y="4757"/>
                </a:lnTo>
                <a:lnTo>
                  <a:pt x="14538" y="4757"/>
                </a:lnTo>
                <a:lnTo>
                  <a:pt x="14538" y="4748"/>
                </a:lnTo>
                <a:lnTo>
                  <a:pt x="14547" y="4748"/>
                </a:lnTo>
                <a:lnTo>
                  <a:pt x="14556" y="4748"/>
                </a:lnTo>
                <a:lnTo>
                  <a:pt x="14565" y="4748"/>
                </a:lnTo>
                <a:lnTo>
                  <a:pt x="14574" y="4739"/>
                </a:lnTo>
                <a:lnTo>
                  <a:pt x="14582" y="4739"/>
                </a:lnTo>
                <a:lnTo>
                  <a:pt x="14600" y="4722"/>
                </a:lnTo>
                <a:lnTo>
                  <a:pt x="14609" y="4704"/>
                </a:lnTo>
                <a:lnTo>
                  <a:pt x="14609" y="4695"/>
                </a:lnTo>
                <a:lnTo>
                  <a:pt x="14618" y="4695"/>
                </a:lnTo>
                <a:lnTo>
                  <a:pt x="14618" y="4686"/>
                </a:lnTo>
                <a:lnTo>
                  <a:pt x="14618" y="4678"/>
                </a:lnTo>
                <a:lnTo>
                  <a:pt x="14644" y="4669"/>
                </a:lnTo>
                <a:lnTo>
                  <a:pt x="14662" y="4669"/>
                </a:lnTo>
                <a:lnTo>
                  <a:pt x="14671" y="4660"/>
                </a:lnTo>
                <a:lnTo>
                  <a:pt x="14679" y="4660"/>
                </a:lnTo>
                <a:lnTo>
                  <a:pt x="14671" y="4669"/>
                </a:lnTo>
                <a:lnTo>
                  <a:pt x="14688" y="4669"/>
                </a:lnTo>
                <a:lnTo>
                  <a:pt x="14697" y="4669"/>
                </a:lnTo>
                <a:lnTo>
                  <a:pt x="14706" y="4660"/>
                </a:lnTo>
                <a:lnTo>
                  <a:pt x="14706" y="4642"/>
                </a:lnTo>
                <a:lnTo>
                  <a:pt x="14697" y="4633"/>
                </a:lnTo>
                <a:lnTo>
                  <a:pt x="14697" y="4625"/>
                </a:lnTo>
                <a:lnTo>
                  <a:pt x="14688" y="4616"/>
                </a:lnTo>
                <a:lnTo>
                  <a:pt x="14697" y="4625"/>
                </a:lnTo>
                <a:lnTo>
                  <a:pt x="14706" y="4633"/>
                </a:lnTo>
                <a:lnTo>
                  <a:pt x="14706" y="4651"/>
                </a:lnTo>
                <a:lnTo>
                  <a:pt x="14706" y="4660"/>
                </a:lnTo>
                <a:lnTo>
                  <a:pt x="14715" y="4669"/>
                </a:lnTo>
                <a:lnTo>
                  <a:pt x="14732" y="4678"/>
                </a:lnTo>
                <a:lnTo>
                  <a:pt x="14750" y="4669"/>
                </a:lnTo>
                <a:lnTo>
                  <a:pt x="14741" y="4678"/>
                </a:lnTo>
                <a:lnTo>
                  <a:pt x="14732" y="4686"/>
                </a:lnTo>
                <a:lnTo>
                  <a:pt x="14715" y="4678"/>
                </a:lnTo>
                <a:lnTo>
                  <a:pt x="14697" y="4678"/>
                </a:lnTo>
                <a:lnTo>
                  <a:pt x="14688" y="4678"/>
                </a:lnTo>
                <a:lnTo>
                  <a:pt x="14679" y="4678"/>
                </a:lnTo>
                <a:lnTo>
                  <a:pt x="14688" y="4686"/>
                </a:lnTo>
                <a:lnTo>
                  <a:pt x="14697" y="4686"/>
                </a:lnTo>
                <a:lnTo>
                  <a:pt x="14706" y="4686"/>
                </a:lnTo>
                <a:lnTo>
                  <a:pt x="14706" y="4695"/>
                </a:lnTo>
                <a:lnTo>
                  <a:pt x="14697" y="4695"/>
                </a:lnTo>
                <a:lnTo>
                  <a:pt x="14697" y="4704"/>
                </a:lnTo>
                <a:lnTo>
                  <a:pt x="14706" y="4704"/>
                </a:lnTo>
                <a:lnTo>
                  <a:pt x="14715" y="4704"/>
                </a:lnTo>
                <a:lnTo>
                  <a:pt x="14732" y="4713"/>
                </a:lnTo>
                <a:lnTo>
                  <a:pt x="14741" y="4722"/>
                </a:lnTo>
                <a:lnTo>
                  <a:pt x="14768" y="4713"/>
                </a:lnTo>
                <a:lnTo>
                  <a:pt x="14776" y="4713"/>
                </a:lnTo>
                <a:lnTo>
                  <a:pt x="14794" y="4713"/>
                </a:lnTo>
                <a:lnTo>
                  <a:pt x="14803" y="4713"/>
                </a:lnTo>
                <a:lnTo>
                  <a:pt x="14812" y="4722"/>
                </a:lnTo>
                <a:lnTo>
                  <a:pt x="14821" y="4722"/>
                </a:lnTo>
                <a:lnTo>
                  <a:pt x="14829" y="4722"/>
                </a:lnTo>
                <a:lnTo>
                  <a:pt x="14829" y="4731"/>
                </a:lnTo>
                <a:lnTo>
                  <a:pt x="14821" y="4739"/>
                </a:lnTo>
                <a:lnTo>
                  <a:pt x="14803" y="4748"/>
                </a:lnTo>
                <a:lnTo>
                  <a:pt x="14794" y="4748"/>
                </a:lnTo>
                <a:lnTo>
                  <a:pt x="14768" y="4766"/>
                </a:lnTo>
                <a:lnTo>
                  <a:pt x="14750" y="4784"/>
                </a:lnTo>
                <a:lnTo>
                  <a:pt x="14750" y="4792"/>
                </a:lnTo>
                <a:lnTo>
                  <a:pt x="14768" y="4784"/>
                </a:lnTo>
                <a:lnTo>
                  <a:pt x="14776" y="4784"/>
                </a:lnTo>
                <a:lnTo>
                  <a:pt x="14794" y="4801"/>
                </a:lnTo>
                <a:lnTo>
                  <a:pt x="14803" y="4801"/>
                </a:lnTo>
                <a:lnTo>
                  <a:pt x="14812" y="4801"/>
                </a:lnTo>
                <a:lnTo>
                  <a:pt x="14821" y="4810"/>
                </a:lnTo>
                <a:lnTo>
                  <a:pt x="14829" y="4819"/>
                </a:lnTo>
                <a:lnTo>
                  <a:pt x="14829" y="4828"/>
                </a:lnTo>
                <a:lnTo>
                  <a:pt x="14821" y="4845"/>
                </a:lnTo>
                <a:lnTo>
                  <a:pt x="14821" y="4854"/>
                </a:lnTo>
                <a:lnTo>
                  <a:pt x="14812" y="4863"/>
                </a:lnTo>
                <a:lnTo>
                  <a:pt x="14829" y="4872"/>
                </a:lnTo>
                <a:lnTo>
                  <a:pt x="14838" y="4872"/>
                </a:lnTo>
                <a:lnTo>
                  <a:pt x="14847" y="4872"/>
                </a:lnTo>
                <a:lnTo>
                  <a:pt x="14865" y="4872"/>
                </a:lnTo>
                <a:lnTo>
                  <a:pt x="14874" y="4863"/>
                </a:lnTo>
                <a:lnTo>
                  <a:pt x="14891" y="4845"/>
                </a:lnTo>
                <a:lnTo>
                  <a:pt x="14909" y="4836"/>
                </a:lnTo>
                <a:lnTo>
                  <a:pt x="14918" y="4836"/>
                </a:lnTo>
                <a:lnTo>
                  <a:pt x="14935" y="4836"/>
                </a:lnTo>
                <a:lnTo>
                  <a:pt x="14944" y="4828"/>
                </a:lnTo>
                <a:lnTo>
                  <a:pt x="14953" y="4819"/>
                </a:lnTo>
                <a:lnTo>
                  <a:pt x="14962" y="4810"/>
                </a:lnTo>
                <a:lnTo>
                  <a:pt x="14971" y="4810"/>
                </a:lnTo>
                <a:lnTo>
                  <a:pt x="14979" y="4810"/>
                </a:lnTo>
                <a:lnTo>
                  <a:pt x="14988" y="4810"/>
                </a:lnTo>
                <a:lnTo>
                  <a:pt x="14988" y="4819"/>
                </a:lnTo>
                <a:lnTo>
                  <a:pt x="14997" y="4819"/>
                </a:lnTo>
                <a:lnTo>
                  <a:pt x="15006" y="4819"/>
                </a:lnTo>
                <a:lnTo>
                  <a:pt x="15023" y="4819"/>
                </a:lnTo>
                <a:lnTo>
                  <a:pt x="15032" y="4810"/>
                </a:lnTo>
                <a:lnTo>
                  <a:pt x="15032" y="4801"/>
                </a:lnTo>
                <a:lnTo>
                  <a:pt x="15041" y="4792"/>
                </a:lnTo>
                <a:lnTo>
                  <a:pt x="15041" y="4784"/>
                </a:lnTo>
                <a:lnTo>
                  <a:pt x="15032" y="4775"/>
                </a:lnTo>
                <a:lnTo>
                  <a:pt x="15023" y="4775"/>
                </a:lnTo>
                <a:lnTo>
                  <a:pt x="15015" y="4775"/>
                </a:lnTo>
                <a:lnTo>
                  <a:pt x="15006" y="4784"/>
                </a:lnTo>
                <a:lnTo>
                  <a:pt x="14988" y="4784"/>
                </a:lnTo>
                <a:lnTo>
                  <a:pt x="14971" y="4792"/>
                </a:lnTo>
                <a:lnTo>
                  <a:pt x="14962" y="4792"/>
                </a:lnTo>
                <a:lnTo>
                  <a:pt x="14953" y="4784"/>
                </a:lnTo>
                <a:lnTo>
                  <a:pt x="14953" y="4775"/>
                </a:lnTo>
                <a:lnTo>
                  <a:pt x="14935" y="4757"/>
                </a:lnTo>
                <a:lnTo>
                  <a:pt x="14926" y="4739"/>
                </a:lnTo>
                <a:lnTo>
                  <a:pt x="14918" y="4731"/>
                </a:lnTo>
                <a:lnTo>
                  <a:pt x="14918" y="4722"/>
                </a:lnTo>
                <a:lnTo>
                  <a:pt x="14918" y="4713"/>
                </a:lnTo>
                <a:lnTo>
                  <a:pt x="14926" y="4704"/>
                </a:lnTo>
                <a:lnTo>
                  <a:pt x="14935" y="4704"/>
                </a:lnTo>
                <a:lnTo>
                  <a:pt x="14944" y="4686"/>
                </a:lnTo>
                <a:lnTo>
                  <a:pt x="14953" y="4695"/>
                </a:lnTo>
                <a:lnTo>
                  <a:pt x="14953" y="4704"/>
                </a:lnTo>
                <a:lnTo>
                  <a:pt x="14944" y="4704"/>
                </a:lnTo>
                <a:lnTo>
                  <a:pt x="14926" y="4722"/>
                </a:lnTo>
                <a:lnTo>
                  <a:pt x="14935" y="4722"/>
                </a:lnTo>
                <a:lnTo>
                  <a:pt x="14935" y="4713"/>
                </a:lnTo>
                <a:lnTo>
                  <a:pt x="14944" y="4713"/>
                </a:lnTo>
                <a:lnTo>
                  <a:pt x="14962" y="4695"/>
                </a:lnTo>
                <a:lnTo>
                  <a:pt x="14988" y="4669"/>
                </a:lnTo>
                <a:lnTo>
                  <a:pt x="15006" y="4669"/>
                </a:lnTo>
                <a:lnTo>
                  <a:pt x="15015" y="4669"/>
                </a:lnTo>
                <a:lnTo>
                  <a:pt x="15023" y="4669"/>
                </a:lnTo>
                <a:lnTo>
                  <a:pt x="15032" y="4660"/>
                </a:lnTo>
                <a:lnTo>
                  <a:pt x="15041" y="4660"/>
                </a:lnTo>
                <a:lnTo>
                  <a:pt x="15050" y="4660"/>
                </a:lnTo>
                <a:lnTo>
                  <a:pt x="15059" y="4660"/>
                </a:lnTo>
                <a:lnTo>
                  <a:pt x="15068" y="4651"/>
                </a:lnTo>
                <a:lnTo>
                  <a:pt x="15076" y="4642"/>
                </a:lnTo>
                <a:lnTo>
                  <a:pt x="15094" y="4642"/>
                </a:lnTo>
                <a:lnTo>
                  <a:pt x="15103" y="4642"/>
                </a:lnTo>
                <a:lnTo>
                  <a:pt x="15121" y="4625"/>
                </a:lnTo>
                <a:lnTo>
                  <a:pt x="15138" y="4625"/>
                </a:lnTo>
                <a:lnTo>
                  <a:pt x="15165" y="4625"/>
                </a:lnTo>
                <a:lnTo>
                  <a:pt x="15182" y="4616"/>
                </a:lnTo>
                <a:lnTo>
                  <a:pt x="15191" y="4616"/>
                </a:lnTo>
                <a:lnTo>
                  <a:pt x="15209" y="4607"/>
                </a:lnTo>
                <a:lnTo>
                  <a:pt x="15200" y="4616"/>
                </a:lnTo>
                <a:lnTo>
                  <a:pt x="15191" y="4625"/>
                </a:lnTo>
                <a:lnTo>
                  <a:pt x="15200" y="4625"/>
                </a:lnTo>
                <a:lnTo>
                  <a:pt x="15218" y="4616"/>
                </a:lnTo>
                <a:lnTo>
                  <a:pt x="15226" y="4607"/>
                </a:lnTo>
                <a:lnTo>
                  <a:pt x="15235" y="4607"/>
                </a:lnTo>
                <a:lnTo>
                  <a:pt x="15244" y="4616"/>
                </a:lnTo>
                <a:lnTo>
                  <a:pt x="15244" y="4625"/>
                </a:lnTo>
                <a:lnTo>
                  <a:pt x="15244" y="4633"/>
                </a:lnTo>
                <a:lnTo>
                  <a:pt x="15235" y="4633"/>
                </a:lnTo>
                <a:lnTo>
                  <a:pt x="15209" y="4642"/>
                </a:lnTo>
                <a:lnTo>
                  <a:pt x="15200" y="4651"/>
                </a:lnTo>
                <a:lnTo>
                  <a:pt x="15182" y="4651"/>
                </a:lnTo>
                <a:lnTo>
                  <a:pt x="15182" y="4660"/>
                </a:lnTo>
                <a:lnTo>
                  <a:pt x="15191" y="4669"/>
                </a:lnTo>
                <a:lnTo>
                  <a:pt x="15173" y="4669"/>
                </a:lnTo>
                <a:lnTo>
                  <a:pt x="15165" y="4660"/>
                </a:lnTo>
                <a:lnTo>
                  <a:pt x="15147" y="4669"/>
                </a:lnTo>
                <a:lnTo>
                  <a:pt x="15138" y="4669"/>
                </a:lnTo>
                <a:lnTo>
                  <a:pt x="15129" y="4669"/>
                </a:lnTo>
                <a:lnTo>
                  <a:pt x="15138" y="4678"/>
                </a:lnTo>
                <a:lnTo>
                  <a:pt x="15147" y="4686"/>
                </a:lnTo>
                <a:lnTo>
                  <a:pt x="15147" y="4695"/>
                </a:lnTo>
                <a:lnTo>
                  <a:pt x="15156" y="4695"/>
                </a:lnTo>
                <a:lnTo>
                  <a:pt x="15173" y="4704"/>
                </a:lnTo>
                <a:lnTo>
                  <a:pt x="15182" y="4722"/>
                </a:lnTo>
                <a:lnTo>
                  <a:pt x="15173" y="4722"/>
                </a:lnTo>
                <a:lnTo>
                  <a:pt x="15165" y="4722"/>
                </a:lnTo>
                <a:lnTo>
                  <a:pt x="15156" y="4731"/>
                </a:lnTo>
                <a:lnTo>
                  <a:pt x="15156" y="4722"/>
                </a:lnTo>
                <a:lnTo>
                  <a:pt x="15147" y="4722"/>
                </a:lnTo>
                <a:lnTo>
                  <a:pt x="15147" y="4731"/>
                </a:lnTo>
                <a:lnTo>
                  <a:pt x="15138" y="4748"/>
                </a:lnTo>
                <a:lnTo>
                  <a:pt x="15129" y="4757"/>
                </a:lnTo>
                <a:lnTo>
                  <a:pt x="15121" y="4766"/>
                </a:lnTo>
                <a:lnTo>
                  <a:pt x="15121" y="4775"/>
                </a:lnTo>
                <a:lnTo>
                  <a:pt x="15129" y="4775"/>
                </a:lnTo>
                <a:lnTo>
                  <a:pt x="15129" y="4784"/>
                </a:lnTo>
                <a:lnTo>
                  <a:pt x="15121" y="4784"/>
                </a:lnTo>
                <a:lnTo>
                  <a:pt x="15094" y="4792"/>
                </a:lnTo>
                <a:lnTo>
                  <a:pt x="15085" y="4792"/>
                </a:lnTo>
                <a:lnTo>
                  <a:pt x="15076" y="4784"/>
                </a:lnTo>
                <a:lnTo>
                  <a:pt x="15068" y="4784"/>
                </a:lnTo>
                <a:lnTo>
                  <a:pt x="15059" y="4784"/>
                </a:lnTo>
                <a:lnTo>
                  <a:pt x="15076" y="4792"/>
                </a:lnTo>
                <a:lnTo>
                  <a:pt x="15068" y="4792"/>
                </a:lnTo>
                <a:lnTo>
                  <a:pt x="15050" y="4801"/>
                </a:lnTo>
                <a:lnTo>
                  <a:pt x="15050" y="4810"/>
                </a:lnTo>
                <a:lnTo>
                  <a:pt x="15076" y="4810"/>
                </a:lnTo>
                <a:lnTo>
                  <a:pt x="15094" y="4819"/>
                </a:lnTo>
                <a:lnTo>
                  <a:pt x="15094" y="4828"/>
                </a:lnTo>
                <a:lnTo>
                  <a:pt x="15103" y="4836"/>
                </a:lnTo>
                <a:lnTo>
                  <a:pt x="15103" y="4845"/>
                </a:lnTo>
                <a:lnTo>
                  <a:pt x="15112" y="4845"/>
                </a:lnTo>
                <a:lnTo>
                  <a:pt x="15121" y="4845"/>
                </a:lnTo>
                <a:lnTo>
                  <a:pt x="15129" y="4845"/>
                </a:lnTo>
                <a:lnTo>
                  <a:pt x="15138" y="4845"/>
                </a:lnTo>
                <a:lnTo>
                  <a:pt x="15165" y="4872"/>
                </a:lnTo>
                <a:lnTo>
                  <a:pt x="15173" y="4872"/>
                </a:lnTo>
                <a:lnTo>
                  <a:pt x="15200" y="4881"/>
                </a:lnTo>
                <a:lnTo>
                  <a:pt x="15244" y="4916"/>
                </a:lnTo>
                <a:lnTo>
                  <a:pt x="15262" y="4934"/>
                </a:lnTo>
                <a:lnTo>
                  <a:pt x="15288" y="4960"/>
                </a:lnTo>
                <a:lnTo>
                  <a:pt x="15297" y="4960"/>
                </a:lnTo>
                <a:lnTo>
                  <a:pt x="15315" y="4969"/>
                </a:lnTo>
                <a:lnTo>
                  <a:pt x="15332" y="4986"/>
                </a:lnTo>
                <a:lnTo>
                  <a:pt x="15359" y="4995"/>
                </a:lnTo>
                <a:lnTo>
                  <a:pt x="15376" y="5004"/>
                </a:lnTo>
                <a:lnTo>
                  <a:pt x="15376" y="5013"/>
                </a:lnTo>
                <a:lnTo>
                  <a:pt x="15403" y="5022"/>
                </a:lnTo>
                <a:lnTo>
                  <a:pt x="15403" y="5031"/>
                </a:lnTo>
                <a:lnTo>
                  <a:pt x="15412" y="5048"/>
                </a:lnTo>
                <a:lnTo>
                  <a:pt x="15421" y="5075"/>
                </a:lnTo>
                <a:lnTo>
                  <a:pt x="15429" y="5092"/>
                </a:lnTo>
                <a:lnTo>
                  <a:pt x="15429" y="5101"/>
                </a:lnTo>
                <a:lnTo>
                  <a:pt x="15421" y="5110"/>
                </a:lnTo>
                <a:lnTo>
                  <a:pt x="15412" y="5128"/>
                </a:lnTo>
                <a:lnTo>
                  <a:pt x="15403" y="5137"/>
                </a:lnTo>
                <a:lnTo>
                  <a:pt x="15376" y="5154"/>
                </a:lnTo>
                <a:lnTo>
                  <a:pt x="15368" y="5154"/>
                </a:lnTo>
                <a:lnTo>
                  <a:pt x="15359" y="5154"/>
                </a:lnTo>
                <a:lnTo>
                  <a:pt x="15350" y="5163"/>
                </a:lnTo>
                <a:lnTo>
                  <a:pt x="15315" y="5181"/>
                </a:lnTo>
                <a:lnTo>
                  <a:pt x="15306" y="5181"/>
                </a:lnTo>
                <a:lnTo>
                  <a:pt x="15297" y="5172"/>
                </a:lnTo>
                <a:lnTo>
                  <a:pt x="15288" y="5181"/>
                </a:lnTo>
                <a:lnTo>
                  <a:pt x="15279" y="5172"/>
                </a:lnTo>
                <a:lnTo>
                  <a:pt x="15253" y="5163"/>
                </a:lnTo>
                <a:lnTo>
                  <a:pt x="15209" y="5172"/>
                </a:lnTo>
                <a:lnTo>
                  <a:pt x="15191" y="5181"/>
                </a:lnTo>
                <a:lnTo>
                  <a:pt x="15182" y="5181"/>
                </a:lnTo>
                <a:lnTo>
                  <a:pt x="15147" y="5172"/>
                </a:lnTo>
                <a:lnTo>
                  <a:pt x="15129" y="5163"/>
                </a:lnTo>
                <a:lnTo>
                  <a:pt x="15112" y="5163"/>
                </a:lnTo>
                <a:lnTo>
                  <a:pt x="15085" y="5154"/>
                </a:lnTo>
                <a:lnTo>
                  <a:pt x="15076" y="5154"/>
                </a:lnTo>
                <a:lnTo>
                  <a:pt x="15059" y="5145"/>
                </a:lnTo>
                <a:lnTo>
                  <a:pt x="15050" y="5145"/>
                </a:lnTo>
                <a:lnTo>
                  <a:pt x="15041" y="5154"/>
                </a:lnTo>
                <a:lnTo>
                  <a:pt x="15032" y="5154"/>
                </a:lnTo>
                <a:lnTo>
                  <a:pt x="15023" y="5145"/>
                </a:lnTo>
                <a:lnTo>
                  <a:pt x="15015" y="5137"/>
                </a:lnTo>
                <a:lnTo>
                  <a:pt x="15006" y="5119"/>
                </a:lnTo>
                <a:lnTo>
                  <a:pt x="15006" y="5110"/>
                </a:lnTo>
                <a:lnTo>
                  <a:pt x="14997" y="5110"/>
                </a:lnTo>
                <a:lnTo>
                  <a:pt x="14971" y="5119"/>
                </a:lnTo>
                <a:lnTo>
                  <a:pt x="14953" y="5110"/>
                </a:lnTo>
                <a:lnTo>
                  <a:pt x="14944" y="5101"/>
                </a:lnTo>
                <a:lnTo>
                  <a:pt x="14935" y="5092"/>
                </a:lnTo>
                <a:lnTo>
                  <a:pt x="14944" y="5084"/>
                </a:lnTo>
                <a:lnTo>
                  <a:pt x="14926" y="5084"/>
                </a:lnTo>
                <a:lnTo>
                  <a:pt x="14909" y="5092"/>
                </a:lnTo>
                <a:lnTo>
                  <a:pt x="14874" y="5092"/>
                </a:lnTo>
                <a:lnTo>
                  <a:pt x="14812" y="5084"/>
                </a:lnTo>
                <a:lnTo>
                  <a:pt x="14803" y="5084"/>
                </a:lnTo>
                <a:lnTo>
                  <a:pt x="14776" y="5092"/>
                </a:lnTo>
                <a:lnTo>
                  <a:pt x="14750" y="5101"/>
                </a:lnTo>
                <a:lnTo>
                  <a:pt x="14732" y="5110"/>
                </a:lnTo>
                <a:lnTo>
                  <a:pt x="14715" y="5119"/>
                </a:lnTo>
                <a:lnTo>
                  <a:pt x="14671" y="5145"/>
                </a:lnTo>
                <a:lnTo>
                  <a:pt x="14662" y="5163"/>
                </a:lnTo>
                <a:lnTo>
                  <a:pt x="14653" y="5163"/>
                </a:lnTo>
                <a:lnTo>
                  <a:pt x="14618" y="5163"/>
                </a:lnTo>
                <a:lnTo>
                  <a:pt x="14591" y="5154"/>
                </a:lnTo>
                <a:lnTo>
                  <a:pt x="14556" y="5163"/>
                </a:lnTo>
                <a:lnTo>
                  <a:pt x="14512" y="5154"/>
                </a:lnTo>
                <a:lnTo>
                  <a:pt x="14503" y="5154"/>
                </a:lnTo>
                <a:lnTo>
                  <a:pt x="14494" y="5163"/>
                </a:lnTo>
                <a:lnTo>
                  <a:pt x="14494" y="5172"/>
                </a:lnTo>
                <a:lnTo>
                  <a:pt x="14494" y="5181"/>
                </a:lnTo>
                <a:lnTo>
                  <a:pt x="14512" y="5189"/>
                </a:lnTo>
                <a:lnTo>
                  <a:pt x="14547" y="5198"/>
                </a:lnTo>
                <a:lnTo>
                  <a:pt x="14529" y="5198"/>
                </a:lnTo>
                <a:lnTo>
                  <a:pt x="14494" y="5207"/>
                </a:lnTo>
                <a:lnTo>
                  <a:pt x="14485" y="5207"/>
                </a:lnTo>
                <a:lnTo>
                  <a:pt x="14477" y="5216"/>
                </a:lnTo>
                <a:lnTo>
                  <a:pt x="14485" y="5225"/>
                </a:lnTo>
                <a:lnTo>
                  <a:pt x="14494" y="5225"/>
                </a:lnTo>
                <a:lnTo>
                  <a:pt x="14485" y="5225"/>
                </a:lnTo>
                <a:lnTo>
                  <a:pt x="14468" y="5225"/>
                </a:lnTo>
                <a:lnTo>
                  <a:pt x="14459" y="5225"/>
                </a:lnTo>
                <a:lnTo>
                  <a:pt x="14432" y="5225"/>
                </a:lnTo>
                <a:lnTo>
                  <a:pt x="14415" y="5225"/>
                </a:lnTo>
                <a:lnTo>
                  <a:pt x="14406" y="5225"/>
                </a:lnTo>
                <a:lnTo>
                  <a:pt x="14415" y="5225"/>
                </a:lnTo>
                <a:lnTo>
                  <a:pt x="14415" y="5216"/>
                </a:lnTo>
                <a:lnTo>
                  <a:pt x="14406" y="5216"/>
                </a:lnTo>
                <a:lnTo>
                  <a:pt x="14397" y="5216"/>
                </a:lnTo>
                <a:lnTo>
                  <a:pt x="14406" y="5225"/>
                </a:lnTo>
                <a:lnTo>
                  <a:pt x="14397" y="5234"/>
                </a:lnTo>
                <a:lnTo>
                  <a:pt x="14379" y="5234"/>
                </a:lnTo>
                <a:lnTo>
                  <a:pt x="14362" y="5225"/>
                </a:lnTo>
                <a:lnTo>
                  <a:pt x="14353" y="5225"/>
                </a:lnTo>
                <a:lnTo>
                  <a:pt x="14344" y="5225"/>
                </a:lnTo>
                <a:lnTo>
                  <a:pt x="14327" y="5225"/>
                </a:lnTo>
                <a:lnTo>
                  <a:pt x="14300" y="5242"/>
                </a:lnTo>
                <a:lnTo>
                  <a:pt x="14291" y="5260"/>
                </a:lnTo>
                <a:lnTo>
                  <a:pt x="14282" y="5260"/>
                </a:lnTo>
                <a:lnTo>
                  <a:pt x="14282" y="5269"/>
                </a:lnTo>
                <a:lnTo>
                  <a:pt x="14282" y="5287"/>
                </a:lnTo>
                <a:lnTo>
                  <a:pt x="14274" y="5295"/>
                </a:lnTo>
                <a:lnTo>
                  <a:pt x="14274" y="5304"/>
                </a:lnTo>
                <a:lnTo>
                  <a:pt x="14291" y="5304"/>
                </a:lnTo>
                <a:lnTo>
                  <a:pt x="14300" y="5304"/>
                </a:lnTo>
                <a:lnTo>
                  <a:pt x="14327" y="5295"/>
                </a:lnTo>
                <a:lnTo>
                  <a:pt x="14335" y="5304"/>
                </a:lnTo>
                <a:lnTo>
                  <a:pt x="14327" y="5313"/>
                </a:lnTo>
                <a:lnTo>
                  <a:pt x="14318" y="5322"/>
                </a:lnTo>
                <a:lnTo>
                  <a:pt x="14327" y="5340"/>
                </a:lnTo>
                <a:lnTo>
                  <a:pt x="14327" y="5348"/>
                </a:lnTo>
                <a:lnTo>
                  <a:pt x="14335" y="5357"/>
                </a:lnTo>
                <a:lnTo>
                  <a:pt x="14344" y="5357"/>
                </a:lnTo>
                <a:lnTo>
                  <a:pt x="14335" y="5366"/>
                </a:lnTo>
                <a:lnTo>
                  <a:pt x="14327" y="5366"/>
                </a:lnTo>
                <a:lnTo>
                  <a:pt x="14327" y="5375"/>
                </a:lnTo>
                <a:lnTo>
                  <a:pt x="14327" y="5384"/>
                </a:lnTo>
                <a:lnTo>
                  <a:pt x="14335" y="5392"/>
                </a:lnTo>
                <a:lnTo>
                  <a:pt x="14353" y="5392"/>
                </a:lnTo>
                <a:lnTo>
                  <a:pt x="14353" y="5401"/>
                </a:lnTo>
                <a:lnTo>
                  <a:pt x="14335" y="5401"/>
                </a:lnTo>
                <a:lnTo>
                  <a:pt x="14327" y="5401"/>
                </a:lnTo>
                <a:lnTo>
                  <a:pt x="14318" y="5392"/>
                </a:lnTo>
                <a:lnTo>
                  <a:pt x="14318" y="5401"/>
                </a:lnTo>
                <a:lnTo>
                  <a:pt x="14309" y="5392"/>
                </a:lnTo>
                <a:lnTo>
                  <a:pt x="14309" y="5384"/>
                </a:lnTo>
                <a:lnTo>
                  <a:pt x="14309" y="5375"/>
                </a:lnTo>
                <a:lnTo>
                  <a:pt x="14300" y="5375"/>
                </a:lnTo>
                <a:lnTo>
                  <a:pt x="14300" y="5384"/>
                </a:lnTo>
                <a:lnTo>
                  <a:pt x="14291" y="5384"/>
                </a:lnTo>
                <a:lnTo>
                  <a:pt x="14300" y="5392"/>
                </a:lnTo>
                <a:lnTo>
                  <a:pt x="14300" y="5401"/>
                </a:lnTo>
                <a:lnTo>
                  <a:pt x="14291" y="5401"/>
                </a:lnTo>
                <a:lnTo>
                  <a:pt x="14291" y="5410"/>
                </a:lnTo>
                <a:lnTo>
                  <a:pt x="14300" y="5410"/>
                </a:lnTo>
                <a:lnTo>
                  <a:pt x="14309" y="5419"/>
                </a:lnTo>
                <a:lnTo>
                  <a:pt x="14318" y="5419"/>
                </a:lnTo>
                <a:lnTo>
                  <a:pt x="14327" y="5419"/>
                </a:lnTo>
                <a:lnTo>
                  <a:pt x="14335" y="5428"/>
                </a:lnTo>
                <a:lnTo>
                  <a:pt x="14353" y="5437"/>
                </a:lnTo>
                <a:lnTo>
                  <a:pt x="14362" y="5437"/>
                </a:lnTo>
                <a:lnTo>
                  <a:pt x="14362" y="5445"/>
                </a:lnTo>
                <a:lnTo>
                  <a:pt x="14362" y="5454"/>
                </a:lnTo>
                <a:lnTo>
                  <a:pt x="14344" y="5463"/>
                </a:lnTo>
                <a:lnTo>
                  <a:pt x="14353" y="5463"/>
                </a:lnTo>
                <a:lnTo>
                  <a:pt x="14353" y="5472"/>
                </a:lnTo>
                <a:lnTo>
                  <a:pt x="14362" y="5481"/>
                </a:lnTo>
                <a:lnTo>
                  <a:pt x="14362" y="5490"/>
                </a:lnTo>
                <a:lnTo>
                  <a:pt x="14371" y="5490"/>
                </a:lnTo>
                <a:lnTo>
                  <a:pt x="14379" y="5498"/>
                </a:lnTo>
                <a:lnTo>
                  <a:pt x="14379" y="5507"/>
                </a:lnTo>
                <a:lnTo>
                  <a:pt x="14371" y="5507"/>
                </a:lnTo>
                <a:lnTo>
                  <a:pt x="14362" y="5507"/>
                </a:lnTo>
                <a:lnTo>
                  <a:pt x="14362" y="5516"/>
                </a:lnTo>
                <a:lnTo>
                  <a:pt x="14371" y="5516"/>
                </a:lnTo>
                <a:lnTo>
                  <a:pt x="14388" y="5516"/>
                </a:lnTo>
                <a:lnTo>
                  <a:pt x="14424" y="5516"/>
                </a:lnTo>
                <a:lnTo>
                  <a:pt x="14432" y="5516"/>
                </a:lnTo>
                <a:lnTo>
                  <a:pt x="14424" y="5525"/>
                </a:lnTo>
                <a:lnTo>
                  <a:pt x="14415" y="5534"/>
                </a:lnTo>
                <a:lnTo>
                  <a:pt x="14406" y="5534"/>
                </a:lnTo>
                <a:lnTo>
                  <a:pt x="14388" y="5534"/>
                </a:lnTo>
                <a:lnTo>
                  <a:pt x="14379" y="5534"/>
                </a:lnTo>
                <a:lnTo>
                  <a:pt x="14379" y="5543"/>
                </a:lnTo>
                <a:lnTo>
                  <a:pt x="14371" y="5543"/>
                </a:lnTo>
                <a:lnTo>
                  <a:pt x="14379" y="5543"/>
                </a:lnTo>
                <a:lnTo>
                  <a:pt x="14388" y="5543"/>
                </a:lnTo>
                <a:lnTo>
                  <a:pt x="14397" y="5543"/>
                </a:lnTo>
                <a:lnTo>
                  <a:pt x="14424" y="5534"/>
                </a:lnTo>
                <a:lnTo>
                  <a:pt x="14415" y="5543"/>
                </a:lnTo>
                <a:lnTo>
                  <a:pt x="14415" y="5551"/>
                </a:lnTo>
                <a:lnTo>
                  <a:pt x="14424" y="5543"/>
                </a:lnTo>
                <a:lnTo>
                  <a:pt x="14432" y="5543"/>
                </a:lnTo>
                <a:lnTo>
                  <a:pt x="14441" y="5534"/>
                </a:lnTo>
                <a:lnTo>
                  <a:pt x="14450" y="5534"/>
                </a:lnTo>
                <a:lnTo>
                  <a:pt x="14468" y="5543"/>
                </a:lnTo>
                <a:lnTo>
                  <a:pt x="14477" y="5543"/>
                </a:lnTo>
                <a:lnTo>
                  <a:pt x="14485" y="5543"/>
                </a:lnTo>
                <a:lnTo>
                  <a:pt x="14494" y="5543"/>
                </a:lnTo>
                <a:lnTo>
                  <a:pt x="14494" y="5551"/>
                </a:lnTo>
                <a:lnTo>
                  <a:pt x="14494" y="5560"/>
                </a:lnTo>
                <a:lnTo>
                  <a:pt x="14503" y="5569"/>
                </a:lnTo>
                <a:lnTo>
                  <a:pt x="14503" y="5578"/>
                </a:lnTo>
                <a:lnTo>
                  <a:pt x="14512" y="5578"/>
                </a:lnTo>
                <a:lnTo>
                  <a:pt x="14538" y="5587"/>
                </a:lnTo>
                <a:lnTo>
                  <a:pt x="14547" y="5587"/>
                </a:lnTo>
                <a:lnTo>
                  <a:pt x="14565" y="5578"/>
                </a:lnTo>
                <a:lnTo>
                  <a:pt x="14582" y="5578"/>
                </a:lnTo>
                <a:lnTo>
                  <a:pt x="14591" y="5578"/>
                </a:lnTo>
                <a:lnTo>
                  <a:pt x="14600" y="5578"/>
                </a:lnTo>
                <a:lnTo>
                  <a:pt x="14600" y="5560"/>
                </a:lnTo>
                <a:lnTo>
                  <a:pt x="14609" y="5534"/>
                </a:lnTo>
                <a:lnTo>
                  <a:pt x="14609" y="5525"/>
                </a:lnTo>
                <a:lnTo>
                  <a:pt x="14635" y="5534"/>
                </a:lnTo>
                <a:lnTo>
                  <a:pt x="14653" y="5534"/>
                </a:lnTo>
                <a:lnTo>
                  <a:pt x="14662" y="5534"/>
                </a:lnTo>
                <a:lnTo>
                  <a:pt x="14697" y="5551"/>
                </a:lnTo>
                <a:lnTo>
                  <a:pt x="14715" y="5560"/>
                </a:lnTo>
                <a:lnTo>
                  <a:pt x="14732" y="5578"/>
                </a:lnTo>
                <a:lnTo>
                  <a:pt x="14741" y="5587"/>
                </a:lnTo>
                <a:lnTo>
                  <a:pt x="14750" y="5595"/>
                </a:lnTo>
                <a:lnTo>
                  <a:pt x="14768" y="5595"/>
                </a:lnTo>
                <a:lnTo>
                  <a:pt x="14776" y="5595"/>
                </a:lnTo>
                <a:lnTo>
                  <a:pt x="14794" y="5595"/>
                </a:lnTo>
                <a:lnTo>
                  <a:pt x="14812" y="5587"/>
                </a:lnTo>
                <a:lnTo>
                  <a:pt x="14821" y="5587"/>
                </a:lnTo>
                <a:lnTo>
                  <a:pt x="14829" y="5587"/>
                </a:lnTo>
                <a:lnTo>
                  <a:pt x="14856" y="5578"/>
                </a:lnTo>
                <a:lnTo>
                  <a:pt x="14856" y="5569"/>
                </a:lnTo>
                <a:lnTo>
                  <a:pt x="14882" y="5551"/>
                </a:lnTo>
                <a:lnTo>
                  <a:pt x="14900" y="5534"/>
                </a:lnTo>
                <a:lnTo>
                  <a:pt x="14909" y="5534"/>
                </a:lnTo>
                <a:lnTo>
                  <a:pt x="14918" y="5534"/>
                </a:lnTo>
                <a:lnTo>
                  <a:pt x="14926" y="5543"/>
                </a:lnTo>
                <a:lnTo>
                  <a:pt x="14944" y="5551"/>
                </a:lnTo>
                <a:lnTo>
                  <a:pt x="14962" y="5551"/>
                </a:lnTo>
                <a:lnTo>
                  <a:pt x="14971" y="5551"/>
                </a:lnTo>
                <a:lnTo>
                  <a:pt x="14979" y="5543"/>
                </a:lnTo>
                <a:lnTo>
                  <a:pt x="14979" y="5534"/>
                </a:lnTo>
                <a:lnTo>
                  <a:pt x="14988" y="5534"/>
                </a:lnTo>
                <a:lnTo>
                  <a:pt x="14997" y="5534"/>
                </a:lnTo>
                <a:lnTo>
                  <a:pt x="15006" y="5525"/>
                </a:lnTo>
                <a:lnTo>
                  <a:pt x="15015" y="5534"/>
                </a:lnTo>
                <a:lnTo>
                  <a:pt x="15015" y="5543"/>
                </a:lnTo>
                <a:lnTo>
                  <a:pt x="15006" y="5560"/>
                </a:lnTo>
                <a:lnTo>
                  <a:pt x="14997" y="5569"/>
                </a:lnTo>
                <a:lnTo>
                  <a:pt x="14988" y="5578"/>
                </a:lnTo>
                <a:lnTo>
                  <a:pt x="14997" y="5587"/>
                </a:lnTo>
                <a:lnTo>
                  <a:pt x="14997" y="5604"/>
                </a:lnTo>
                <a:lnTo>
                  <a:pt x="14988" y="5613"/>
                </a:lnTo>
                <a:lnTo>
                  <a:pt x="14988" y="5640"/>
                </a:lnTo>
                <a:lnTo>
                  <a:pt x="14997" y="5648"/>
                </a:lnTo>
                <a:lnTo>
                  <a:pt x="14997" y="5657"/>
                </a:lnTo>
                <a:lnTo>
                  <a:pt x="14997" y="5666"/>
                </a:lnTo>
                <a:lnTo>
                  <a:pt x="14997" y="5684"/>
                </a:lnTo>
                <a:lnTo>
                  <a:pt x="14997" y="5693"/>
                </a:lnTo>
                <a:lnTo>
                  <a:pt x="14997" y="5719"/>
                </a:lnTo>
                <a:lnTo>
                  <a:pt x="15006" y="5719"/>
                </a:lnTo>
                <a:lnTo>
                  <a:pt x="14997" y="5728"/>
                </a:lnTo>
                <a:lnTo>
                  <a:pt x="14988" y="5728"/>
                </a:lnTo>
                <a:lnTo>
                  <a:pt x="14979" y="5745"/>
                </a:lnTo>
                <a:lnTo>
                  <a:pt x="14971" y="5763"/>
                </a:lnTo>
                <a:lnTo>
                  <a:pt x="14971" y="5781"/>
                </a:lnTo>
                <a:lnTo>
                  <a:pt x="14953" y="5807"/>
                </a:lnTo>
                <a:lnTo>
                  <a:pt x="14944" y="5816"/>
                </a:lnTo>
                <a:lnTo>
                  <a:pt x="14944" y="5825"/>
                </a:lnTo>
                <a:lnTo>
                  <a:pt x="14944" y="5834"/>
                </a:lnTo>
                <a:lnTo>
                  <a:pt x="14935" y="5843"/>
                </a:lnTo>
                <a:lnTo>
                  <a:pt x="14935" y="5851"/>
                </a:lnTo>
                <a:lnTo>
                  <a:pt x="14926" y="5860"/>
                </a:lnTo>
                <a:lnTo>
                  <a:pt x="14926" y="5878"/>
                </a:lnTo>
                <a:lnTo>
                  <a:pt x="14918" y="5913"/>
                </a:lnTo>
                <a:lnTo>
                  <a:pt x="14909" y="5940"/>
                </a:lnTo>
                <a:lnTo>
                  <a:pt x="14891" y="5966"/>
                </a:lnTo>
                <a:lnTo>
                  <a:pt x="14882" y="5975"/>
                </a:lnTo>
                <a:lnTo>
                  <a:pt x="14874" y="5984"/>
                </a:lnTo>
                <a:lnTo>
                  <a:pt x="14865" y="5984"/>
                </a:lnTo>
                <a:lnTo>
                  <a:pt x="14847" y="5993"/>
                </a:lnTo>
                <a:lnTo>
                  <a:pt x="14829" y="6001"/>
                </a:lnTo>
                <a:lnTo>
                  <a:pt x="14812" y="6001"/>
                </a:lnTo>
                <a:lnTo>
                  <a:pt x="14794" y="6001"/>
                </a:lnTo>
                <a:lnTo>
                  <a:pt x="14776" y="6001"/>
                </a:lnTo>
                <a:lnTo>
                  <a:pt x="14768" y="6001"/>
                </a:lnTo>
                <a:lnTo>
                  <a:pt x="14759" y="6001"/>
                </a:lnTo>
                <a:lnTo>
                  <a:pt x="14750" y="6010"/>
                </a:lnTo>
                <a:lnTo>
                  <a:pt x="14750" y="6001"/>
                </a:lnTo>
                <a:lnTo>
                  <a:pt x="14732" y="5993"/>
                </a:lnTo>
                <a:lnTo>
                  <a:pt x="14724" y="5984"/>
                </a:lnTo>
                <a:lnTo>
                  <a:pt x="14724" y="5993"/>
                </a:lnTo>
                <a:lnTo>
                  <a:pt x="14732" y="5993"/>
                </a:lnTo>
                <a:lnTo>
                  <a:pt x="14724" y="6001"/>
                </a:lnTo>
                <a:lnTo>
                  <a:pt x="14715" y="6001"/>
                </a:lnTo>
                <a:lnTo>
                  <a:pt x="14706" y="5993"/>
                </a:lnTo>
                <a:lnTo>
                  <a:pt x="14688" y="5984"/>
                </a:lnTo>
                <a:lnTo>
                  <a:pt x="14697" y="5975"/>
                </a:lnTo>
                <a:lnTo>
                  <a:pt x="14715" y="5984"/>
                </a:lnTo>
                <a:lnTo>
                  <a:pt x="14706" y="5975"/>
                </a:lnTo>
                <a:lnTo>
                  <a:pt x="14697" y="5966"/>
                </a:lnTo>
                <a:lnTo>
                  <a:pt x="14679" y="5975"/>
                </a:lnTo>
                <a:lnTo>
                  <a:pt x="14671" y="5975"/>
                </a:lnTo>
                <a:lnTo>
                  <a:pt x="14653" y="5966"/>
                </a:lnTo>
                <a:lnTo>
                  <a:pt x="14644" y="5966"/>
                </a:lnTo>
                <a:lnTo>
                  <a:pt x="14635" y="5966"/>
                </a:lnTo>
                <a:lnTo>
                  <a:pt x="14635" y="5975"/>
                </a:lnTo>
                <a:lnTo>
                  <a:pt x="14626" y="5975"/>
                </a:lnTo>
                <a:lnTo>
                  <a:pt x="14618" y="5975"/>
                </a:lnTo>
                <a:lnTo>
                  <a:pt x="14600" y="5975"/>
                </a:lnTo>
                <a:lnTo>
                  <a:pt x="14626" y="5966"/>
                </a:lnTo>
                <a:lnTo>
                  <a:pt x="14600" y="5975"/>
                </a:lnTo>
                <a:lnTo>
                  <a:pt x="14591" y="5975"/>
                </a:lnTo>
                <a:lnTo>
                  <a:pt x="14582" y="5984"/>
                </a:lnTo>
                <a:lnTo>
                  <a:pt x="14582" y="5993"/>
                </a:lnTo>
                <a:lnTo>
                  <a:pt x="14574" y="5993"/>
                </a:lnTo>
                <a:lnTo>
                  <a:pt x="14565" y="5993"/>
                </a:lnTo>
                <a:lnTo>
                  <a:pt x="14556" y="5993"/>
                </a:lnTo>
                <a:lnTo>
                  <a:pt x="14529" y="6010"/>
                </a:lnTo>
                <a:lnTo>
                  <a:pt x="14521" y="6019"/>
                </a:lnTo>
                <a:lnTo>
                  <a:pt x="14512" y="6019"/>
                </a:lnTo>
                <a:lnTo>
                  <a:pt x="14503" y="6028"/>
                </a:lnTo>
                <a:lnTo>
                  <a:pt x="14494" y="6028"/>
                </a:lnTo>
                <a:lnTo>
                  <a:pt x="14485" y="6019"/>
                </a:lnTo>
                <a:lnTo>
                  <a:pt x="14477" y="6019"/>
                </a:lnTo>
                <a:lnTo>
                  <a:pt x="14450" y="6010"/>
                </a:lnTo>
                <a:lnTo>
                  <a:pt x="14415" y="6001"/>
                </a:lnTo>
                <a:lnTo>
                  <a:pt x="14406" y="5993"/>
                </a:lnTo>
                <a:lnTo>
                  <a:pt x="14388" y="5993"/>
                </a:lnTo>
                <a:lnTo>
                  <a:pt x="14379" y="5993"/>
                </a:lnTo>
                <a:lnTo>
                  <a:pt x="14362" y="5984"/>
                </a:lnTo>
                <a:lnTo>
                  <a:pt x="14327" y="5975"/>
                </a:lnTo>
                <a:lnTo>
                  <a:pt x="14300" y="5966"/>
                </a:lnTo>
                <a:lnTo>
                  <a:pt x="14256" y="5957"/>
                </a:lnTo>
                <a:lnTo>
                  <a:pt x="14221" y="5966"/>
                </a:lnTo>
                <a:lnTo>
                  <a:pt x="14212" y="5966"/>
                </a:lnTo>
                <a:lnTo>
                  <a:pt x="14203" y="5957"/>
                </a:lnTo>
                <a:lnTo>
                  <a:pt x="14194" y="5940"/>
                </a:lnTo>
                <a:lnTo>
                  <a:pt x="14194" y="5931"/>
                </a:lnTo>
                <a:lnTo>
                  <a:pt x="14185" y="5931"/>
                </a:lnTo>
                <a:lnTo>
                  <a:pt x="14168" y="5931"/>
                </a:lnTo>
                <a:lnTo>
                  <a:pt x="14159" y="5931"/>
                </a:lnTo>
                <a:lnTo>
                  <a:pt x="14132" y="5931"/>
                </a:lnTo>
                <a:lnTo>
                  <a:pt x="14124" y="5931"/>
                </a:lnTo>
                <a:lnTo>
                  <a:pt x="14115" y="5922"/>
                </a:lnTo>
                <a:lnTo>
                  <a:pt x="14106" y="5922"/>
                </a:lnTo>
                <a:lnTo>
                  <a:pt x="14071" y="5913"/>
                </a:lnTo>
                <a:lnTo>
                  <a:pt x="14053" y="5904"/>
                </a:lnTo>
                <a:lnTo>
                  <a:pt x="14053" y="5896"/>
                </a:lnTo>
                <a:lnTo>
                  <a:pt x="14053" y="5878"/>
                </a:lnTo>
                <a:lnTo>
                  <a:pt x="14044" y="5878"/>
                </a:lnTo>
                <a:lnTo>
                  <a:pt x="14027" y="5869"/>
                </a:lnTo>
                <a:lnTo>
                  <a:pt x="14009" y="5869"/>
                </a:lnTo>
                <a:lnTo>
                  <a:pt x="14000" y="5860"/>
                </a:lnTo>
                <a:lnTo>
                  <a:pt x="13991" y="5860"/>
                </a:lnTo>
                <a:lnTo>
                  <a:pt x="13965" y="5860"/>
                </a:lnTo>
                <a:lnTo>
                  <a:pt x="13956" y="5851"/>
                </a:lnTo>
                <a:lnTo>
                  <a:pt x="13947" y="5851"/>
                </a:lnTo>
                <a:lnTo>
                  <a:pt x="13930" y="5869"/>
                </a:lnTo>
                <a:lnTo>
                  <a:pt x="13921" y="5869"/>
                </a:lnTo>
                <a:lnTo>
                  <a:pt x="13903" y="5869"/>
                </a:lnTo>
                <a:lnTo>
                  <a:pt x="13877" y="5887"/>
                </a:lnTo>
                <a:lnTo>
                  <a:pt x="13850" y="5896"/>
                </a:lnTo>
                <a:lnTo>
                  <a:pt x="13832" y="5913"/>
                </a:lnTo>
                <a:lnTo>
                  <a:pt x="13832" y="5922"/>
                </a:lnTo>
                <a:lnTo>
                  <a:pt x="13824" y="5931"/>
                </a:lnTo>
                <a:lnTo>
                  <a:pt x="13824" y="5948"/>
                </a:lnTo>
                <a:lnTo>
                  <a:pt x="13824" y="5966"/>
                </a:lnTo>
                <a:lnTo>
                  <a:pt x="13832" y="5975"/>
                </a:lnTo>
                <a:lnTo>
                  <a:pt x="13832" y="5984"/>
                </a:lnTo>
                <a:lnTo>
                  <a:pt x="13841" y="5993"/>
                </a:lnTo>
                <a:lnTo>
                  <a:pt x="13841" y="6001"/>
                </a:lnTo>
                <a:lnTo>
                  <a:pt x="13832" y="6010"/>
                </a:lnTo>
                <a:lnTo>
                  <a:pt x="13824" y="6028"/>
                </a:lnTo>
                <a:lnTo>
                  <a:pt x="13806" y="6054"/>
                </a:lnTo>
                <a:lnTo>
                  <a:pt x="13797" y="6054"/>
                </a:lnTo>
                <a:lnTo>
                  <a:pt x="13771" y="6072"/>
                </a:lnTo>
                <a:lnTo>
                  <a:pt x="13762" y="6072"/>
                </a:lnTo>
                <a:lnTo>
                  <a:pt x="13753" y="6072"/>
                </a:lnTo>
                <a:lnTo>
                  <a:pt x="13727" y="6054"/>
                </a:lnTo>
                <a:lnTo>
                  <a:pt x="13691" y="6028"/>
                </a:lnTo>
                <a:lnTo>
                  <a:pt x="13674" y="6028"/>
                </a:lnTo>
                <a:lnTo>
                  <a:pt x="13665" y="6019"/>
                </a:lnTo>
                <a:lnTo>
                  <a:pt x="13630" y="6001"/>
                </a:lnTo>
                <a:lnTo>
                  <a:pt x="13594" y="5993"/>
                </a:lnTo>
                <a:lnTo>
                  <a:pt x="13568" y="5993"/>
                </a:lnTo>
                <a:lnTo>
                  <a:pt x="13541" y="5993"/>
                </a:lnTo>
                <a:lnTo>
                  <a:pt x="13524" y="5984"/>
                </a:lnTo>
                <a:lnTo>
                  <a:pt x="13515" y="5975"/>
                </a:lnTo>
                <a:lnTo>
                  <a:pt x="13506" y="5966"/>
                </a:lnTo>
                <a:lnTo>
                  <a:pt x="13497" y="5957"/>
                </a:lnTo>
                <a:lnTo>
                  <a:pt x="13488" y="5948"/>
                </a:lnTo>
                <a:lnTo>
                  <a:pt x="13488" y="5931"/>
                </a:lnTo>
                <a:lnTo>
                  <a:pt x="13488" y="5922"/>
                </a:lnTo>
                <a:lnTo>
                  <a:pt x="13480" y="5904"/>
                </a:lnTo>
                <a:lnTo>
                  <a:pt x="13471" y="5896"/>
                </a:lnTo>
                <a:lnTo>
                  <a:pt x="13427" y="5887"/>
                </a:lnTo>
                <a:lnTo>
                  <a:pt x="13418" y="5887"/>
                </a:lnTo>
                <a:lnTo>
                  <a:pt x="13400" y="5878"/>
                </a:lnTo>
                <a:lnTo>
                  <a:pt x="13400" y="5869"/>
                </a:lnTo>
                <a:lnTo>
                  <a:pt x="13374" y="5869"/>
                </a:lnTo>
                <a:lnTo>
                  <a:pt x="13356" y="5869"/>
                </a:lnTo>
                <a:lnTo>
                  <a:pt x="13356" y="5860"/>
                </a:lnTo>
                <a:lnTo>
                  <a:pt x="13330" y="5860"/>
                </a:lnTo>
                <a:lnTo>
                  <a:pt x="13321" y="5860"/>
                </a:lnTo>
                <a:lnTo>
                  <a:pt x="13294" y="5869"/>
                </a:lnTo>
                <a:lnTo>
                  <a:pt x="13268" y="5860"/>
                </a:lnTo>
                <a:lnTo>
                  <a:pt x="13259" y="5860"/>
                </a:lnTo>
                <a:lnTo>
                  <a:pt x="13224" y="5843"/>
                </a:lnTo>
                <a:lnTo>
                  <a:pt x="13215" y="5843"/>
                </a:lnTo>
                <a:lnTo>
                  <a:pt x="13207" y="5834"/>
                </a:lnTo>
                <a:lnTo>
                  <a:pt x="13198" y="5834"/>
                </a:lnTo>
                <a:lnTo>
                  <a:pt x="13189" y="5834"/>
                </a:lnTo>
                <a:lnTo>
                  <a:pt x="13181" y="5834"/>
                </a:lnTo>
                <a:lnTo>
                  <a:pt x="13181" y="5825"/>
                </a:lnTo>
                <a:lnTo>
                  <a:pt x="13189" y="5825"/>
                </a:lnTo>
                <a:lnTo>
                  <a:pt x="13181" y="5816"/>
                </a:lnTo>
                <a:lnTo>
                  <a:pt x="13172" y="5807"/>
                </a:lnTo>
                <a:lnTo>
                  <a:pt x="13163" y="5798"/>
                </a:lnTo>
                <a:lnTo>
                  <a:pt x="13163" y="5807"/>
                </a:lnTo>
                <a:lnTo>
                  <a:pt x="13154" y="5807"/>
                </a:lnTo>
                <a:lnTo>
                  <a:pt x="13145" y="5807"/>
                </a:lnTo>
                <a:lnTo>
                  <a:pt x="13145" y="5798"/>
                </a:lnTo>
                <a:lnTo>
                  <a:pt x="13145" y="5790"/>
                </a:lnTo>
                <a:lnTo>
                  <a:pt x="13128" y="5798"/>
                </a:lnTo>
                <a:lnTo>
                  <a:pt x="13119" y="5790"/>
                </a:lnTo>
                <a:lnTo>
                  <a:pt x="13101" y="5781"/>
                </a:lnTo>
                <a:lnTo>
                  <a:pt x="13092" y="5763"/>
                </a:lnTo>
                <a:lnTo>
                  <a:pt x="13092" y="5754"/>
                </a:lnTo>
                <a:lnTo>
                  <a:pt x="13101" y="5745"/>
                </a:lnTo>
                <a:lnTo>
                  <a:pt x="13110" y="5737"/>
                </a:lnTo>
                <a:lnTo>
                  <a:pt x="13137" y="5719"/>
                </a:lnTo>
                <a:lnTo>
                  <a:pt x="13145" y="5710"/>
                </a:lnTo>
                <a:lnTo>
                  <a:pt x="13154" y="5693"/>
                </a:lnTo>
                <a:lnTo>
                  <a:pt x="13163" y="5684"/>
                </a:lnTo>
                <a:lnTo>
                  <a:pt x="13172" y="5666"/>
                </a:lnTo>
                <a:lnTo>
                  <a:pt x="13172" y="5657"/>
                </a:lnTo>
                <a:lnTo>
                  <a:pt x="13172" y="5648"/>
                </a:lnTo>
                <a:lnTo>
                  <a:pt x="13163" y="5640"/>
                </a:lnTo>
                <a:lnTo>
                  <a:pt x="13163" y="5631"/>
                </a:lnTo>
                <a:lnTo>
                  <a:pt x="13154" y="5622"/>
                </a:lnTo>
                <a:lnTo>
                  <a:pt x="13145" y="5622"/>
                </a:lnTo>
                <a:lnTo>
                  <a:pt x="13137" y="5613"/>
                </a:lnTo>
                <a:lnTo>
                  <a:pt x="13128" y="5595"/>
                </a:lnTo>
                <a:lnTo>
                  <a:pt x="13128" y="5587"/>
                </a:lnTo>
                <a:lnTo>
                  <a:pt x="13128" y="5578"/>
                </a:lnTo>
                <a:lnTo>
                  <a:pt x="13137" y="5569"/>
                </a:lnTo>
                <a:lnTo>
                  <a:pt x="13154" y="5560"/>
                </a:lnTo>
                <a:lnTo>
                  <a:pt x="13163" y="5543"/>
                </a:lnTo>
                <a:lnTo>
                  <a:pt x="13172" y="5534"/>
                </a:lnTo>
                <a:lnTo>
                  <a:pt x="13172" y="5525"/>
                </a:lnTo>
                <a:lnTo>
                  <a:pt x="13172" y="5516"/>
                </a:lnTo>
                <a:lnTo>
                  <a:pt x="13172" y="5507"/>
                </a:lnTo>
                <a:lnTo>
                  <a:pt x="13163" y="5516"/>
                </a:lnTo>
                <a:lnTo>
                  <a:pt x="13145" y="5525"/>
                </a:lnTo>
                <a:lnTo>
                  <a:pt x="13137" y="5525"/>
                </a:lnTo>
                <a:lnTo>
                  <a:pt x="13128" y="5534"/>
                </a:lnTo>
                <a:lnTo>
                  <a:pt x="13119" y="5543"/>
                </a:lnTo>
                <a:lnTo>
                  <a:pt x="13110" y="5534"/>
                </a:lnTo>
                <a:lnTo>
                  <a:pt x="13119" y="5525"/>
                </a:lnTo>
                <a:lnTo>
                  <a:pt x="13110" y="5516"/>
                </a:lnTo>
                <a:lnTo>
                  <a:pt x="13110" y="5498"/>
                </a:lnTo>
                <a:lnTo>
                  <a:pt x="13101" y="5498"/>
                </a:lnTo>
                <a:lnTo>
                  <a:pt x="13092" y="5498"/>
                </a:lnTo>
                <a:lnTo>
                  <a:pt x="13084" y="5498"/>
                </a:lnTo>
                <a:lnTo>
                  <a:pt x="13084" y="5507"/>
                </a:lnTo>
                <a:lnTo>
                  <a:pt x="13075" y="5498"/>
                </a:lnTo>
                <a:lnTo>
                  <a:pt x="13084" y="5498"/>
                </a:lnTo>
                <a:lnTo>
                  <a:pt x="13084" y="5490"/>
                </a:lnTo>
                <a:lnTo>
                  <a:pt x="13075" y="5490"/>
                </a:lnTo>
                <a:lnTo>
                  <a:pt x="13066" y="5490"/>
                </a:lnTo>
                <a:lnTo>
                  <a:pt x="13031" y="5498"/>
                </a:lnTo>
                <a:lnTo>
                  <a:pt x="13022" y="5507"/>
                </a:lnTo>
                <a:lnTo>
                  <a:pt x="13004" y="5516"/>
                </a:lnTo>
                <a:lnTo>
                  <a:pt x="12987" y="5525"/>
                </a:lnTo>
                <a:lnTo>
                  <a:pt x="12951" y="5525"/>
                </a:lnTo>
                <a:lnTo>
                  <a:pt x="12942" y="5525"/>
                </a:lnTo>
                <a:lnTo>
                  <a:pt x="12934" y="5525"/>
                </a:lnTo>
                <a:lnTo>
                  <a:pt x="12916" y="5516"/>
                </a:lnTo>
                <a:lnTo>
                  <a:pt x="12907" y="5516"/>
                </a:lnTo>
                <a:lnTo>
                  <a:pt x="12889" y="5507"/>
                </a:lnTo>
                <a:lnTo>
                  <a:pt x="12889" y="5516"/>
                </a:lnTo>
                <a:lnTo>
                  <a:pt x="12881" y="5525"/>
                </a:lnTo>
                <a:lnTo>
                  <a:pt x="12863" y="5525"/>
                </a:lnTo>
                <a:lnTo>
                  <a:pt x="12845" y="5516"/>
                </a:lnTo>
                <a:lnTo>
                  <a:pt x="12837" y="5507"/>
                </a:lnTo>
                <a:lnTo>
                  <a:pt x="12819" y="5516"/>
                </a:lnTo>
                <a:lnTo>
                  <a:pt x="12819" y="5525"/>
                </a:lnTo>
                <a:lnTo>
                  <a:pt x="12801" y="5525"/>
                </a:lnTo>
                <a:lnTo>
                  <a:pt x="12775" y="5534"/>
                </a:lnTo>
                <a:lnTo>
                  <a:pt x="12757" y="5543"/>
                </a:lnTo>
                <a:lnTo>
                  <a:pt x="12748" y="5543"/>
                </a:lnTo>
                <a:lnTo>
                  <a:pt x="12740" y="5543"/>
                </a:lnTo>
                <a:lnTo>
                  <a:pt x="12722" y="5534"/>
                </a:lnTo>
                <a:lnTo>
                  <a:pt x="12713" y="5525"/>
                </a:lnTo>
                <a:lnTo>
                  <a:pt x="12704" y="5525"/>
                </a:lnTo>
                <a:lnTo>
                  <a:pt x="12634" y="5525"/>
                </a:lnTo>
                <a:lnTo>
                  <a:pt x="12616" y="5534"/>
                </a:lnTo>
                <a:lnTo>
                  <a:pt x="12581" y="5534"/>
                </a:lnTo>
                <a:lnTo>
                  <a:pt x="12563" y="5543"/>
                </a:lnTo>
                <a:lnTo>
                  <a:pt x="12545" y="5551"/>
                </a:lnTo>
                <a:lnTo>
                  <a:pt x="12528" y="5551"/>
                </a:lnTo>
                <a:lnTo>
                  <a:pt x="12501" y="5551"/>
                </a:lnTo>
                <a:lnTo>
                  <a:pt x="12448" y="5560"/>
                </a:lnTo>
                <a:lnTo>
                  <a:pt x="12431" y="5560"/>
                </a:lnTo>
                <a:lnTo>
                  <a:pt x="12413" y="5569"/>
                </a:lnTo>
                <a:lnTo>
                  <a:pt x="12395" y="5578"/>
                </a:lnTo>
                <a:lnTo>
                  <a:pt x="12378" y="5587"/>
                </a:lnTo>
                <a:lnTo>
                  <a:pt x="12369" y="5595"/>
                </a:lnTo>
                <a:lnTo>
                  <a:pt x="12360" y="5613"/>
                </a:lnTo>
                <a:lnTo>
                  <a:pt x="12351" y="5613"/>
                </a:lnTo>
                <a:lnTo>
                  <a:pt x="12342" y="5613"/>
                </a:lnTo>
                <a:lnTo>
                  <a:pt x="12334" y="5613"/>
                </a:lnTo>
                <a:lnTo>
                  <a:pt x="12325" y="5613"/>
                </a:lnTo>
                <a:lnTo>
                  <a:pt x="12290" y="5631"/>
                </a:lnTo>
                <a:lnTo>
                  <a:pt x="12281" y="5640"/>
                </a:lnTo>
                <a:lnTo>
                  <a:pt x="12272" y="5640"/>
                </a:lnTo>
                <a:lnTo>
                  <a:pt x="12263" y="5657"/>
                </a:lnTo>
                <a:lnTo>
                  <a:pt x="12245" y="5657"/>
                </a:lnTo>
                <a:lnTo>
                  <a:pt x="12237" y="5666"/>
                </a:lnTo>
                <a:lnTo>
                  <a:pt x="12219" y="5675"/>
                </a:lnTo>
                <a:lnTo>
                  <a:pt x="12210" y="5675"/>
                </a:lnTo>
                <a:lnTo>
                  <a:pt x="12193" y="5675"/>
                </a:lnTo>
                <a:lnTo>
                  <a:pt x="12184" y="5675"/>
                </a:lnTo>
                <a:lnTo>
                  <a:pt x="12166" y="5675"/>
                </a:lnTo>
                <a:lnTo>
                  <a:pt x="12157" y="5675"/>
                </a:lnTo>
                <a:lnTo>
                  <a:pt x="12148" y="5675"/>
                </a:lnTo>
                <a:lnTo>
                  <a:pt x="12148" y="5666"/>
                </a:lnTo>
                <a:lnTo>
                  <a:pt x="12140" y="5657"/>
                </a:lnTo>
                <a:lnTo>
                  <a:pt x="12140" y="5648"/>
                </a:lnTo>
                <a:lnTo>
                  <a:pt x="12131" y="5657"/>
                </a:lnTo>
                <a:lnTo>
                  <a:pt x="12122" y="5666"/>
                </a:lnTo>
                <a:lnTo>
                  <a:pt x="12104" y="5666"/>
                </a:lnTo>
                <a:lnTo>
                  <a:pt x="12095" y="5666"/>
                </a:lnTo>
                <a:lnTo>
                  <a:pt x="12087" y="5657"/>
                </a:lnTo>
                <a:lnTo>
                  <a:pt x="12078" y="5666"/>
                </a:lnTo>
                <a:lnTo>
                  <a:pt x="12069" y="5666"/>
                </a:lnTo>
                <a:lnTo>
                  <a:pt x="12043" y="5675"/>
                </a:lnTo>
                <a:lnTo>
                  <a:pt x="12016" y="5666"/>
                </a:lnTo>
                <a:lnTo>
                  <a:pt x="11998" y="5657"/>
                </a:lnTo>
                <a:lnTo>
                  <a:pt x="11981" y="5648"/>
                </a:lnTo>
                <a:lnTo>
                  <a:pt x="11972" y="5631"/>
                </a:lnTo>
                <a:lnTo>
                  <a:pt x="11963" y="5622"/>
                </a:lnTo>
                <a:lnTo>
                  <a:pt x="11963" y="5613"/>
                </a:lnTo>
                <a:lnTo>
                  <a:pt x="11972" y="5613"/>
                </a:lnTo>
                <a:lnTo>
                  <a:pt x="11963" y="5604"/>
                </a:lnTo>
                <a:lnTo>
                  <a:pt x="11954" y="5613"/>
                </a:lnTo>
                <a:lnTo>
                  <a:pt x="11945" y="5613"/>
                </a:lnTo>
                <a:lnTo>
                  <a:pt x="11937" y="5613"/>
                </a:lnTo>
                <a:lnTo>
                  <a:pt x="11919" y="5622"/>
                </a:lnTo>
                <a:lnTo>
                  <a:pt x="11919" y="5631"/>
                </a:lnTo>
                <a:lnTo>
                  <a:pt x="11893" y="5701"/>
                </a:lnTo>
                <a:lnTo>
                  <a:pt x="11857" y="5754"/>
                </a:lnTo>
                <a:lnTo>
                  <a:pt x="11848" y="5772"/>
                </a:lnTo>
                <a:lnTo>
                  <a:pt x="11831" y="5781"/>
                </a:lnTo>
                <a:lnTo>
                  <a:pt x="11804" y="5798"/>
                </a:lnTo>
                <a:lnTo>
                  <a:pt x="11751" y="5816"/>
                </a:lnTo>
                <a:lnTo>
                  <a:pt x="11734" y="5825"/>
                </a:lnTo>
                <a:lnTo>
                  <a:pt x="11725" y="5834"/>
                </a:lnTo>
                <a:lnTo>
                  <a:pt x="11707" y="5851"/>
                </a:lnTo>
                <a:lnTo>
                  <a:pt x="11681" y="5887"/>
                </a:lnTo>
                <a:lnTo>
                  <a:pt x="11672" y="5913"/>
                </a:lnTo>
                <a:lnTo>
                  <a:pt x="11672" y="5922"/>
                </a:lnTo>
                <a:lnTo>
                  <a:pt x="11646" y="5957"/>
                </a:lnTo>
                <a:lnTo>
                  <a:pt x="11637" y="5975"/>
                </a:lnTo>
                <a:lnTo>
                  <a:pt x="11637" y="6010"/>
                </a:lnTo>
                <a:lnTo>
                  <a:pt x="11637" y="6028"/>
                </a:lnTo>
                <a:lnTo>
                  <a:pt x="11628" y="6037"/>
                </a:lnTo>
                <a:lnTo>
                  <a:pt x="11637" y="6037"/>
                </a:lnTo>
                <a:lnTo>
                  <a:pt x="11637" y="6046"/>
                </a:lnTo>
                <a:lnTo>
                  <a:pt x="11646" y="6054"/>
                </a:lnTo>
                <a:lnTo>
                  <a:pt x="11654" y="6063"/>
                </a:lnTo>
                <a:lnTo>
                  <a:pt x="11646" y="6081"/>
                </a:lnTo>
                <a:lnTo>
                  <a:pt x="11646" y="6099"/>
                </a:lnTo>
                <a:lnTo>
                  <a:pt x="11637" y="6107"/>
                </a:lnTo>
                <a:lnTo>
                  <a:pt x="11619" y="6125"/>
                </a:lnTo>
                <a:lnTo>
                  <a:pt x="11610" y="6143"/>
                </a:lnTo>
                <a:lnTo>
                  <a:pt x="11584" y="6169"/>
                </a:lnTo>
                <a:lnTo>
                  <a:pt x="11575" y="6178"/>
                </a:lnTo>
                <a:lnTo>
                  <a:pt x="11540" y="6196"/>
                </a:lnTo>
                <a:lnTo>
                  <a:pt x="11531" y="6213"/>
                </a:lnTo>
                <a:lnTo>
                  <a:pt x="11513" y="6222"/>
                </a:lnTo>
                <a:lnTo>
                  <a:pt x="11504" y="6231"/>
                </a:lnTo>
                <a:lnTo>
                  <a:pt x="11478" y="6240"/>
                </a:lnTo>
                <a:lnTo>
                  <a:pt x="11443" y="6249"/>
                </a:lnTo>
                <a:lnTo>
                  <a:pt x="11416" y="6249"/>
                </a:lnTo>
                <a:lnTo>
                  <a:pt x="11407" y="6257"/>
                </a:lnTo>
                <a:lnTo>
                  <a:pt x="11399" y="6266"/>
                </a:lnTo>
                <a:lnTo>
                  <a:pt x="11390" y="6275"/>
                </a:lnTo>
                <a:lnTo>
                  <a:pt x="11381" y="6293"/>
                </a:lnTo>
                <a:lnTo>
                  <a:pt x="11372" y="6319"/>
                </a:lnTo>
                <a:lnTo>
                  <a:pt x="11363" y="6337"/>
                </a:lnTo>
                <a:lnTo>
                  <a:pt x="11363" y="6354"/>
                </a:lnTo>
                <a:lnTo>
                  <a:pt x="11354" y="6354"/>
                </a:lnTo>
                <a:lnTo>
                  <a:pt x="11328" y="6372"/>
                </a:lnTo>
                <a:lnTo>
                  <a:pt x="11319" y="6372"/>
                </a:lnTo>
                <a:lnTo>
                  <a:pt x="11301" y="6390"/>
                </a:lnTo>
                <a:lnTo>
                  <a:pt x="11293" y="6399"/>
                </a:lnTo>
                <a:lnTo>
                  <a:pt x="11293" y="6416"/>
                </a:lnTo>
                <a:lnTo>
                  <a:pt x="11284" y="6425"/>
                </a:lnTo>
                <a:lnTo>
                  <a:pt x="11275" y="6443"/>
                </a:lnTo>
                <a:lnTo>
                  <a:pt x="11266" y="6452"/>
                </a:lnTo>
                <a:lnTo>
                  <a:pt x="11266" y="6469"/>
                </a:lnTo>
                <a:lnTo>
                  <a:pt x="11266" y="6496"/>
                </a:lnTo>
                <a:lnTo>
                  <a:pt x="11266" y="6505"/>
                </a:lnTo>
                <a:lnTo>
                  <a:pt x="11249" y="6522"/>
                </a:lnTo>
                <a:lnTo>
                  <a:pt x="11240" y="6531"/>
                </a:lnTo>
                <a:lnTo>
                  <a:pt x="11213" y="6557"/>
                </a:lnTo>
                <a:lnTo>
                  <a:pt x="11196" y="6566"/>
                </a:lnTo>
                <a:lnTo>
                  <a:pt x="11187" y="6575"/>
                </a:lnTo>
                <a:lnTo>
                  <a:pt x="11187" y="6584"/>
                </a:lnTo>
                <a:lnTo>
                  <a:pt x="11187" y="6593"/>
                </a:lnTo>
                <a:lnTo>
                  <a:pt x="11187" y="6584"/>
                </a:lnTo>
                <a:lnTo>
                  <a:pt x="11196" y="6584"/>
                </a:lnTo>
                <a:lnTo>
                  <a:pt x="11196" y="6575"/>
                </a:lnTo>
                <a:lnTo>
                  <a:pt x="11196" y="6584"/>
                </a:lnTo>
                <a:lnTo>
                  <a:pt x="11187" y="6602"/>
                </a:lnTo>
                <a:lnTo>
                  <a:pt x="11178" y="6609"/>
                </a:lnTo>
                <a:lnTo>
                  <a:pt x="11169" y="6627"/>
                </a:lnTo>
                <a:lnTo>
                  <a:pt x="11169" y="6636"/>
                </a:lnTo>
                <a:lnTo>
                  <a:pt x="11169" y="6645"/>
                </a:lnTo>
                <a:lnTo>
                  <a:pt x="11160" y="6654"/>
                </a:lnTo>
                <a:lnTo>
                  <a:pt x="11151" y="6671"/>
                </a:lnTo>
                <a:lnTo>
                  <a:pt x="11143" y="6689"/>
                </a:lnTo>
                <a:lnTo>
                  <a:pt x="11134" y="6698"/>
                </a:lnTo>
                <a:lnTo>
                  <a:pt x="11125" y="6706"/>
                </a:lnTo>
                <a:lnTo>
                  <a:pt x="11116" y="6724"/>
                </a:lnTo>
                <a:lnTo>
                  <a:pt x="11107" y="6768"/>
                </a:lnTo>
                <a:lnTo>
                  <a:pt x="11099" y="6804"/>
                </a:lnTo>
                <a:lnTo>
                  <a:pt x="11107" y="6812"/>
                </a:lnTo>
                <a:lnTo>
                  <a:pt x="11107" y="6795"/>
                </a:lnTo>
                <a:lnTo>
                  <a:pt x="11107" y="6786"/>
                </a:lnTo>
                <a:lnTo>
                  <a:pt x="11116" y="6786"/>
                </a:lnTo>
                <a:lnTo>
                  <a:pt x="11125" y="6812"/>
                </a:lnTo>
                <a:lnTo>
                  <a:pt x="11134" y="6821"/>
                </a:lnTo>
                <a:lnTo>
                  <a:pt x="11143" y="6821"/>
                </a:lnTo>
                <a:lnTo>
                  <a:pt x="11143" y="6812"/>
                </a:lnTo>
                <a:lnTo>
                  <a:pt x="11143" y="6821"/>
                </a:lnTo>
                <a:lnTo>
                  <a:pt x="11151" y="6821"/>
                </a:lnTo>
                <a:lnTo>
                  <a:pt x="11160" y="6839"/>
                </a:lnTo>
                <a:lnTo>
                  <a:pt x="11169" y="6857"/>
                </a:lnTo>
                <a:lnTo>
                  <a:pt x="11160" y="6857"/>
                </a:lnTo>
                <a:lnTo>
                  <a:pt x="11160" y="6874"/>
                </a:lnTo>
                <a:lnTo>
                  <a:pt x="11160" y="6883"/>
                </a:lnTo>
                <a:lnTo>
                  <a:pt x="11151" y="6909"/>
                </a:lnTo>
                <a:lnTo>
                  <a:pt x="11160" y="6909"/>
                </a:lnTo>
                <a:lnTo>
                  <a:pt x="11151" y="6918"/>
                </a:lnTo>
                <a:lnTo>
                  <a:pt x="11143" y="6918"/>
                </a:lnTo>
                <a:lnTo>
                  <a:pt x="11143" y="6927"/>
                </a:lnTo>
                <a:lnTo>
                  <a:pt x="11160" y="6936"/>
                </a:lnTo>
                <a:lnTo>
                  <a:pt x="11169" y="6945"/>
                </a:lnTo>
                <a:lnTo>
                  <a:pt x="11169" y="6971"/>
                </a:lnTo>
                <a:lnTo>
                  <a:pt x="11178" y="6980"/>
                </a:lnTo>
                <a:lnTo>
                  <a:pt x="11178" y="7007"/>
                </a:lnTo>
                <a:lnTo>
                  <a:pt x="11178" y="7033"/>
                </a:lnTo>
                <a:lnTo>
                  <a:pt x="11178" y="7060"/>
                </a:lnTo>
                <a:lnTo>
                  <a:pt x="11169" y="7086"/>
                </a:lnTo>
                <a:lnTo>
                  <a:pt x="11160" y="7104"/>
                </a:lnTo>
                <a:lnTo>
                  <a:pt x="11151" y="7130"/>
                </a:lnTo>
                <a:lnTo>
                  <a:pt x="11143" y="7139"/>
                </a:lnTo>
                <a:lnTo>
                  <a:pt x="11143" y="7148"/>
                </a:lnTo>
                <a:lnTo>
                  <a:pt x="11143" y="7183"/>
                </a:lnTo>
                <a:lnTo>
                  <a:pt x="11143" y="7192"/>
                </a:lnTo>
                <a:lnTo>
                  <a:pt x="11116" y="7227"/>
                </a:lnTo>
                <a:lnTo>
                  <a:pt x="11099" y="7254"/>
                </a:lnTo>
                <a:lnTo>
                  <a:pt x="11081" y="7263"/>
                </a:lnTo>
                <a:lnTo>
                  <a:pt x="11072" y="7263"/>
                </a:lnTo>
                <a:lnTo>
                  <a:pt x="11072" y="7271"/>
                </a:lnTo>
                <a:lnTo>
                  <a:pt x="11081" y="7271"/>
                </a:lnTo>
                <a:lnTo>
                  <a:pt x="11090" y="7271"/>
                </a:lnTo>
                <a:lnTo>
                  <a:pt x="11099" y="7271"/>
                </a:lnTo>
                <a:lnTo>
                  <a:pt x="11099" y="7289"/>
                </a:lnTo>
                <a:lnTo>
                  <a:pt x="11107" y="7289"/>
                </a:lnTo>
                <a:lnTo>
                  <a:pt x="11116" y="7307"/>
                </a:lnTo>
                <a:lnTo>
                  <a:pt x="11125" y="7315"/>
                </a:lnTo>
                <a:lnTo>
                  <a:pt x="11125" y="7324"/>
                </a:lnTo>
                <a:lnTo>
                  <a:pt x="11134" y="7315"/>
                </a:lnTo>
                <a:lnTo>
                  <a:pt x="11134" y="7324"/>
                </a:lnTo>
                <a:lnTo>
                  <a:pt x="11125" y="7324"/>
                </a:lnTo>
                <a:lnTo>
                  <a:pt x="11125" y="7333"/>
                </a:lnTo>
                <a:lnTo>
                  <a:pt x="11134" y="7342"/>
                </a:lnTo>
                <a:lnTo>
                  <a:pt x="11143" y="7342"/>
                </a:lnTo>
                <a:lnTo>
                  <a:pt x="11143" y="7351"/>
                </a:lnTo>
                <a:lnTo>
                  <a:pt x="11143" y="7360"/>
                </a:lnTo>
                <a:lnTo>
                  <a:pt x="11151" y="7368"/>
                </a:lnTo>
                <a:lnTo>
                  <a:pt x="11169" y="7360"/>
                </a:lnTo>
                <a:lnTo>
                  <a:pt x="11196" y="7360"/>
                </a:lnTo>
                <a:lnTo>
                  <a:pt x="11213" y="7360"/>
                </a:lnTo>
                <a:lnTo>
                  <a:pt x="11222" y="7360"/>
                </a:lnTo>
                <a:lnTo>
                  <a:pt x="11213" y="7360"/>
                </a:lnTo>
                <a:lnTo>
                  <a:pt x="11196" y="7368"/>
                </a:lnTo>
                <a:lnTo>
                  <a:pt x="11187" y="7368"/>
                </a:lnTo>
                <a:lnTo>
                  <a:pt x="11169" y="7368"/>
                </a:lnTo>
                <a:lnTo>
                  <a:pt x="11169" y="7377"/>
                </a:lnTo>
                <a:lnTo>
                  <a:pt x="11160" y="7377"/>
                </a:lnTo>
                <a:lnTo>
                  <a:pt x="11151" y="7377"/>
                </a:lnTo>
                <a:lnTo>
                  <a:pt x="11143" y="7377"/>
                </a:lnTo>
                <a:lnTo>
                  <a:pt x="11134" y="7368"/>
                </a:lnTo>
                <a:lnTo>
                  <a:pt x="11134" y="7360"/>
                </a:lnTo>
                <a:lnTo>
                  <a:pt x="11125" y="7368"/>
                </a:lnTo>
                <a:lnTo>
                  <a:pt x="11125" y="7386"/>
                </a:lnTo>
                <a:lnTo>
                  <a:pt x="11125" y="7395"/>
                </a:lnTo>
                <a:lnTo>
                  <a:pt x="11125" y="7404"/>
                </a:lnTo>
                <a:lnTo>
                  <a:pt x="11125" y="7421"/>
                </a:lnTo>
                <a:lnTo>
                  <a:pt x="11125" y="7430"/>
                </a:lnTo>
                <a:lnTo>
                  <a:pt x="11134" y="7421"/>
                </a:lnTo>
                <a:lnTo>
                  <a:pt x="11143" y="7421"/>
                </a:lnTo>
                <a:lnTo>
                  <a:pt x="11151" y="7421"/>
                </a:lnTo>
                <a:lnTo>
                  <a:pt x="11151" y="7430"/>
                </a:lnTo>
                <a:lnTo>
                  <a:pt x="11143" y="7430"/>
                </a:lnTo>
                <a:lnTo>
                  <a:pt x="11143" y="7421"/>
                </a:lnTo>
                <a:lnTo>
                  <a:pt x="11134" y="7430"/>
                </a:lnTo>
                <a:lnTo>
                  <a:pt x="11125" y="7430"/>
                </a:lnTo>
                <a:lnTo>
                  <a:pt x="11125" y="7439"/>
                </a:lnTo>
                <a:lnTo>
                  <a:pt x="11125" y="7448"/>
                </a:lnTo>
                <a:lnTo>
                  <a:pt x="11151" y="7457"/>
                </a:lnTo>
                <a:lnTo>
                  <a:pt x="11160" y="7457"/>
                </a:lnTo>
                <a:lnTo>
                  <a:pt x="11160" y="7466"/>
                </a:lnTo>
                <a:lnTo>
                  <a:pt x="11160" y="7474"/>
                </a:lnTo>
                <a:lnTo>
                  <a:pt x="11169" y="7474"/>
                </a:lnTo>
                <a:lnTo>
                  <a:pt x="11187" y="7474"/>
                </a:lnTo>
                <a:lnTo>
                  <a:pt x="11187" y="7483"/>
                </a:lnTo>
                <a:lnTo>
                  <a:pt x="11196" y="7492"/>
                </a:lnTo>
                <a:lnTo>
                  <a:pt x="11204" y="7483"/>
                </a:lnTo>
                <a:lnTo>
                  <a:pt x="11213" y="7474"/>
                </a:lnTo>
                <a:lnTo>
                  <a:pt x="11222" y="7474"/>
                </a:lnTo>
                <a:lnTo>
                  <a:pt x="11240" y="7474"/>
                </a:lnTo>
                <a:lnTo>
                  <a:pt x="11249" y="7474"/>
                </a:lnTo>
                <a:lnTo>
                  <a:pt x="11240" y="7483"/>
                </a:lnTo>
                <a:lnTo>
                  <a:pt x="11222" y="7483"/>
                </a:lnTo>
                <a:lnTo>
                  <a:pt x="11222" y="7492"/>
                </a:lnTo>
                <a:lnTo>
                  <a:pt x="11222" y="7501"/>
                </a:lnTo>
                <a:lnTo>
                  <a:pt x="11231" y="7501"/>
                </a:lnTo>
                <a:lnTo>
                  <a:pt x="11231" y="7492"/>
                </a:lnTo>
                <a:lnTo>
                  <a:pt x="11240" y="7492"/>
                </a:lnTo>
                <a:lnTo>
                  <a:pt x="11249" y="7492"/>
                </a:lnTo>
                <a:lnTo>
                  <a:pt x="11249" y="7501"/>
                </a:lnTo>
                <a:lnTo>
                  <a:pt x="11240" y="7501"/>
                </a:lnTo>
                <a:lnTo>
                  <a:pt x="11222" y="7510"/>
                </a:lnTo>
                <a:lnTo>
                  <a:pt x="11222" y="7518"/>
                </a:lnTo>
                <a:lnTo>
                  <a:pt x="11231" y="7518"/>
                </a:lnTo>
                <a:lnTo>
                  <a:pt x="11222" y="7518"/>
                </a:lnTo>
                <a:lnTo>
                  <a:pt x="11222" y="7527"/>
                </a:lnTo>
                <a:lnTo>
                  <a:pt x="11231" y="7536"/>
                </a:lnTo>
                <a:lnTo>
                  <a:pt x="11240" y="7536"/>
                </a:lnTo>
                <a:lnTo>
                  <a:pt x="11240" y="7545"/>
                </a:lnTo>
                <a:lnTo>
                  <a:pt x="11249" y="7536"/>
                </a:lnTo>
                <a:lnTo>
                  <a:pt x="11249" y="7545"/>
                </a:lnTo>
                <a:lnTo>
                  <a:pt x="11249" y="7554"/>
                </a:lnTo>
                <a:lnTo>
                  <a:pt x="11257" y="7563"/>
                </a:lnTo>
                <a:lnTo>
                  <a:pt x="11257" y="7545"/>
                </a:lnTo>
                <a:lnTo>
                  <a:pt x="11266" y="7545"/>
                </a:lnTo>
                <a:lnTo>
                  <a:pt x="11275" y="7554"/>
                </a:lnTo>
                <a:lnTo>
                  <a:pt x="11275" y="7563"/>
                </a:lnTo>
                <a:lnTo>
                  <a:pt x="11275" y="7571"/>
                </a:lnTo>
                <a:lnTo>
                  <a:pt x="11284" y="7563"/>
                </a:lnTo>
                <a:lnTo>
                  <a:pt x="11284" y="7571"/>
                </a:lnTo>
                <a:lnTo>
                  <a:pt x="11284" y="7580"/>
                </a:lnTo>
                <a:lnTo>
                  <a:pt x="11301" y="7598"/>
                </a:lnTo>
                <a:lnTo>
                  <a:pt x="11319" y="7607"/>
                </a:lnTo>
                <a:lnTo>
                  <a:pt x="11328" y="7607"/>
                </a:lnTo>
                <a:lnTo>
                  <a:pt x="11328" y="7616"/>
                </a:lnTo>
                <a:lnTo>
                  <a:pt x="11328" y="7624"/>
                </a:lnTo>
                <a:lnTo>
                  <a:pt x="11346" y="7624"/>
                </a:lnTo>
                <a:lnTo>
                  <a:pt x="11354" y="7624"/>
                </a:lnTo>
                <a:lnTo>
                  <a:pt x="11354" y="7633"/>
                </a:lnTo>
                <a:lnTo>
                  <a:pt x="11354" y="7642"/>
                </a:lnTo>
                <a:lnTo>
                  <a:pt x="11354" y="7651"/>
                </a:lnTo>
                <a:lnTo>
                  <a:pt x="11363" y="7651"/>
                </a:lnTo>
                <a:lnTo>
                  <a:pt x="11372" y="7660"/>
                </a:lnTo>
                <a:lnTo>
                  <a:pt x="11372" y="7668"/>
                </a:lnTo>
                <a:lnTo>
                  <a:pt x="11381" y="7677"/>
                </a:lnTo>
                <a:lnTo>
                  <a:pt x="11381" y="7686"/>
                </a:lnTo>
                <a:lnTo>
                  <a:pt x="11381" y="7695"/>
                </a:lnTo>
                <a:lnTo>
                  <a:pt x="11390" y="7704"/>
                </a:lnTo>
                <a:lnTo>
                  <a:pt x="11399" y="7704"/>
                </a:lnTo>
                <a:lnTo>
                  <a:pt x="11390" y="7704"/>
                </a:lnTo>
                <a:lnTo>
                  <a:pt x="11390" y="7713"/>
                </a:lnTo>
                <a:lnTo>
                  <a:pt x="11390" y="7721"/>
                </a:lnTo>
                <a:lnTo>
                  <a:pt x="11399" y="7721"/>
                </a:lnTo>
                <a:lnTo>
                  <a:pt x="11407" y="7721"/>
                </a:lnTo>
                <a:lnTo>
                  <a:pt x="11399" y="7730"/>
                </a:lnTo>
                <a:lnTo>
                  <a:pt x="11390" y="7730"/>
                </a:lnTo>
                <a:lnTo>
                  <a:pt x="11381" y="7730"/>
                </a:lnTo>
                <a:lnTo>
                  <a:pt x="11390" y="7739"/>
                </a:lnTo>
                <a:lnTo>
                  <a:pt x="11390" y="7748"/>
                </a:lnTo>
                <a:lnTo>
                  <a:pt x="11399" y="7748"/>
                </a:lnTo>
                <a:lnTo>
                  <a:pt x="11407" y="7757"/>
                </a:lnTo>
                <a:lnTo>
                  <a:pt x="11407" y="7766"/>
                </a:lnTo>
                <a:lnTo>
                  <a:pt x="11407" y="7774"/>
                </a:lnTo>
                <a:lnTo>
                  <a:pt x="11416" y="7783"/>
                </a:lnTo>
                <a:lnTo>
                  <a:pt x="11425" y="7783"/>
                </a:lnTo>
                <a:lnTo>
                  <a:pt x="11434" y="7783"/>
                </a:lnTo>
                <a:lnTo>
                  <a:pt x="11443" y="7783"/>
                </a:lnTo>
                <a:lnTo>
                  <a:pt x="11434" y="7792"/>
                </a:lnTo>
                <a:lnTo>
                  <a:pt x="11443" y="7801"/>
                </a:lnTo>
                <a:lnTo>
                  <a:pt x="11443" y="7810"/>
                </a:lnTo>
                <a:lnTo>
                  <a:pt x="11451" y="7810"/>
                </a:lnTo>
                <a:lnTo>
                  <a:pt x="11478" y="7827"/>
                </a:lnTo>
                <a:lnTo>
                  <a:pt x="11496" y="7836"/>
                </a:lnTo>
                <a:lnTo>
                  <a:pt x="11513" y="7845"/>
                </a:lnTo>
                <a:lnTo>
                  <a:pt x="11531" y="7863"/>
                </a:lnTo>
                <a:lnTo>
                  <a:pt x="11548" y="7871"/>
                </a:lnTo>
                <a:lnTo>
                  <a:pt x="11557" y="7880"/>
                </a:lnTo>
                <a:lnTo>
                  <a:pt x="11566" y="7889"/>
                </a:lnTo>
                <a:lnTo>
                  <a:pt x="11575" y="7889"/>
                </a:lnTo>
                <a:lnTo>
                  <a:pt x="11575" y="7898"/>
                </a:lnTo>
                <a:lnTo>
                  <a:pt x="11593" y="7898"/>
                </a:lnTo>
                <a:lnTo>
                  <a:pt x="11601" y="7907"/>
                </a:lnTo>
                <a:lnTo>
                  <a:pt x="11646" y="7951"/>
                </a:lnTo>
                <a:lnTo>
                  <a:pt x="11672" y="7969"/>
                </a:lnTo>
                <a:lnTo>
                  <a:pt x="11690" y="7977"/>
                </a:lnTo>
                <a:lnTo>
                  <a:pt x="11751" y="8013"/>
                </a:lnTo>
                <a:lnTo>
                  <a:pt x="11769" y="8022"/>
                </a:lnTo>
                <a:lnTo>
                  <a:pt x="11796" y="8030"/>
                </a:lnTo>
                <a:lnTo>
                  <a:pt x="11804" y="8030"/>
                </a:lnTo>
                <a:lnTo>
                  <a:pt x="11813" y="8030"/>
                </a:lnTo>
                <a:lnTo>
                  <a:pt x="11822" y="8022"/>
                </a:lnTo>
                <a:lnTo>
                  <a:pt x="11840" y="8022"/>
                </a:lnTo>
                <a:lnTo>
                  <a:pt x="11848" y="8013"/>
                </a:lnTo>
                <a:lnTo>
                  <a:pt x="11857" y="8013"/>
                </a:lnTo>
                <a:lnTo>
                  <a:pt x="11875" y="8004"/>
                </a:lnTo>
                <a:lnTo>
                  <a:pt x="11910" y="7986"/>
                </a:lnTo>
                <a:lnTo>
                  <a:pt x="11919" y="7986"/>
                </a:lnTo>
                <a:lnTo>
                  <a:pt x="11945" y="7977"/>
                </a:lnTo>
                <a:lnTo>
                  <a:pt x="11990" y="7977"/>
                </a:lnTo>
                <a:lnTo>
                  <a:pt x="11981" y="7977"/>
                </a:lnTo>
                <a:lnTo>
                  <a:pt x="11972" y="7977"/>
                </a:lnTo>
                <a:lnTo>
                  <a:pt x="11963" y="7977"/>
                </a:lnTo>
                <a:lnTo>
                  <a:pt x="11963" y="7969"/>
                </a:lnTo>
                <a:lnTo>
                  <a:pt x="11972" y="7969"/>
                </a:lnTo>
                <a:lnTo>
                  <a:pt x="11990" y="7969"/>
                </a:lnTo>
                <a:lnTo>
                  <a:pt x="11990" y="7977"/>
                </a:lnTo>
                <a:lnTo>
                  <a:pt x="11998" y="7977"/>
                </a:lnTo>
                <a:lnTo>
                  <a:pt x="12016" y="7977"/>
                </a:lnTo>
                <a:lnTo>
                  <a:pt x="12060" y="7969"/>
                </a:lnTo>
                <a:lnTo>
                  <a:pt x="12051" y="7969"/>
                </a:lnTo>
                <a:lnTo>
                  <a:pt x="12016" y="7969"/>
                </a:lnTo>
                <a:lnTo>
                  <a:pt x="12025" y="7969"/>
                </a:lnTo>
                <a:lnTo>
                  <a:pt x="12034" y="7960"/>
                </a:lnTo>
                <a:lnTo>
                  <a:pt x="12051" y="7960"/>
                </a:lnTo>
                <a:lnTo>
                  <a:pt x="12069" y="7969"/>
                </a:lnTo>
                <a:lnTo>
                  <a:pt x="12113" y="7977"/>
                </a:lnTo>
                <a:lnTo>
                  <a:pt x="12122" y="7960"/>
                </a:lnTo>
                <a:lnTo>
                  <a:pt x="12122" y="7969"/>
                </a:lnTo>
                <a:lnTo>
                  <a:pt x="12131" y="7977"/>
                </a:lnTo>
                <a:lnTo>
                  <a:pt x="12140" y="7977"/>
                </a:lnTo>
                <a:lnTo>
                  <a:pt x="12131" y="7977"/>
                </a:lnTo>
                <a:lnTo>
                  <a:pt x="12122" y="7977"/>
                </a:lnTo>
                <a:lnTo>
                  <a:pt x="12131" y="7977"/>
                </a:lnTo>
                <a:lnTo>
                  <a:pt x="12140" y="7986"/>
                </a:lnTo>
                <a:lnTo>
                  <a:pt x="12157" y="7986"/>
                </a:lnTo>
                <a:lnTo>
                  <a:pt x="12184" y="7995"/>
                </a:lnTo>
                <a:lnTo>
                  <a:pt x="12193" y="7995"/>
                </a:lnTo>
                <a:lnTo>
                  <a:pt x="12201" y="8004"/>
                </a:lnTo>
                <a:lnTo>
                  <a:pt x="12210" y="8004"/>
                </a:lnTo>
                <a:lnTo>
                  <a:pt x="12228" y="7995"/>
                </a:lnTo>
                <a:lnTo>
                  <a:pt x="12237" y="7986"/>
                </a:lnTo>
                <a:lnTo>
                  <a:pt x="12245" y="7986"/>
                </a:lnTo>
                <a:lnTo>
                  <a:pt x="12281" y="7969"/>
                </a:lnTo>
                <a:lnTo>
                  <a:pt x="12298" y="7969"/>
                </a:lnTo>
                <a:lnTo>
                  <a:pt x="12307" y="7960"/>
                </a:lnTo>
                <a:lnTo>
                  <a:pt x="12325" y="7960"/>
                </a:lnTo>
                <a:lnTo>
                  <a:pt x="12334" y="7951"/>
                </a:lnTo>
                <a:lnTo>
                  <a:pt x="12351" y="7942"/>
                </a:lnTo>
                <a:lnTo>
                  <a:pt x="12378" y="7933"/>
                </a:lnTo>
                <a:lnTo>
                  <a:pt x="12404" y="7933"/>
                </a:lnTo>
                <a:lnTo>
                  <a:pt x="12413" y="7933"/>
                </a:lnTo>
                <a:lnTo>
                  <a:pt x="12431" y="7924"/>
                </a:lnTo>
                <a:lnTo>
                  <a:pt x="12431" y="7916"/>
                </a:lnTo>
                <a:lnTo>
                  <a:pt x="12440" y="7907"/>
                </a:lnTo>
                <a:lnTo>
                  <a:pt x="12448" y="7907"/>
                </a:lnTo>
                <a:lnTo>
                  <a:pt x="12457" y="7898"/>
                </a:lnTo>
                <a:lnTo>
                  <a:pt x="12475" y="7898"/>
                </a:lnTo>
                <a:lnTo>
                  <a:pt x="12492" y="7889"/>
                </a:lnTo>
                <a:lnTo>
                  <a:pt x="12528" y="7889"/>
                </a:lnTo>
                <a:lnTo>
                  <a:pt x="12554" y="7889"/>
                </a:lnTo>
                <a:lnTo>
                  <a:pt x="12563" y="7889"/>
                </a:lnTo>
                <a:lnTo>
                  <a:pt x="12607" y="7880"/>
                </a:lnTo>
                <a:lnTo>
                  <a:pt x="12607" y="7871"/>
                </a:lnTo>
                <a:lnTo>
                  <a:pt x="12616" y="7871"/>
                </a:lnTo>
                <a:lnTo>
                  <a:pt x="12634" y="7871"/>
                </a:lnTo>
                <a:lnTo>
                  <a:pt x="12616" y="7880"/>
                </a:lnTo>
                <a:lnTo>
                  <a:pt x="12607" y="7880"/>
                </a:lnTo>
                <a:lnTo>
                  <a:pt x="12616" y="7880"/>
                </a:lnTo>
                <a:lnTo>
                  <a:pt x="12660" y="7880"/>
                </a:lnTo>
                <a:lnTo>
                  <a:pt x="12687" y="7889"/>
                </a:lnTo>
                <a:lnTo>
                  <a:pt x="12695" y="7898"/>
                </a:lnTo>
                <a:lnTo>
                  <a:pt x="12713" y="7907"/>
                </a:lnTo>
                <a:lnTo>
                  <a:pt x="12731" y="7924"/>
                </a:lnTo>
                <a:lnTo>
                  <a:pt x="12731" y="7933"/>
                </a:lnTo>
                <a:lnTo>
                  <a:pt x="12731" y="7942"/>
                </a:lnTo>
                <a:lnTo>
                  <a:pt x="12740" y="7942"/>
                </a:lnTo>
                <a:lnTo>
                  <a:pt x="12748" y="7942"/>
                </a:lnTo>
                <a:lnTo>
                  <a:pt x="12748" y="7933"/>
                </a:lnTo>
                <a:lnTo>
                  <a:pt x="12748" y="7942"/>
                </a:lnTo>
                <a:lnTo>
                  <a:pt x="12757" y="7942"/>
                </a:lnTo>
                <a:lnTo>
                  <a:pt x="12748" y="7942"/>
                </a:lnTo>
                <a:lnTo>
                  <a:pt x="12740" y="7942"/>
                </a:lnTo>
                <a:lnTo>
                  <a:pt x="12740" y="7951"/>
                </a:lnTo>
                <a:lnTo>
                  <a:pt x="12757" y="7960"/>
                </a:lnTo>
                <a:lnTo>
                  <a:pt x="12766" y="7951"/>
                </a:lnTo>
                <a:lnTo>
                  <a:pt x="12766" y="7960"/>
                </a:lnTo>
                <a:lnTo>
                  <a:pt x="12757" y="7960"/>
                </a:lnTo>
                <a:lnTo>
                  <a:pt x="12748" y="7960"/>
                </a:lnTo>
                <a:lnTo>
                  <a:pt x="12748" y="7969"/>
                </a:lnTo>
                <a:lnTo>
                  <a:pt x="12757" y="7969"/>
                </a:lnTo>
                <a:lnTo>
                  <a:pt x="12757" y="7977"/>
                </a:lnTo>
                <a:lnTo>
                  <a:pt x="12757" y="7986"/>
                </a:lnTo>
                <a:lnTo>
                  <a:pt x="12766" y="7995"/>
                </a:lnTo>
                <a:lnTo>
                  <a:pt x="12766" y="8004"/>
                </a:lnTo>
                <a:lnTo>
                  <a:pt x="12766" y="8013"/>
                </a:lnTo>
                <a:lnTo>
                  <a:pt x="12784" y="8022"/>
                </a:lnTo>
                <a:lnTo>
                  <a:pt x="12792" y="8030"/>
                </a:lnTo>
                <a:lnTo>
                  <a:pt x="12801" y="8039"/>
                </a:lnTo>
                <a:lnTo>
                  <a:pt x="12810" y="8039"/>
                </a:lnTo>
                <a:lnTo>
                  <a:pt x="12819" y="8030"/>
                </a:lnTo>
                <a:lnTo>
                  <a:pt x="12819" y="8039"/>
                </a:lnTo>
                <a:lnTo>
                  <a:pt x="12837" y="8030"/>
                </a:lnTo>
                <a:lnTo>
                  <a:pt x="12845" y="8022"/>
                </a:lnTo>
                <a:lnTo>
                  <a:pt x="12845" y="8030"/>
                </a:lnTo>
                <a:lnTo>
                  <a:pt x="12854" y="8030"/>
                </a:lnTo>
                <a:lnTo>
                  <a:pt x="12863" y="8030"/>
                </a:lnTo>
                <a:lnTo>
                  <a:pt x="12854" y="8022"/>
                </a:lnTo>
                <a:lnTo>
                  <a:pt x="12854" y="8013"/>
                </a:lnTo>
                <a:lnTo>
                  <a:pt x="12854" y="8004"/>
                </a:lnTo>
                <a:lnTo>
                  <a:pt x="12863" y="8013"/>
                </a:lnTo>
                <a:lnTo>
                  <a:pt x="12863" y="8022"/>
                </a:lnTo>
                <a:lnTo>
                  <a:pt x="12863" y="8030"/>
                </a:lnTo>
                <a:lnTo>
                  <a:pt x="12872" y="8030"/>
                </a:lnTo>
                <a:lnTo>
                  <a:pt x="12881" y="8022"/>
                </a:lnTo>
                <a:lnTo>
                  <a:pt x="12881" y="8013"/>
                </a:lnTo>
                <a:lnTo>
                  <a:pt x="12881" y="8004"/>
                </a:lnTo>
                <a:lnTo>
                  <a:pt x="12881" y="8013"/>
                </a:lnTo>
                <a:lnTo>
                  <a:pt x="12889" y="8013"/>
                </a:lnTo>
                <a:lnTo>
                  <a:pt x="12889" y="8022"/>
                </a:lnTo>
                <a:lnTo>
                  <a:pt x="12907" y="8022"/>
                </a:lnTo>
                <a:lnTo>
                  <a:pt x="12907" y="8013"/>
                </a:lnTo>
                <a:lnTo>
                  <a:pt x="12916" y="8022"/>
                </a:lnTo>
                <a:lnTo>
                  <a:pt x="12934" y="8022"/>
                </a:lnTo>
                <a:lnTo>
                  <a:pt x="12951" y="8022"/>
                </a:lnTo>
                <a:lnTo>
                  <a:pt x="12969" y="8022"/>
                </a:lnTo>
                <a:lnTo>
                  <a:pt x="12969" y="8013"/>
                </a:lnTo>
                <a:lnTo>
                  <a:pt x="12960" y="7995"/>
                </a:lnTo>
                <a:lnTo>
                  <a:pt x="12969" y="7995"/>
                </a:lnTo>
                <a:lnTo>
                  <a:pt x="12978" y="7995"/>
                </a:lnTo>
                <a:lnTo>
                  <a:pt x="12978" y="8004"/>
                </a:lnTo>
                <a:lnTo>
                  <a:pt x="12987" y="8004"/>
                </a:lnTo>
                <a:lnTo>
                  <a:pt x="12987" y="8013"/>
                </a:lnTo>
                <a:lnTo>
                  <a:pt x="12987" y="8022"/>
                </a:lnTo>
                <a:lnTo>
                  <a:pt x="12995" y="8022"/>
                </a:lnTo>
                <a:lnTo>
                  <a:pt x="12995" y="8013"/>
                </a:lnTo>
                <a:lnTo>
                  <a:pt x="13004" y="8013"/>
                </a:lnTo>
                <a:lnTo>
                  <a:pt x="13013" y="8013"/>
                </a:lnTo>
                <a:lnTo>
                  <a:pt x="13013" y="8022"/>
                </a:lnTo>
                <a:lnTo>
                  <a:pt x="13013" y="8030"/>
                </a:lnTo>
                <a:lnTo>
                  <a:pt x="13013" y="8039"/>
                </a:lnTo>
                <a:lnTo>
                  <a:pt x="13022" y="8039"/>
                </a:lnTo>
                <a:lnTo>
                  <a:pt x="13022" y="8048"/>
                </a:lnTo>
                <a:lnTo>
                  <a:pt x="13031" y="8057"/>
                </a:lnTo>
                <a:lnTo>
                  <a:pt x="13039" y="8057"/>
                </a:lnTo>
                <a:lnTo>
                  <a:pt x="13039" y="8066"/>
                </a:lnTo>
                <a:lnTo>
                  <a:pt x="13048" y="8066"/>
                </a:lnTo>
                <a:lnTo>
                  <a:pt x="13057" y="8066"/>
                </a:lnTo>
                <a:lnTo>
                  <a:pt x="13057" y="8057"/>
                </a:lnTo>
                <a:lnTo>
                  <a:pt x="13066" y="8057"/>
                </a:lnTo>
                <a:lnTo>
                  <a:pt x="13066" y="8066"/>
                </a:lnTo>
                <a:lnTo>
                  <a:pt x="13075" y="8066"/>
                </a:lnTo>
                <a:lnTo>
                  <a:pt x="13066" y="8066"/>
                </a:lnTo>
                <a:lnTo>
                  <a:pt x="13066" y="8074"/>
                </a:lnTo>
                <a:lnTo>
                  <a:pt x="13057" y="8074"/>
                </a:lnTo>
                <a:lnTo>
                  <a:pt x="13066" y="8083"/>
                </a:lnTo>
                <a:lnTo>
                  <a:pt x="13075" y="8083"/>
                </a:lnTo>
                <a:lnTo>
                  <a:pt x="13066" y="8092"/>
                </a:lnTo>
                <a:lnTo>
                  <a:pt x="13084" y="8110"/>
                </a:lnTo>
                <a:lnTo>
                  <a:pt x="13084" y="8119"/>
                </a:lnTo>
                <a:lnTo>
                  <a:pt x="13092" y="8127"/>
                </a:lnTo>
                <a:lnTo>
                  <a:pt x="13084" y="8136"/>
                </a:lnTo>
                <a:lnTo>
                  <a:pt x="13084" y="8154"/>
                </a:lnTo>
                <a:lnTo>
                  <a:pt x="13084" y="8163"/>
                </a:lnTo>
                <a:lnTo>
                  <a:pt x="13075" y="8180"/>
                </a:lnTo>
                <a:lnTo>
                  <a:pt x="13075" y="8198"/>
                </a:lnTo>
                <a:lnTo>
                  <a:pt x="13075" y="8207"/>
                </a:lnTo>
                <a:lnTo>
                  <a:pt x="13075" y="8225"/>
                </a:lnTo>
                <a:lnTo>
                  <a:pt x="13066" y="8233"/>
                </a:lnTo>
                <a:lnTo>
                  <a:pt x="13066" y="8242"/>
                </a:lnTo>
                <a:lnTo>
                  <a:pt x="13057" y="8242"/>
                </a:lnTo>
                <a:lnTo>
                  <a:pt x="13048" y="8260"/>
                </a:lnTo>
                <a:lnTo>
                  <a:pt x="13048" y="8269"/>
                </a:lnTo>
                <a:lnTo>
                  <a:pt x="13057" y="8269"/>
                </a:lnTo>
                <a:lnTo>
                  <a:pt x="13066" y="8277"/>
                </a:lnTo>
                <a:lnTo>
                  <a:pt x="13066" y="8295"/>
                </a:lnTo>
                <a:lnTo>
                  <a:pt x="13066" y="8304"/>
                </a:lnTo>
                <a:lnTo>
                  <a:pt x="13066" y="8313"/>
                </a:lnTo>
                <a:lnTo>
                  <a:pt x="13057" y="8304"/>
                </a:lnTo>
                <a:lnTo>
                  <a:pt x="13039" y="8304"/>
                </a:lnTo>
                <a:lnTo>
                  <a:pt x="13039" y="8313"/>
                </a:lnTo>
                <a:lnTo>
                  <a:pt x="13048" y="8313"/>
                </a:lnTo>
                <a:lnTo>
                  <a:pt x="13057" y="8322"/>
                </a:lnTo>
                <a:lnTo>
                  <a:pt x="13057" y="8330"/>
                </a:lnTo>
                <a:lnTo>
                  <a:pt x="13075" y="8339"/>
                </a:lnTo>
                <a:lnTo>
                  <a:pt x="13092" y="8339"/>
                </a:lnTo>
                <a:lnTo>
                  <a:pt x="13075" y="8339"/>
                </a:lnTo>
                <a:lnTo>
                  <a:pt x="13075" y="8348"/>
                </a:lnTo>
                <a:lnTo>
                  <a:pt x="13066" y="8339"/>
                </a:lnTo>
                <a:lnTo>
                  <a:pt x="13057" y="8339"/>
                </a:lnTo>
                <a:lnTo>
                  <a:pt x="13048" y="8339"/>
                </a:lnTo>
                <a:lnTo>
                  <a:pt x="13048" y="8330"/>
                </a:lnTo>
                <a:lnTo>
                  <a:pt x="13039" y="8330"/>
                </a:lnTo>
                <a:lnTo>
                  <a:pt x="13039" y="8339"/>
                </a:lnTo>
                <a:lnTo>
                  <a:pt x="13048" y="8357"/>
                </a:lnTo>
                <a:lnTo>
                  <a:pt x="13039" y="8375"/>
                </a:lnTo>
                <a:lnTo>
                  <a:pt x="13031" y="8392"/>
                </a:lnTo>
                <a:lnTo>
                  <a:pt x="13022" y="8401"/>
                </a:lnTo>
                <a:lnTo>
                  <a:pt x="13013" y="8401"/>
                </a:lnTo>
                <a:lnTo>
                  <a:pt x="13004" y="8401"/>
                </a:lnTo>
                <a:lnTo>
                  <a:pt x="13004" y="8392"/>
                </a:lnTo>
                <a:lnTo>
                  <a:pt x="12995" y="8392"/>
                </a:lnTo>
                <a:lnTo>
                  <a:pt x="13004" y="8419"/>
                </a:lnTo>
                <a:lnTo>
                  <a:pt x="13013" y="8419"/>
                </a:lnTo>
                <a:lnTo>
                  <a:pt x="13013" y="8427"/>
                </a:lnTo>
                <a:lnTo>
                  <a:pt x="13022" y="8445"/>
                </a:lnTo>
                <a:lnTo>
                  <a:pt x="13031" y="8454"/>
                </a:lnTo>
                <a:lnTo>
                  <a:pt x="13039" y="8454"/>
                </a:lnTo>
                <a:lnTo>
                  <a:pt x="13039" y="8445"/>
                </a:lnTo>
                <a:lnTo>
                  <a:pt x="13048" y="8445"/>
                </a:lnTo>
                <a:lnTo>
                  <a:pt x="13039" y="8463"/>
                </a:lnTo>
                <a:lnTo>
                  <a:pt x="13048" y="8463"/>
                </a:lnTo>
                <a:lnTo>
                  <a:pt x="13057" y="8463"/>
                </a:lnTo>
                <a:lnTo>
                  <a:pt x="13057" y="8472"/>
                </a:lnTo>
                <a:lnTo>
                  <a:pt x="13048" y="8472"/>
                </a:lnTo>
                <a:lnTo>
                  <a:pt x="13039" y="8472"/>
                </a:lnTo>
                <a:lnTo>
                  <a:pt x="13022" y="8445"/>
                </a:lnTo>
                <a:lnTo>
                  <a:pt x="13022" y="8454"/>
                </a:lnTo>
                <a:lnTo>
                  <a:pt x="13031" y="8463"/>
                </a:lnTo>
                <a:lnTo>
                  <a:pt x="13039" y="8480"/>
                </a:lnTo>
                <a:lnTo>
                  <a:pt x="13048" y="8480"/>
                </a:lnTo>
                <a:lnTo>
                  <a:pt x="13057" y="8489"/>
                </a:lnTo>
                <a:lnTo>
                  <a:pt x="13057" y="8498"/>
                </a:lnTo>
                <a:lnTo>
                  <a:pt x="13048" y="8489"/>
                </a:lnTo>
                <a:lnTo>
                  <a:pt x="13039" y="8489"/>
                </a:lnTo>
                <a:lnTo>
                  <a:pt x="13048" y="8498"/>
                </a:lnTo>
                <a:lnTo>
                  <a:pt x="13057" y="8507"/>
                </a:lnTo>
                <a:lnTo>
                  <a:pt x="13066" y="8516"/>
                </a:lnTo>
                <a:lnTo>
                  <a:pt x="13066" y="8525"/>
                </a:lnTo>
                <a:lnTo>
                  <a:pt x="13075" y="8525"/>
                </a:lnTo>
                <a:lnTo>
                  <a:pt x="13084" y="8533"/>
                </a:lnTo>
                <a:lnTo>
                  <a:pt x="13092" y="8533"/>
                </a:lnTo>
                <a:lnTo>
                  <a:pt x="13101" y="8533"/>
                </a:lnTo>
                <a:lnTo>
                  <a:pt x="13092" y="8542"/>
                </a:lnTo>
                <a:lnTo>
                  <a:pt x="13075" y="8533"/>
                </a:lnTo>
                <a:lnTo>
                  <a:pt x="13092" y="8551"/>
                </a:lnTo>
                <a:lnTo>
                  <a:pt x="13119" y="8569"/>
                </a:lnTo>
                <a:lnTo>
                  <a:pt x="13137" y="8586"/>
                </a:lnTo>
                <a:lnTo>
                  <a:pt x="13137" y="8595"/>
                </a:lnTo>
                <a:lnTo>
                  <a:pt x="13154" y="8613"/>
                </a:lnTo>
                <a:lnTo>
                  <a:pt x="13163" y="8622"/>
                </a:lnTo>
                <a:lnTo>
                  <a:pt x="13172" y="8630"/>
                </a:lnTo>
                <a:lnTo>
                  <a:pt x="13172" y="8639"/>
                </a:lnTo>
                <a:lnTo>
                  <a:pt x="13189" y="8657"/>
                </a:lnTo>
                <a:lnTo>
                  <a:pt x="13198" y="8657"/>
                </a:lnTo>
                <a:lnTo>
                  <a:pt x="13215" y="8675"/>
                </a:lnTo>
                <a:lnTo>
                  <a:pt x="13224" y="8683"/>
                </a:lnTo>
                <a:lnTo>
                  <a:pt x="13224" y="8692"/>
                </a:lnTo>
                <a:lnTo>
                  <a:pt x="13224" y="8701"/>
                </a:lnTo>
                <a:lnTo>
                  <a:pt x="13233" y="8710"/>
                </a:lnTo>
                <a:lnTo>
                  <a:pt x="13241" y="8719"/>
                </a:lnTo>
                <a:lnTo>
                  <a:pt x="13250" y="8728"/>
                </a:lnTo>
                <a:lnTo>
                  <a:pt x="13250" y="8736"/>
                </a:lnTo>
                <a:lnTo>
                  <a:pt x="13250" y="8754"/>
                </a:lnTo>
                <a:lnTo>
                  <a:pt x="13250" y="8763"/>
                </a:lnTo>
                <a:lnTo>
                  <a:pt x="13250" y="8772"/>
                </a:lnTo>
                <a:lnTo>
                  <a:pt x="13259" y="8772"/>
                </a:lnTo>
                <a:lnTo>
                  <a:pt x="13259" y="8781"/>
                </a:lnTo>
                <a:lnTo>
                  <a:pt x="13268" y="8789"/>
                </a:lnTo>
                <a:lnTo>
                  <a:pt x="13277" y="8789"/>
                </a:lnTo>
                <a:lnTo>
                  <a:pt x="13285" y="8789"/>
                </a:lnTo>
                <a:lnTo>
                  <a:pt x="13294" y="8781"/>
                </a:lnTo>
                <a:lnTo>
                  <a:pt x="13303" y="8781"/>
                </a:lnTo>
                <a:lnTo>
                  <a:pt x="13312" y="8781"/>
                </a:lnTo>
                <a:lnTo>
                  <a:pt x="13321" y="8781"/>
                </a:lnTo>
                <a:lnTo>
                  <a:pt x="13312" y="8781"/>
                </a:lnTo>
                <a:lnTo>
                  <a:pt x="13294" y="8789"/>
                </a:lnTo>
                <a:lnTo>
                  <a:pt x="13277" y="8789"/>
                </a:lnTo>
                <a:lnTo>
                  <a:pt x="13268" y="8798"/>
                </a:lnTo>
                <a:lnTo>
                  <a:pt x="13259" y="8798"/>
                </a:lnTo>
                <a:lnTo>
                  <a:pt x="13268" y="8807"/>
                </a:lnTo>
                <a:lnTo>
                  <a:pt x="13268" y="8816"/>
                </a:lnTo>
                <a:lnTo>
                  <a:pt x="13277" y="8833"/>
                </a:lnTo>
                <a:lnTo>
                  <a:pt x="13303" y="8860"/>
                </a:lnTo>
                <a:lnTo>
                  <a:pt x="13303" y="8878"/>
                </a:lnTo>
                <a:lnTo>
                  <a:pt x="13321" y="8922"/>
                </a:lnTo>
                <a:lnTo>
                  <a:pt x="13338" y="8966"/>
                </a:lnTo>
                <a:lnTo>
                  <a:pt x="13338" y="8975"/>
                </a:lnTo>
                <a:lnTo>
                  <a:pt x="13338" y="8984"/>
                </a:lnTo>
                <a:lnTo>
                  <a:pt x="13321" y="9010"/>
                </a:lnTo>
                <a:lnTo>
                  <a:pt x="13312" y="9010"/>
                </a:lnTo>
                <a:lnTo>
                  <a:pt x="13321" y="9001"/>
                </a:lnTo>
                <a:lnTo>
                  <a:pt x="13312" y="9001"/>
                </a:lnTo>
                <a:lnTo>
                  <a:pt x="13312" y="9010"/>
                </a:lnTo>
                <a:lnTo>
                  <a:pt x="13321" y="9028"/>
                </a:lnTo>
                <a:lnTo>
                  <a:pt x="13321" y="9036"/>
                </a:lnTo>
                <a:lnTo>
                  <a:pt x="13330" y="9054"/>
                </a:lnTo>
                <a:lnTo>
                  <a:pt x="13330" y="9063"/>
                </a:lnTo>
                <a:lnTo>
                  <a:pt x="13330" y="9072"/>
                </a:lnTo>
                <a:lnTo>
                  <a:pt x="13338" y="9081"/>
                </a:lnTo>
                <a:lnTo>
                  <a:pt x="13347" y="9107"/>
                </a:lnTo>
                <a:lnTo>
                  <a:pt x="13356" y="9116"/>
                </a:lnTo>
                <a:lnTo>
                  <a:pt x="13356" y="9125"/>
                </a:lnTo>
                <a:lnTo>
                  <a:pt x="13365" y="9134"/>
                </a:lnTo>
                <a:lnTo>
                  <a:pt x="13365" y="9142"/>
                </a:lnTo>
                <a:lnTo>
                  <a:pt x="13374" y="9151"/>
                </a:lnTo>
                <a:lnTo>
                  <a:pt x="13374" y="9160"/>
                </a:lnTo>
                <a:lnTo>
                  <a:pt x="13374" y="9195"/>
                </a:lnTo>
                <a:lnTo>
                  <a:pt x="13374" y="9222"/>
                </a:lnTo>
                <a:lnTo>
                  <a:pt x="13365" y="9239"/>
                </a:lnTo>
                <a:lnTo>
                  <a:pt x="13356" y="9257"/>
                </a:lnTo>
                <a:lnTo>
                  <a:pt x="13347" y="9275"/>
                </a:lnTo>
                <a:lnTo>
                  <a:pt x="13321" y="9284"/>
                </a:lnTo>
                <a:lnTo>
                  <a:pt x="13312" y="9292"/>
                </a:lnTo>
                <a:lnTo>
                  <a:pt x="13303" y="9310"/>
                </a:lnTo>
                <a:lnTo>
                  <a:pt x="13277" y="9337"/>
                </a:lnTo>
                <a:lnTo>
                  <a:pt x="13277" y="9363"/>
                </a:lnTo>
                <a:lnTo>
                  <a:pt x="13268" y="9381"/>
                </a:lnTo>
                <a:lnTo>
                  <a:pt x="13259" y="9425"/>
                </a:lnTo>
                <a:lnTo>
                  <a:pt x="13241" y="9478"/>
                </a:lnTo>
                <a:lnTo>
                  <a:pt x="13241" y="9495"/>
                </a:lnTo>
                <a:lnTo>
                  <a:pt x="13233" y="9504"/>
                </a:lnTo>
                <a:lnTo>
                  <a:pt x="13233" y="9513"/>
                </a:lnTo>
                <a:lnTo>
                  <a:pt x="13224" y="9513"/>
                </a:lnTo>
                <a:lnTo>
                  <a:pt x="13224" y="9522"/>
                </a:lnTo>
                <a:lnTo>
                  <a:pt x="13224" y="9531"/>
                </a:lnTo>
                <a:lnTo>
                  <a:pt x="13224" y="9566"/>
                </a:lnTo>
                <a:lnTo>
                  <a:pt x="13224" y="9584"/>
                </a:lnTo>
                <a:lnTo>
                  <a:pt x="13224" y="9592"/>
                </a:lnTo>
                <a:lnTo>
                  <a:pt x="13224" y="9628"/>
                </a:lnTo>
                <a:lnTo>
                  <a:pt x="13215" y="9637"/>
                </a:lnTo>
                <a:lnTo>
                  <a:pt x="13215" y="9663"/>
                </a:lnTo>
                <a:lnTo>
                  <a:pt x="13224" y="9681"/>
                </a:lnTo>
                <a:lnTo>
                  <a:pt x="13233" y="9698"/>
                </a:lnTo>
                <a:lnTo>
                  <a:pt x="13241" y="9716"/>
                </a:lnTo>
                <a:lnTo>
                  <a:pt x="13250" y="9725"/>
                </a:lnTo>
                <a:lnTo>
                  <a:pt x="13259" y="9734"/>
                </a:lnTo>
                <a:lnTo>
                  <a:pt x="13277" y="9751"/>
                </a:lnTo>
                <a:lnTo>
                  <a:pt x="13312" y="9831"/>
                </a:lnTo>
                <a:lnTo>
                  <a:pt x="13321" y="9848"/>
                </a:lnTo>
                <a:lnTo>
                  <a:pt x="13330" y="9875"/>
                </a:lnTo>
                <a:lnTo>
                  <a:pt x="13347" y="9901"/>
                </a:lnTo>
                <a:lnTo>
                  <a:pt x="13374" y="9946"/>
                </a:lnTo>
                <a:lnTo>
                  <a:pt x="13374" y="9954"/>
                </a:lnTo>
                <a:lnTo>
                  <a:pt x="13383" y="9963"/>
                </a:lnTo>
                <a:lnTo>
                  <a:pt x="13409" y="9998"/>
                </a:lnTo>
                <a:lnTo>
                  <a:pt x="13418" y="10016"/>
                </a:lnTo>
                <a:lnTo>
                  <a:pt x="13427" y="10043"/>
                </a:lnTo>
                <a:lnTo>
                  <a:pt x="13427" y="10051"/>
                </a:lnTo>
                <a:lnTo>
                  <a:pt x="13418" y="10051"/>
                </a:lnTo>
                <a:lnTo>
                  <a:pt x="13418" y="10060"/>
                </a:lnTo>
                <a:lnTo>
                  <a:pt x="13418" y="10069"/>
                </a:lnTo>
                <a:lnTo>
                  <a:pt x="13418" y="10087"/>
                </a:lnTo>
                <a:lnTo>
                  <a:pt x="13418" y="10096"/>
                </a:lnTo>
                <a:lnTo>
                  <a:pt x="13427" y="10113"/>
                </a:lnTo>
                <a:lnTo>
                  <a:pt x="13418" y="10140"/>
                </a:lnTo>
                <a:lnTo>
                  <a:pt x="13427" y="10157"/>
                </a:lnTo>
                <a:lnTo>
                  <a:pt x="13435" y="10184"/>
                </a:lnTo>
                <a:lnTo>
                  <a:pt x="13444" y="10201"/>
                </a:lnTo>
                <a:lnTo>
                  <a:pt x="13444" y="10219"/>
                </a:lnTo>
                <a:lnTo>
                  <a:pt x="13444" y="10237"/>
                </a:lnTo>
                <a:lnTo>
                  <a:pt x="13444" y="10246"/>
                </a:lnTo>
                <a:lnTo>
                  <a:pt x="13453" y="10254"/>
                </a:lnTo>
                <a:lnTo>
                  <a:pt x="13444" y="10272"/>
                </a:lnTo>
                <a:lnTo>
                  <a:pt x="13453" y="10290"/>
                </a:lnTo>
                <a:lnTo>
                  <a:pt x="13453" y="10316"/>
                </a:lnTo>
                <a:lnTo>
                  <a:pt x="13471" y="10325"/>
                </a:lnTo>
                <a:lnTo>
                  <a:pt x="13471" y="10334"/>
                </a:lnTo>
                <a:lnTo>
                  <a:pt x="13471" y="10343"/>
                </a:lnTo>
                <a:lnTo>
                  <a:pt x="13471" y="10360"/>
                </a:lnTo>
                <a:lnTo>
                  <a:pt x="13480" y="10369"/>
                </a:lnTo>
                <a:lnTo>
                  <a:pt x="13480" y="10396"/>
                </a:lnTo>
                <a:lnTo>
                  <a:pt x="13488" y="10404"/>
                </a:lnTo>
                <a:lnTo>
                  <a:pt x="13515" y="10449"/>
                </a:lnTo>
                <a:lnTo>
                  <a:pt x="13524" y="10466"/>
                </a:lnTo>
                <a:lnTo>
                  <a:pt x="13533" y="10466"/>
                </a:lnTo>
                <a:lnTo>
                  <a:pt x="13559" y="10493"/>
                </a:lnTo>
                <a:lnTo>
                  <a:pt x="13568" y="10502"/>
                </a:lnTo>
                <a:lnTo>
                  <a:pt x="13585" y="10528"/>
                </a:lnTo>
                <a:lnTo>
                  <a:pt x="13603" y="10563"/>
                </a:lnTo>
                <a:lnTo>
                  <a:pt x="13621" y="10616"/>
                </a:lnTo>
                <a:lnTo>
                  <a:pt x="13630" y="10643"/>
                </a:lnTo>
                <a:lnTo>
                  <a:pt x="13656" y="10696"/>
                </a:lnTo>
                <a:lnTo>
                  <a:pt x="13674" y="10722"/>
                </a:lnTo>
                <a:lnTo>
                  <a:pt x="13691" y="10749"/>
                </a:lnTo>
                <a:lnTo>
                  <a:pt x="13700" y="10784"/>
                </a:lnTo>
                <a:lnTo>
                  <a:pt x="13700" y="10793"/>
                </a:lnTo>
                <a:lnTo>
                  <a:pt x="13700" y="10810"/>
                </a:lnTo>
                <a:lnTo>
                  <a:pt x="13700" y="10828"/>
                </a:lnTo>
                <a:lnTo>
                  <a:pt x="13691" y="10837"/>
                </a:lnTo>
                <a:lnTo>
                  <a:pt x="13682" y="10837"/>
                </a:lnTo>
                <a:lnTo>
                  <a:pt x="13674" y="10828"/>
                </a:lnTo>
                <a:lnTo>
                  <a:pt x="13674" y="10837"/>
                </a:lnTo>
                <a:lnTo>
                  <a:pt x="13665" y="10837"/>
                </a:lnTo>
                <a:lnTo>
                  <a:pt x="13674" y="10855"/>
                </a:lnTo>
                <a:lnTo>
                  <a:pt x="13682" y="10863"/>
                </a:lnTo>
                <a:lnTo>
                  <a:pt x="13682" y="10872"/>
                </a:lnTo>
                <a:lnTo>
                  <a:pt x="13691" y="10881"/>
                </a:lnTo>
                <a:lnTo>
                  <a:pt x="13700" y="10890"/>
                </a:lnTo>
                <a:lnTo>
                  <a:pt x="13700" y="10899"/>
                </a:lnTo>
                <a:lnTo>
                  <a:pt x="13709" y="10916"/>
                </a:lnTo>
                <a:lnTo>
                  <a:pt x="13718" y="10916"/>
                </a:lnTo>
                <a:lnTo>
                  <a:pt x="13718" y="10925"/>
                </a:lnTo>
                <a:lnTo>
                  <a:pt x="13709" y="10934"/>
                </a:lnTo>
                <a:lnTo>
                  <a:pt x="13700" y="10943"/>
                </a:lnTo>
                <a:lnTo>
                  <a:pt x="13709" y="10952"/>
                </a:lnTo>
                <a:lnTo>
                  <a:pt x="13709" y="10960"/>
                </a:lnTo>
                <a:lnTo>
                  <a:pt x="13718" y="10969"/>
                </a:lnTo>
                <a:lnTo>
                  <a:pt x="13718" y="10952"/>
                </a:lnTo>
                <a:lnTo>
                  <a:pt x="13718" y="10943"/>
                </a:lnTo>
                <a:lnTo>
                  <a:pt x="13727" y="10943"/>
                </a:lnTo>
                <a:lnTo>
                  <a:pt x="13735" y="10943"/>
                </a:lnTo>
                <a:lnTo>
                  <a:pt x="13744" y="10952"/>
                </a:lnTo>
                <a:lnTo>
                  <a:pt x="13744" y="10960"/>
                </a:lnTo>
                <a:lnTo>
                  <a:pt x="13744" y="10969"/>
                </a:lnTo>
                <a:lnTo>
                  <a:pt x="13753" y="10960"/>
                </a:lnTo>
                <a:lnTo>
                  <a:pt x="13762" y="10969"/>
                </a:lnTo>
                <a:lnTo>
                  <a:pt x="13771" y="10969"/>
                </a:lnTo>
                <a:lnTo>
                  <a:pt x="13780" y="10978"/>
                </a:lnTo>
                <a:lnTo>
                  <a:pt x="13780" y="10987"/>
                </a:lnTo>
                <a:lnTo>
                  <a:pt x="13797" y="10996"/>
                </a:lnTo>
                <a:lnTo>
                  <a:pt x="13815" y="10996"/>
                </a:lnTo>
                <a:lnTo>
                  <a:pt x="13824" y="11005"/>
                </a:lnTo>
                <a:lnTo>
                  <a:pt x="13832" y="11005"/>
                </a:lnTo>
                <a:lnTo>
                  <a:pt x="13859" y="10978"/>
                </a:lnTo>
                <a:lnTo>
                  <a:pt x="13868" y="10978"/>
                </a:lnTo>
                <a:lnTo>
                  <a:pt x="13885" y="10969"/>
                </a:lnTo>
                <a:lnTo>
                  <a:pt x="13894" y="10969"/>
                </a:lnTo>
                <a:lnTo>
                  <a:pt x="13903" y="10969"/>
                </a:lnTo>
                <a:lnTo>
                  <a:pt x="13921" y="10969"/>
                </a:lnTo>
                <a:lnTo>
                  <a:pt x="13930" y="10969"/>
                </a:lnTo>
                <a:lnTo>
                  <a:pt x="13938" y="10969"/>
                </a:lnTo>
                <a:lnTo>
                  <a:pt x="13956" y="10969"/>
                </a:lnTo>
                <a:lnTo>
                  <a:pt x="13991" y="10943"/>
                </a:lnTo>
                <a:lnTo>
                  <a:pt x="14000" y="10943"/>
                </a:lnTo>
                <a:lnTo>
                  <a:pt x="14018" y="10934"/>
                </a:lnTo>
                <a:lnTo>
                  <a:pt x="14027" y="10934"/>
                </a:lnTo>
                <a:lnTo>
                  <a:pt x="14044" y="10943"/>
                </a:lnTo>
                <a:lnTo>
                  <a:pt x="14071" y="10943"/>
                </a:lnTo>
                <a:lnTo>
                  <a:pt x="14088" y="10934"/>
                </a:lnTo>
                <a:lnTo>
                  <a:pt x="14097" y="10934"/>
                </a:lnTo>
                <a:lnTo>
                  <a:pt x="14132" y="10943"/>
                </a:lnTo>
                <a:lnTo>
                  <a:pt x="14168" y="10952"/>
                </a:lnTo>
                <a:lnTo>
                  <a:pt x="14185" y="10952"/>
                </a:lnTo>
                <a:lnTo>
                  <a:pt x="14185" y="10943"/>
                </a:lnTo>
                <a:lnTo>
                  <a:pt x="14194" y="10934"/>
                </a:lnTo>
                <a:lnTo>
                  <a:pt x="14203" y="10934"/>
                </a:lnTo>
                <a:lnTo>
                  <a:pt x="14229" y="10943"/>
                </a:lnTo>
                <a:lnTo>
                  <a:pt x="14238" y="10943"/>
                </a:lnTo>
                <a:lnTo>
                  <a:pt x="14238" y="10934"/>
                </a:lnTo>
                <a:lnTo>
                  <a:pt x="14238" y="10925"/>
                </a:lnTo>
                <a:lnTo>
                  <a:pt x="14256" y="10916"/>
                </a:lnTo>
                <a:lnTo>
                  <a:pt x="14265" y="10916"/>
                </a:lnTo>
                <a:lnTo>
                  <a:pt x="14300" y="10916"/>
                </a:lnTo>
                <a:lnTo>
                  <a:pt x="14309" y="10916"/>
                </a:lnTo>
                <a:lnTo>
                  <a:pt x="14344" y="10899"/>
                </a:lnTo>
                <a:lnTo>
                  <a:pt x="14371" y="10881"/>
                </a:lnTo>
                <a:lnTo>
                  <a:pt x="14397" y="10863"/>
                </a:lnTo>
                <a:lnTo>
                  <a:pt x="14406" y="10855"/>
                </a:lnTo>
                <a:lnTo>
                  <a:pt x="14432" y="10837"/>
                </a:lnTo>
                <a:lnTo>
                  <a:pt x="14450" y="10819"/>
                </a:lnTo>
                <a:lnTo>
                  <a:pt x="14477" y="10793"/>
                </a:lnTo>
                <a:lnTo>
                  <a:pt x="14494" y="10775"/>
                </a:lnTo>
                <a:lnTo>
                  <a:pt x="14521" y="10749"/>
                </a:lnTo>
                <a:lnTo>
                  <a:pt x="14538" y="10731"/>
                </a:lnTo>
                <a:lnTo>
                  <a:pt x="14547" y="10722"/>
                </a:lnTo>
                <a:lnTo>
                  <a:pt x="14556" y="10722"/>
                </a:lnTo>
                <a:lnTo>
                  <a:pt x="14582" y="10687"/>
                </a:lnTo>
                <a:lnTo>
                  <a:pt x="14600" y="10669"/>
                </a:lnTo>
                <a:lnTo>
                  <a:pt x="14609" y="10643"/>
                </a:lnTo>
                <a:lnTo>
                  <a:pt x="14626" y="10616"/>
                </a:lnTo>
                <a:lnTo>
                  <a:pt x="14635" y="10607"/>
                </a:lnTo>
                <a:lnTo>
                  <a:pt x="14644" y="10581"/>
                </a:lnTo>
                <a:lnTo>
                  <a:pt x="14662" y="10563"/>
                </a:lnTo>
                <a:lnTo>
                  <a:pt x="14697" y="10528"/>
                </a:lnTo>
                <a:lnTo>
                  <a:pt x="14706" y="10519"/>
                </a:lnTo>
                <a:lnTo>
                  <a:pt x="14715" y="10519"/>
                </a:lnTo>
                <a:lnTo>
                  <a:pt x="14732" y="10502"/>
                </a:lnTo>
                <a:lnTo>
                  <a:pt x="14732" y="10493"/>
                </a:lnTo>
                <a:lnTo>
                  <a:pt x="14750" y="10466"/>
                </a:lnTo>
                <a:lnTo>
                  <a:pt x="14759" y="10422"/>
                </a:lnTo>
                <a:lnTo>
                  <a:pt x="14759" y="10404"/>
                </a:lnTo>
                <a:lnTo>
                  <a:pt x="14768" y="10378"/>
                </a:lnTo>
                <a:lnTo>
                  <a:pt x="14776" y="10360"/>
                </a:lnTo>
                <a:lnTo>
                  <a:pt x="14776" y="10316"/>
                </a:lnTo>
                <a:lnTo>
                  <a:pt x="14776" y="10299"/>
                </a:lnTo>
                <a:lnTo>
                  <a:pt x="14776" y="10307"/>
                </a:lnTo>
                <a:lnTo>
                  <a:pt x="14768" y="10316"/>
                </a:lnTo>
                <a:lnTo>
                  <a:pt x="14768" y="10307"/>
                </a:lnTo>
                <a:lnTo>
                  <a:pt x="14759" y="10307"/>
                </a:lnTo>
                <a:lnTo>
                  <a:pt x="14759" y="10299"/>
                </a:lnTo>
                <a:lnTo>
                  <a:pt x="14750" y="10299"/>
                </a:lnTo>
                <a:lnTo>
                  <a:pt x="14759" y="10290"/>
                </a:lnTo>
                <a:lnTo>
                  <a:pt x="14759" y="10281"/>
                </a:lnTo>
                <a:lnTo>
                  <a:pt x="14768" y="10263"/>
                </a:lnTo>
                <a:lnTo>
                  <a:pt x="14776" y="10254"/>
                </a:lnTo>
                <a:lnTo>
                  <a:pt x="14812" y="10237"/>
                </a:lnTo>
                <a:lnTo>
                  <a:pt x="14821" y="10228"/>
                </a:lnTo>
                <a:lnTo>
                  <a:pt x="14847" y="10219"/>
                </a:lnTo>
                <a:lnTo>
                  <a:pt x="14900" y="10201"/>
                </a:lnTo>
                <a:lnTo>
                  <a:pt x="14926" y="10193"/>
                </a:lnTo>
                <a:lnTo>
                  <a:pt x="14944" y="10184"/>
                </a:lnTo>
                <a:lnTo>
                  <a:pt x="14944" y="10175"/>
                </a:lnTo>
                <a:lnTo>
                  <a:pt x="14962" y="10148"/>
                </a:lnTo>
                <a:lnTo>
                  <a:pt x="14962" y="10140"/>
                </a:lnTo>
                <a:lnTo>
                  <a:pt x="14971" y="10122"/>
                </a:lnTo>
                <a:lnTo>
                  <a:pt x="14962" y="10122"/>
                </a:lnTo>
                <a:lnTo>
                  <a:pt x="14962" y="10131"/>
                </a:lnTo>
                <a:lnTo>
                  <a:pt x="14962" y="10122"/>
                </a:lnTo>
                <a:lnTo>
                  <a:pt x="14953" y="10122"/>
                </a:lnTo>
                <a:lnTo>
                  <a:pt x="14962" y="10113"/>
                </a:lnTo>
                <a:lnTo>
                  <a:pt x="14962" y="10078"/>
                </a:lnTo>
                <a:lnTo>
                  <a:pt x="14971" y="10060"/>
                </a:lnTo>
                <a:lnTo>
                  <a:pt x="14971" y="10043"/>
                </a:lnTo>
                <a:lnTo>
                  <a:pt x="14962" y="10034"/>
                </a:lnTo>
                <a:lnTo>
                  <a:pt x="14971" y="10016"/>
                </a:lnTo>
                <a:lnTo>
                  <a:pt x="14971" y="10007"/>
                </a:lnTo>
                <a:lnTo>
                  <a:pt x="14971" y="9998"/>
                </a:lnTo>
                <a:lnTo>
                  <a:pt x="14962" y="9998"/>
                </a:lnTo>
                <a:lnTo>
                  <a:pt x="14962" y="9990"/>
                </a:lnTo>
                <a:lnTo>
                  <a:pt x="14962" y="9998"/>
                </a:lnTo>
                <a:lnTo>
                  <a:pt x="14962" y="10007"/>
                </a:lnTo>
                <a:lnTo>
                  <a:pt x="14962" y="10016"/>
                </a:lnTo>
                <a:lnTo>
                  <a:pt x="14953" y="10016"/>
                </a:lnTo>
                <a:lnTo>
                  <a:pt x="14953" y="10007"/>
                </a:lnTo>
                <a:lnTo>
                  <a:pt x="14953" y="9990"/>
                </a:lnTo>
                <a:lnTo>
                  <a:pt x="14953" y="9963"/>
                </a:lnTo>
                <a:lnTo>
                  <a:pt x="14953" y="9954"/>
                </a:lnTo>
                <a:lnTo>
                  <a:pt x="14935" y="9937"/>
                </a:lnTo>
                <a:lnTo>
                  <a:pt x="14935" y="9919"/>
                </a:lnTo>
                <a:lnTo>
                  <a:pt x="14926" y="9893"/>
                </a:lnTo>
                <a:lnTo>
                  <a:pt x="14918" y="9884"/>
                </a:lnTo>
                <a:lnTo>
                  <a:pt x="14909" y="9875"/>
                </a:lnTo>
                <a:lnTo>
                  <a:pt x="14909" y="9866"/>
                </a:lnTo>
                <a:lnTo>
                  <a:pt x="14909" y="9840"/>
                </a:lnTo>
                <a:lnTo>
                  <a:pt x="14909" y="9831"/>
                </a:lnTo>
                <a:lnTo>
                  <a:pt x="14909" y="9822"/>
                </a:lnTo>
                <a:lnTo>
                  <a:pt x="14909" y="9813"/>
                </a:lnTo>
                <a:lnTo>
                  <a:pt x="14900" y="9813"/>
                </a:lnTo>
                <a:lnTo>
                  <a:pt x="14909" y="9813"/>
                </a:lnTo>
                <a:lnTo>
                  <a:pt x="14918" y="9822"/>
                </a:lnTo>
                <a:lnTo>
                  <a:pt x="14926" y="9822"/>
                </a:lnTo>
                <a:lnTo>
                  <a:pt x="14953" y="9795"/>
                </a:lnTo>
                <a:lnTo>
                  <a:pt x="14979" y="9769"/>
                </a:lnTo>
                <a:lnTo>
                  <a:pt x="14988" y="9751"/>
                </a:lnTo>
                <a:lnTo>
                  <a:pt x="15006" y="9751"/>
                </a:lnTo>
                <a:lnTo>
                  <a:pt x="15015" y="9743"/>
                </a:lnTo>
                <a:lnTo>
                  <a:pt x="15023" y="9743"/>
                </a:lnTo>
                <a:lnTo>
                  <a:pt x="15023" y="9734"/>
                </a:lnTo>
                <a:lnTo>
                  <a:pt x="15023" y="9743"/>
                </a:lnTo>
                <a:lnTo>
                  <a:pt x="15032" y="9743"/>
                </a:lnTo>
                <a:lnTo>
                  <a:pt x="15032" y="9734"/>
                </a:lnTo>
                <a:lnTo>
                  <a:pt x="15041" y="9725"/>
                </a:lnTo>
                <a:lnTo>
                  <a:pt x="15041" y="9716"/>
                </a:lnTo>
                <a:lnTo>
                  <a:pt x="15059" y="9707"/>
                </a:lnTo>
                <a:lnTo>
                  <a:pt x="15068" y="9690"/>
                </a:lnTo>
                <a:lnTo>
                  <a:pt x="15076" y="9681"/>
                </a:lnTo>
                <a:lnTo>
                  <a:pt x="15076" y="9672"/>
                </a:lnTo>
                <a:lnTo>
                  <a:pt x="15094" y="9663"/>
                </a:lnTo>
                <a:lnTo>
                  <a:pt x="15112" y="9645"/>
                </a:lnTo>
                <a:lnTo>
                  <a:pt x="15138" y="9637"/>
                </a:lnTo>
                <a:lnTo>
                  <a:pt x="15156" y="9628"/>
                </a:lnTo>
                <a:lnTo>
                  <a:pt x="15165" y="9628"/>
                </a:lnTo>
                <a:lnTo>
                  <a:pt x="15182" y="9619"/>
                </a:lnTo>
                <a:lnTo>
                  <a:pt x="15200" y="9610"/>
                </a:lnTo>
                <a:lnTo>
                  <a:pt x="15209" y="9610"/>
                </a:lnTo>
                <a:lnTo>
                  <a:pt x="15218" y="9610"/>
                </a:lnTo>
                <a:lnTo>
                  <a:pt x="15218" y="9601"/>
                </a:lnTo>
                <a:lnTo>
                  <a:pt x="15226" y="9601"/>
                </a:lnTo>
                <a:lnTo>
                  <a:pt x="15235" y="9592"/>
                </a:lnTo>
                <a:lnTo>
                  <a:pt x="15244" y="9592"/>
                </a:lnTo>
                <a:lnTo>
                  <a:pt x="15271" y="9575"/>
                </a:lnTo>
                <a:lnTo>
                  <a:pt x="15279" y="9566"/>
                </a:lnTo>
                <a:lnTo>
                  <a:pt x="15288" y="9566"/>
                </a:lnTo>
                <a:lnTo>
                  <a:pt x="15279" y="9548"/>
                </a:lnTo>
                <a:lnTo>
                  <a:pt x="15288" y="9548"/>
                </a:lnTo>
                <a:lnTo>
                  <a:pt x="15297" y="9548"/>
                </a:lnTo>
                <a:lnTo>
                  <a:pt x="15306" y="9531"/>
                </a:lnTo>
                <a:lnTo>
                  <a:pt x="15315" y="9522"/>
                </a:lnTo>
                <a:lnTo>
                  <a:pt x="15323" y="9513"/>
                </a:lnTo>
                <a:lnTo>
                  <a:pt x="15341" y="9487"/>
                </a:lnTo>
                <a:lnTo>
                  <a:pt x="15341" y="9478"/>
                </a:lnTo>
                <a:lnTo>
                  <a:pt x="15341" y="9469"/>
                </a:lnTo>
                <a:lnTo>
                  <a:pt x="15341" y="9460"/>
                </a:lnTo>
                <a:lnTo>
                  <a:pt x="15350" y="9460"/>
                </a:lnTo>
                <a:lnTo>
                  <a:pt x="15350" y="9451"/>
                </a:lnTo>
                <a:lnTo>
                  <a:pt x="15350" y="9442"/>
                </a:lnTo>
                <a:lnTo>
                  <a:pt x="15359" y="9442"/>
                </a:lnTo>
                <a:lnTo>
                  <a:pt x="15359" y="9434"/>
                </a:lnTo>
                <a:lnTo>
                  <a:pt x="15359" y="9425"/>
                </a:lnTo>
                <a:lnTo>
                  <a:pt x="15359" y="9416"/>
                </a:lnTo>
                <a:lnTo>
                  <a:pt x="15350" y="9416"/>
                </a:lnTo>
                <a:lnTo>
                  <a:pt x="15341" y="9425"/>
                </a:lnTo>
                <a:lnTo>
                  <a:pt x="15341" y="9416"/>
                </a:lnTo>
                <a:lnTo>
                  <a:pt x="15341" y="9407"/>
                </a:lnTo>
                <a:lnTo>
                  <a:pt x="15350" y="9398"/>
                </a:lnTo>
                <a:lnTo>
                  <a:pt x="15341" y="9398"/>
                </a:lnTo>
                <a:lnTo>
                  <a:pt x="15341" y="9389"/>
                </a:lnTo>
                <a:lnTo>
                  <a:pt x="15341" y="9372"/>
                </a:lnTo>
                <a:lnTo>
                  <a:pt x="15341" y="9354"/>
                </a:lnTo>
                <a:lnTo>
                  <a:pt x="15341" y="9345"/>
                </a:lnTo>
                <a:lnTo>
                  <a:pt x="15341" y="9337"/>
                </a:lnTo>
                <a:lnTo>
                  <a:pt x="15341" y="9328"/>
                </a:lnTo>
                <a:lnTo>
                  <a:pt x="15341" y="9319"/>
                </a:lnTo>
                <a:lnTo>
                  <a:pt x="15341" y="9310"/>
                </a:lnTo>
                <a:lnTo>
                  <a:pt x="15341" y="9301"/>
                </a:lnTo>
                <a:lnTo>
                  <a:pt x="15332" y="9301"/>
                </a:lnTo>
                <a:lnTo>
                  <a:pt x="15341" y="9292"/>
                </a:lnTo>
                <a:lnTo>
                  <a:pt x="15341" y="9275"/>
                </a:lnTo>
                <a:lnTo>
                  <a:pt x="15332" y="9266"/>
                </a:lnTo>
                <a:lnTo>
                  <a:pt x="15332" y="9257"/>
                </a:lnTo>
                <a:lnTo>
                  <a:pt x="15332" y="9239"/>
                </a:lnTo>
                <a:lnTo>
                  <a:pt x="15332" y="9231"/>
                </a:lnTo>
                <a:lnTo>
                  <a:pt x="15332" y="9222"/>
                </a:lnTo>
                <a:lnTo>
                  <a:pt x="15332" y="9204"/>
                </a:lnTo>
                <a:lnTo>
                  <a:pt x="15332" y="9195"/>
                </a:lnTo>
                <a:lnTo>
                  <a:pt x="15323" y="9187"/>
                </a:lnTo>
                <a:lnTo>
                  <a:pt x="15332" y="9178"/>
                </a:lnTo>
                <a:lnTo>
                  <a:pt x="15332" y="9169"/>
                </a:lnTo>
                <a:lnTo>
                  <a:pt x="15341" y="9160"/>
                </a:lnTo>
                <a:lnTo>
                  <a:pt x="15332" y="9160"/>
                </a:lnTo>
                <a:lnTo>
                  <a:pt x="15332" y="9151"/>
                </a:lnTo>
                <a:lnTo>
                  <a:pt x="15341" y="9142"/>
                </a:lnTo>
                <a:lnTo>
                  <a:pt x="15332" y="9142"/>
                </a:lnTo>
                <a:lnTo>
                  <a:pt x="15341" y="9134"/>
                </a:lnTo>
                <a:lnTo>
                  <a:pt x="15332" y="9125"/>
                </a:lnTo>
                <a:lnTo>
                  <a:pt x="15332" y="9116"/>
                </a:lnTo>
                <a:lnTo>
                  <a:pt x="15323" y="9107"/>
                </a:lnTo>
                <a:lnTo>
                  <a:pt x="15315" y="9098"/>
                </a:lnTo>
                <a:lnTo>
                  <a:pt x="15306" y="9098"/>
                </a:lnTo>
                <a:lnTo>
                  <a:pt x="15297" y="9098"/>
                </a:lnTo>
                <a:lnTo>
                  <a:pt x="15297" y="9089"/>
                </a:lnTo>
                <a:lnTo>
                  <a:pt x="15288" y="9089"/>
                </a:lnTo>
                <a:lnTo>
                  <a:pt x="15279" y="9081"/>
                </a:lnTo>
                <a:lnTo>
                  <a:pt x="15279" y="9072"/>
                </a:lnTo>
                <a:lnTo>
                  <a:pt x="15279" y="9063"/>
                </a:lnTo>
                <a:lnTo>
                  <a:pt x="15271" y="9054"/>
                </a:lnTo>
                <a:lnTo>
                  <a:pt x="15271" y="9036"/>
                </a:lnTo>
                <a:lnTo>
                  <a:pt x="15271" y="9028"/>
                </a:lnTo>
                <a:lnTo>
                  <a:pt x="15253" y="9010"/>
                </a:lnTo>
                <a:lnTo>
                  <a:pt x="15262" y="9001"/>
                </a:lnTo>
                <a:lnTo>
                  <a:pt x="15253" y="8992"/>
                </a:lnTo>
                <a:lnTo>
                  <a:pt x="15244" y="8966"/>
                </a:lnTo>
                <a:lnTo>
                  <a:pt x="15253" y="8957"/>
                </a:lnTo>
                <a:lnTo>
                  <a:pt x="15253" y="8939"/>
                </a:lnTo>
                <a:lnTo>
                  <a:pt x="15253" y="8922"/>
                </a:lnTo>
                <a:lnTo>
                  <a:pt x="15244" y="8922"/>
                </a:lnTo>
                <a:lnTo>
                  <a:pt x="15244" y="8904"/>
                </a:lnTo>
                <a:lnTo>
                  <a:pt x="15253" y="8886"/>
                </a:lnTo>
                <a:lnTo>
                  <a:pt x="15253" y="8878"/>
                </a:lnTo>
                <a:lnTo>
                  <a:pt x="15262" y="8869"/>
                </a:lnTo>
                <a:lnTo>
                  <a:pt x="15262" y="8851"/>
                </a:lnTo>
                <a:lnTo>
                  <a:pt x="15244" y="8851"/>
                </a:lnTo>
                <a:lnTo>
                  <a:pt x="15244" y="8842"/>
                </a:lnTo>
                <a:lnTo>
                  <a:pt x="15235" y="8833"/>
                </a:lnTo>
                <a:lnTo>
                  <a:pt x="15226" y="8825"/>
                </a:lnTo>
                <a:lnTo>
                  <a:pt x="15218" y="8816"/>
                </a:lnTo>
                <a:lnTo>
                  <a:pt x="15209" y="8807"/>
                </a:lnTo>
                <a:lnTo>
                  <a:pt x="15209" y="8798"/>
                </a:lnTo>
                <a:lnTo>
                  <a:pt x="15209" y="8781"/>
                </a:lnTo>
                <a:lnTo>
                  <a:pt x="15218" y="8763"/>
                </a:lnTo>
                <a:lnTo>
                  <a:pt x="15226" y="8754"/>
                </a:lnTo>
                <a:lnTo>
                  <a:pt x="15226" y="8736"/>
                </a:lnTo>
                <a:lnTo>
                  <a:pt x="15226" y="8728"/>
                </a:lnTo>
                <a:lnTo>
                  <a:pt x="15235" y="8719"/>
                </a:lnTo>
                <a:lnTo>
                  <a:pt x="15235" y="8701"/>
                </a:lnTo>
                <a:lnTo>
                  <a:pt x="15244" y="8692"/>
                </a:lnTo>
                <a:lnTo>
                  <a:pt x="15253" y="8692"/>
                </a:lnTo>
                <a:lnTo>
                  <a:pt x="15262" y="8675"/>
                </a:lnTo>
                <a:lnTo>
                  <a:pt x="15271" y="8657"/>
                </a:lnTo>
                <a:lnTo>
                  <a:pt x="15271" y="8648"/>
                </a:lnTo>
                <a:lnTo>
                  <a:pt x="15279" y="8639"/>
                </a:lnTo>
                <a:lnTo>
                  <a:pt x="15288" y="8630"/>
                </a:lnTo>
                <a:lnTo>
                  <a:pt x="15288" y="8613"/>
                </a:lnTo>
                <a:lnTo>
                  <a:pt x="15288" y="8604"/>
                </a:lnTo>
                <a:lnTo>
                  <a:pt x="15297" y="8595"/>
                </a:lnTo>
                <a:lnTo>
                  <a:pt x="15306" y="8586"/>
                </a:lnTo>
                <a:lnTo>
                  <a:pt x="15315" y="8569"/>
                </a:lnTo>
                <a:lnTo>
                  <a:pt x="15315" y="8560"/>
                </a:lnTo>
                <a:lnTo>
                  <a:pt x="15315" y="8551"/>
                </a:lnTo>
                <a:lnTo>
                  <a:pt x="15315" y="8542"/>
                </a:lnTo>
                <a:lnTo>
                  <a:pt x="15323" y="8542"/>
                </a:lnTo>
                <a:lnTo>
                  <a:pt x="15341" y="8533"/>
                </a:lnTo>
                <a:lnTo>
                  <a:pt x="15359" y="8525"/>
                </a:lnTo>
                <a:lnTo>
                  <a:pt x="15368" y="8516"/>
                </a:lnTo>
                <a:lnTo>
                  <a:pt x="15368" y="8507"/>
                </a:lnTo>
                <a:lnTo>
                  <a:pt x="15359" y="8498"/>
                </a:lnTo>
                <a:lnTo>
                  <a:pt x="15368" y="8498"/>
                </a:lnTo>
                <a:lnTo>
                  <a:pt x="15368" y="8489"/>
                </a:lnTo>
                <a:lnTo>
                  <a:pt x="15376" y="8498"/>
                </a:lnTo>
                <a:lnTo>
                  <a:pt x="15394" y="8489"/>
                </a:lnTo>
                <a:lnTo>
                  <a:pt x="15403" y="8489"/>
                </a:lnTo>
                <a:lnTo>
                  <a:pt x="15412" y="8472"/>
                </a:lnTo>
                <a:lnTo>
                  <a:pt x="15421" y="8463"/>
                </a:lnTo>
                <a:lnTo>
                  <a:pt x="15421" y="8454"/>
                </a:lnTo>
                <a:lnTo>
                  <a:pt x="15429" y="8436"/>
                </a:lnTo>
                <a:lnTo>
                  <a:pt x="15438" y="8436"/>
                </a:lnTo>
                <a:lnTo>
                  <a:pt x="15438" y="8427"/>
                </a:lnTo>
                <a:lnTo>
                  <a:pt x="15447" y="8419"/>
                </a:lnTo>
                <a:lnTo>
                  <a:pt x="15456" y="8410"/>
                </a:lnTo>
                <a:lnTo>
                  <a:pt x="15465" y="8401"/>
                </a:lnTo>
                <a:lnTo>
                  <a:pt x="15473" y="8392"/>
                </a:lnTo>
                <a:lnTo>
                  <a:pt x="15482" y="8383"/>
                </a:lnTo>
                <a:lnTo>
                  <a:pt x="15482" y="8375"/>
                </a:lnTo>
                <a:lnTo>
                  <a:pt x="15491" y="8366"/>
                </a:lnTo>
                <a:lnTo>
                  <a:pt x="15500" y="8366"/>
                </a:lnTo>
                <a:lnTo>
                  <a:pt x="15553" y="8304"/>
                </a:lnTo>
                <a:lnTo>
                  <a:pt x="15570" y="8286"/>
                </a:lnTo>
                <a:lnTo>
                  <a:pt x="15597" y="8269"/>
                </a:lnTo>
                <a:lnTo>
                  <a:pt x="15615" y="8251"/>
                </a:lnTo>
                <a:lnTo>
                  <a:pt x="15659" y="8216"/>
                </a:lnTo>
                <a:lnTo>
                  <a:pt x="15729" y="8180"/>
                </a:lnTo>
                <a:lnTo>
                  <a:pt x="15738" y="8172"/>
                </a:lnTo>
                <a:lnTo>
                  <a:pt x="15800" y="8110"/>
                </a:lnTo>
                <a:lnTo>
                  <a:pt x="15853" y="8057"/>
                </a:lnTo>
                <a:lnTo>
                  <a:pt x="15879" y="8022"/>
                </a:lnTo>
                <a:lnTo>
                  <a:pt x="15906" y="7986"/>
                </a:lnTo>
                <a:lnTo>
                  <a:pt x="15932" y="7951"/>
                </a:lnTo>
                <a:lnTo>
                  <a:pt x="15959" y="7898"/>
                </a:lnTo>
                <a:lnTo>
                  <a:pt x="15967" y="7880"/>
                </a:lnTo>
                <a:lnTo>
                  <a:pt x="15976" y="7854"/>
                </a:lnTo>
                <a:lnTo>
                  <a:pt x="15985" y="7836"/>
                </a:lnTo>
                <a:lnTo>
                  <a:pt x="16003" y="7819"/>
                </a:lnTo>
                <a:lnTo>
                  <a:pt x="16012" y="7801"/>
                </a:lnTo>
                <a:lnTo>
                  <a:pt x="16012" y="7792"/>
                </a:lnTo>
                <a:lnTo>
                  <a:pt x="16020" y="7766"/>
                </a:lnTo>
                <a:lnTo>
                  <a:pt x="16038" y="7748"/>
                </a:lnTo>
                <a:lnTo>
                  <a:pt x="16056" y="7730"/>
                </a:lnTo>
                <a:lnTo>
                  <a:pt x="16056" y="7721"/>
                </a:lnTo>
                <a:lnTo>
                  <a:pt x="16065" y="7704"/>
                </a:lnTo>
                <a:lnTo>
                  <a:pt x="16082" y="7686"/>
                </a:lnTo>
                <a:lnTo>
                  <a:pt x="16082" y="7677"/>
                </a:lnTo>
                <a:lnTo>
                  <a:pt x="16091" y="7660"/>
                </a:lnTo>
                <a:lnTo>
                  <a:pt x="16091" y="7642"/>
                </a:lnTo>
                <a:lnTo>
                  <a:pt x="16100" y="7624"/>
                </a:lnTo>
                <a:lnTo>
                  <a:pt x="16100" y="7598"/>
                </a:lnTo>
                <a:lnTo>
                  <a:pt x="16109" y="7589"/>
                </a:lnTo>
                <a:lnTo>
                  <a:pt x="16117" y="7589"/>
                </a:lnTo>
                <a:lnTo>
                  <a:pt x="16126" y="7589"/>
                </a:lnTo>
                <a:lnTo>
                  <a:pt x="16135" y="7589"/>
                </a:lnTo>
                <a:lnTo>
                  <a:pt x="16135" y="7580"/>
                </a:lnTo>
                <a:lnTo>
                  <a:pt x="16126" y="7580"/>
                </a:lnTo>
                <a:lnTo>
                  <a:pt x="16117" y="7580"/>
                </a:lnTo>
                <a:lnTo>
                  <a:pt x="16109" y="7589"/>
                </a:lnTo>
                <a:lnTo>
                  <a:pt x="16109" y="7580"/>
                </a:lnTo>
                <a:lnTo>
                  <a:pt x="16117" y="7580"/>
                </a:lnTo>
                <a:lnTo>
                  <a:pt x="16117" y="7571"/>
                </a:lnTo>
                <a:lnTo>
                  <a:pt x="16117" y="7536"/>
                </a:lnTo>
                <a:lnTo>
                  <a:pt x="16109" y="7518"/>
                </a:lnTo>
                <a:lnTo>
                  <a:pt x="16117" y="7510"/>
                </a:lnTo>
                <a:lnTo>
                  <a:pt x="16117" y="7492"/>
                </a:lnTo>
                <a:lnTo>
                  <a:pt x="16126" y="7492"/>
                </a:lnTo>
                <a:lnTo>
                  <a:pt x="16126" y="7483"/>
                </a:lnTo>
                <a:lnTo>
                  <a:pt x="16117" y="7483"/>
                </a:lnTo>
                <a:lnTo>
                  <a:pt x="16091" y="7474"/>
                </a:lnTo>
                <a:lnTo>
                  <a:pt x="16082" y="7474"/>
                </a:lnTo>
                <a:lnTo>
                  <a:pt x="16073" y="7483"/>
                </a:lnTo>
                <a:lnTo>
                  <a:pt x="16065" y="7492"/>
                </a:lnTo>
                <a:lnTo>
                  <a:pt x="16038" y="7510"/>
                </a:lnTo>
                <a:lnTo>
                  <a:pt x="16003" y="7510"/>
                </a:lnTo>
                <a:lnTo>
                  <a:pt x="15985" y="7518"/>
                </a:lnTo>
                <a:lnTo>
                  <a:pt x="15967" y="7527"/>
                </a:lnTo>
                <a:lnTo>
                  <a:pt x="15950" y="7527"/>
                </a:lnTo>
                <a:lnTo>
                  <a:pt x="15932" y="7518"/>
                </a:lnTo>
                <a:lnTo>
                  <a:pt x="15923" y="7518"/>
                </a:lnTo>
                <a:lnTo>
                  <a:pt x="15915" y="7527"/>
                </a:lnTo>
                <a:lnTo>
                  <a:pt x="15888" y="7536"/>
                </a:lnTo>
                <a:lnTo>
                  <a:pt x="15862" y="7536"/>
                </a:lnTo>
                <a:lnTo>
                  <a:pt x="15844" y="7527"/>
                </a:lnTo>
                <a:lnTo>
                  <a:pt x="15826" y="7536"/>
                </a:lnTo>
                <a:lnTo>
                  <a:pt x="15809" y="7554"/>
                </a:lnTo>
                <a:lnTo>
                  <a:pt x="15782" y="7563"/>
                </a:lnTo>
                <a:lnTo>
                  <a:pt x="15773" y="7563"/>
                </a:lnTo>
                <a:lnTo>
                  <a:pt x="15756" y="7563"/>
                </a:lnTo>
                <a:lnTo>
                  <a:pt x="15738" y="7563"/>
                </a:lnTo>
                <a:lnTo>
                  <a:pt x="15720" y="7554"/>
                </a:lnTo>
                <a:lnTo>
                  <a:pt x="15712" y="7563"/>
                </a:lnTo>
                <a:lnTo>
                  <a:pt x="15685" y="7571"/>
                </a:lnTo>
                <a:lnTo>
                  <a:pt x="15659" y="7589"/>
                </a:lnTo>
                <a:lnTo>
                  <a:pt x="15623" y="7589"/>
                </a:lnTo>
                <a:lnTo>
                  <a:pt x="15615" y="7580"/>
                </a:lnTo>
                <a:lnTo>
                  <a:pt x="15606" y="7580"/>
                </a:lnTo>
                <a:lnTo>
                  <a:pt x="15579" y="7563"/>
                </a:lnTo>
                <a:lnTo>
                  <a:pt x="15562" y="7545"/>
                </a:lnTo>
                <a:lnTo>
                  <a:pt x="15553" y="7518"/>
                </a:lnTo>
                <a:lnTo>
                  <a:pt x="15535" y="7510"/>
                </a:lnTo>
                <a:lnTo>
                  <a:pt x="15526" y="7501"/>
                </a:lnTo>
                <a:lnTo>
                  <a:pt x="15518" y="7501"/>
                </a:lnTo>
                <a:lnTo>
                  <a:pt x="15509" y="7501"/>
                </a:lnTo>
                <a:lnTo>
                  <a:pt x="15500" y="7501"/>
                </a:lnTo>
                <a:lnTo>
                  <a:pt x="15491" y="7510"/>
                </a:lnTo>
                <a:lnTo>
                  <a:pt x="15482" y="7510"/>
                </a:lnTo>
                <a:lnTo>
                  <a:pt x="15482" y="7501"/>
                </a:lnTo>
                <a:lnTo>
                  <a:pt x="15491" y="7501"/>
                </a:lnTo>
                <a:lnTo>
                  <a:pt x="15500" y="7492"/>
                </a:lnTo>
                <a:lnTo>
                  <a:pt x="15518" y="7483"/>
                </a:lnTo>
                <a:lnTo>
                  <a:pt x="15535" y="7474"/>
                </a:lnTo>
                <a:lnTo>
                  <a:pt x="15544" y="7466"/>
                </a:lnTo>
                <a:lnTo>
                  <a:pt x="15544" y="7457"/>
                </a:lnTo>
                <a:lnTo>
                  <a:pt x="15544" y="7439"/>
                </a:lnTo>
                <a:lnTo>
                  <a:pt x="15526" y="7421"/>
                </a:lnTo>
                <a:lnTo>
                  <a:pt x="15526" y="7413"/>
                </a:lnTo>
                <a:lnTo>
                  <a:pt x="15518" y="7404"/>
                </a:lnTo>
                <a:lnTo>
                  <a:pt x="15518" y="7413"/>
                </a:lnTo>
                <a:lnTo>
                  <a:pt x="15500" y="7404"/>
                </a:lnTo>
                <a:lnTo>
                  <a:pt x="15500" y="7395"/>
                </a:lnTo>
                <a:lnTo>
                  <a:pt x="15482" y="7377"/>
                </a:lnTo>
                <a:lnTo>
                  <a:pt x="15473" y="7377"/>
                </a:lnTo>
                <a:lnTo>
                  <a:pt x="15473" y="7368"/>
                </a:lnTo>
                <a:lnTo>
                  <a:pt x="15465" y="7351"/>
                </a:lnTo>
                <a:lnTo>
                  <a:pt x="15421" y="7324"/>
                </a:lnTo>
                <a:lnTo>
                  <a:pt x="15403" y="7307"/>
                </a:lnTo>
                <a:lnTo>
                  <a:pt x="15385" y="7271"/>
                </a:lnTo>
                <a:lnTo>
                  <a:pt x="15359" y="7263"/>
                </a:lnTo>
                <a:lnTo>
                  <a:pt x="15341" y="7254"/>
                </a:lnTo>
                <a:lnTo>
                  <a:pt x="15332" y="7254"/>
                </a:lnTo>
                <a:lnTo>
                  <a:pt x="15323" y="7245"/>
                </a:lnTo>
                <a:lnTo>
                  <a:pt x="15315" y="7245"/>
                </a:lnTo>
                <a:lnTo>
                  <a:pt x="15306" y="7236"/>
                </a:lnTo>
                <a:lnTo>
                  <a:pt x="15306" y="7227"/>
                </a:lnTo>
                <a:lnTo>
                  <a:pt x="15297" y="7218"/>
                </a:lnTo>
                <a:lnTo>
                  <a:pt x="15288" y="7210"/>
                </a:lnTo>
                <a:lnTo>
                  <a:pt x="15279" y="7218"/>
                </a:lnTo>
                <a:lnTo>
                  <a:pt x="15279" y="7227"/>
                </a:lnTo>
                <a:lnTo>
                  <a:pt x="15288" y="7236"/>
                </a:lnTo>
                <a:lnTo>
                  <a:pt x="15279" y="7236"/>
                </a:lnTo>
                <a:lnTo>
                  <a:pt x="15279" y="7227"/>
                </a:lnTo>
                <a:lnTo>
                  <a:pt x="15271" y="7210"/>
                </a:lnTo>
                <a:lnTo>
                  <a:pt x="15262" y="7210"/>
                </a:lnTo>
                <a:lnTo>
                  <a:pt x="15253" y="7192"/>
                </a:lnTo>
                <a:lnTo>
                  <a:pt x="15244" y="7174"/>
                </a:lnTo>
                <a:lnTo>
                  <a:pt x="15244" y="7157"/>
                </a:lnTo>
                <a:lnTo>
                  <a:pt x="15235" y="7121"/>
                </a:lnTo>
                <a:lnTo>
                  <a:pt x="15226" y="7095"/>
                </a:lnTo>
                <a:lnTo>
                  <a:pt x="15218" y="7068"/>
                </a:lnTo>
                <a:lnTo>
                  <a:pt x="15191" y="7024"/>
                </a:lnTo>
                <a:lnTo>
                  <a:pt x="15191" y="7015"/>
                </a:lnTo>
                <a:lnTo>
                  <a:pt x="15173" y="7007"/>
                </a:lnTo>
                <a:lnTo>
                  <a:pt x="15173" y="6998"/>
                </a:lnTo>
                <a:lnTo>
                  <a:pt x="15165" y="6998"/>
                </a:lnTo>
                <a:lnTo>
                  <a:pt x="15165" y="7007"/>
                </a:lnTo>
                <a:lnTo>
                  <a:pt x="15156" y="6998"/>
                </a:lnTo>
                <a:lnTo>
                  <a:pt x="15156" y="6989"/>
                </a:lnTo>
                <a:lnTo>
                  <a:pt x="15147" y="6980"/>
                </a:lnTo>
                <a:lnTo>
                  <a:pt x="15129" y="6971"/>
                </a:lnTo>
                <a:lnTo>
                  <a:pt x="15121" y="6971"/>
                </a:lnTo>
                <a:lnTo>
                  <a:pt x="15112" y="6962"/>
                </a:lnTo>
                <a:lnTo>
                  <a:pt x="15103" y="6936"/>
                </a:lnTo>
                <a:lnTo>
                  <a:pt x="15094" y="6901"/>
                </a:lnTo>
                <a:lnTo>
                  <a:pt x="15094" y="6883"/>
                </a:lnTo>
                <a:lnTo>
                  <a:pt x="15094" y="6865"/>
                </a:lnTo>
                <a:lnTo>
                  <a:pt x="15094" y="6839"/>
                </a:lnTo>
                <a:lnTo>
                  <a:pt x="15094" y="6830"/>
                </a:lnTo>
                <a:lnTo>
                  <a:pt x="15085" y="6812"/>
                </a:lnTo>
                <a:lnTo>
                  <a:pt x="15085" y="6804"/>
                </a:lnTo>
                <a:lnTo>
                  <a:pt x="15085" y="6795"/>
                </a:lnTo>
                <a:lnTo>
                  <a:pt x="15085" y="6786"/>
                </a:lnTo>
                <a:lnTo>
                  <a:pt x="15094" y="6786"/>
                </a:lnTo>
                <a:lnTo>
                  <a:pt x="15094" y="6795"/>
                </a:lnTo>
                <a:lnTo>
                  <a:pt x="15094" y="6786"/>
                </a:lnTo>
                <a:lnTo>
                  <a:pt x="15094" y="6777"/>
                </a:lnTo>
                <a:lnTo>
                  <a:pt x="15085" y="6768"/>
                </a:lnTo>
                <a:lnTo>
                  <a:pt x="15068" y="6751"/>
                </a:lnTo>
                <a:lnTo>
                  <a:pt x="15068" y="6733"/>
                </a:lnTo>
                <a:lnTo>
                  <a:pt x="15068" y="6715"/>
                </a:lnTo>
                <a:lnTo>
                  <a:pt x="15068" y="6706"/>
                </a:lnTo>
                <a:lnTo>
                  <a:pt x="15032" y="6689"/>
                </a:lnTo>
                <a:lnTo>
                  <a:pt x="15023" y="6671"/>
                </a:lnTo>
                <a:lnTo>
                  <a:pt x="14997" y="6662"/>
                </a:lnTo>
                <a:lnTo>
                  <a:pt x="14988" y="6654"/>
                </a:lnTo>
                <a:lnTo>
                  <a:pt x="14979" y="6645"/>
                </a:lnTo>
                <a:lnTo>
                  <a:pt x="14971" y="6618"/>
                </a:lnTo>
                <a:lnTo>
                  <a:pt x="14971" y="6609"/>
                </a:lnTo>
                <a:lnTo>
                  <a:pt x="14971" y="6584"/>
                </a:lnTo>
                <a:lnTo>
                  <a:pt x="14971" y="6575"/>
                </a:lnTo>
                <a:lnTo>
                  <a:pt x="14971" y="6566"/>
                </a:lnTo>
                <a:lnTo>
                  <a:pt x="14979" y="6566"/>
                </a:lnTo>
                <a:lnTo>
                  <a:pt x="14988" y="6566"/>
                </a:lnTo>
                <a:lnTo>
                  <a:pt x="14979" y="6557"/>
                </a:lnTo>
                <a:lnTo>
                  <a:pt x="14962" y="6549"/>
                </a:lnTo>
                <a:lnTo>
                  <a:pt x="14962" y="6540"/>
                </a:lnTo>
                <a:lnTo>
                  <a:pt x="14944" y="6531"/>
                </a:lnTo>
                <a:lnTo>
                  <a:pt x="14918" y="6478"/>
                </a:lnTo>
                <a:lnTo>
                  <a:pt x="14909" y="6452"/>
                </a:lnTo>
                <a:lnTo>
                  <a:pt x="14900" y="6434"/>
                </a:lnTo>
                <a:lnTo>
                  <a:pt x="14882" y="6407"/>
                </a:lnTo>
                <a:lnTo>
                  <a:pt x="14856" y="6363"/>
                </a:lnTo>
                <a:lnTo>
                  <a:pt x="14856" y="6354"/>
                </a:lnTo>
                <a:lnTo>
                  <a:pt x="14847" y="6328"/>
                </a:lnTo>
                <a:lnTo>
                  <a:pt x="14847" y="6319"/>
                </a:lnTo>
                <a:lnTo>
                  <a:pt x="14838" y="6310"/>
                </a:lnTo>
                <a:lnTo>
                  <a:pt x="14838" y="6302"/>
                </a:lnTo>
                <a:lnTo>
                  <a:pt x="14829" y="6293"/>
                </a:lnTo>
                <a:lnTo>
                  <a:pt x="14821" y="6284"/>
                </a:lnTo>
                <a:lnTo>
                  <a:pt x="14821" y="6275"/>
                </a:lnTo>
                <a:lnTo>
                  <a:pt x="14821" y="6257"/>
                </a:lnTo>
                <a:lnTo>
                  <a:pt x="14812" y="6249"/>
                </a:lnTo>
                <a:lnTo>
                  <a:pt x="14794" y="6231"/>
                </a:lnTo>
                <a:lnTo>
                  <a:pt x="14785" y="6213"/>
                </a:lnTo>
                <a:lnTo>
                  <a:pt x="14776" y="6204"/>
                </a:lnTo>
                <a:lnTo>
                  <a:pt x="14768" y="6196"/>
                </a:lnTo>
                <a:lnTo>
                  <a:pt x="14768" y="6187"/>
                </a:lnTo>
                <a:lnTo>
                  <a:pt x="14759" y="6178"/>
                </a:lnTo>
                <a:lnTo>
                  <a:pt x="14759" y="6169"/>
                </a:lnTo>
                <a:lnTo>
                  <a:pt x="14759" y="6160"/>
                </a:lnTo>
                <a:lnTo>
                  <a:pt x="14750" y="6143"/>
                </a:lnTo>
                <a:lnTo>
                  <a:pt x="14741" y="6125"/>
                </a:lnTo>
                <a:lnTo>
                  <a:pt x="14732" y="6125"/>
                </a:lnTo>
                <a:lnTo>
                  <a:pt x="14741" y="6116"/>
                </a:lnTo>
                <a:lnTo>
                  <a:pt x="14741" y="6107"/>
                </a:lnTo>
                <a:lnTo>
                  <a:pt x="14741" y="6099"/>
                </a:lnTo>
                <a:lnTo>
                  <a:pt x="14750" y="6090"/>
                </a:lnTo>
                <a:lnTo>
                  <a:pt x="14759" y="6107"/>
                </a:lnTo>
                <a:lnTo>
                  <a:pt x="14759" y="6134"/>
                </a:lnTo>
                <a:lnTo>
                  <a:pt x="14768" y="6134"/>
                </a:lnTo>
                <a:lnTo>
                  <a:pt x="14768" y="6143"/>
                </a:lnTo>
                <a:lnTo>
                  <a:pt x="14776" y="6151"/>
                </a:lnTo>
                <a:lnTo>
                  <a:pt x="14785" y="6169"/>
                </a:lnTo>
                <a:lnTo>
                  <a:pt x="14794" y="6178"/>
                </a:lnTo>
                <a:lnTo>
                  <a:pt x="14794" y="6187"/>
                </a:lnTo>
                <a:lnTo>
                  <a:pt x="14794" y="6196"/>
                </a:lnTo>
                <a:lnTo>
                  <a:pt x="14803" y="6204"/>
                </a:lnTo>
                <a:lnTo>
                  <a:pt x="14812" y="6222"/>
                </a:lnTo>
                <a:lnTo>
                  <a:pt x="14829" y="6231"/>
                </a:lnTo>
                <a:lnTo>
                  <a:pt x="14838" y="6249"/>
                </a:lnTo>
                <a:lnTo>
                  <a:pt x="14856" y="6266"/>
                </a:lnTo>
                <a:lnTo>
                  <a:pt x="14874" y="6266"/>
                </a:lnTo>
                <a:lnTo>
                  <a:pt x="14882" y="6257"/>
                </a:lnTo>
                <a:lnTo>
                  <a:pt x="14882" y="6249"/>
                </a:lnTo>
                <a:lnTo>
                  <a:pt x="14891" y="6240"/>
                </a:lnTo>
                <a:lnTo>
                  <a:pt x="14891" y="6222"/>
                </a:lnTo>
                <a:lnTo>
                  <a:pt x="14900" y="6187"/>
                </a:lnTo>
                <a:lnTo>
                  <a:pt x="14909" y="6151"/>
                </a:lnTo>
                <a:lnTo>
                  <a:pt x="14918" y="6134"/>
                </a:lnTo>
                <a:lnTo>
                  <a:pt x="14926" y="6134"/>
                </a:lnTo>
                <a:lnTo>
                  <a:pt x="14926" y="6125"/>
                </a:lnTo>
                <a:lnTo>
                  <a:pt x="14926" y="6134"/>
                </a:lnTo>
                <a:lnTo>
                  <a:pt x="14926" y="6143"/>
                </a:lnTo>
                <a:lnTo>
                  <a:pt x="14918" y="6196"/>
                </a:lnTo>
                <a:lnTo>
                  <a:pt x="14918" y="6213"/>
                </a:lnTo>
                <a:lnTo>
                  <a:pt x="14909" y="6231"/>
                </a:lnTo>
                <a:lnTo>
                  <a:pt x="14900" y="6240"/>
                </a:lnTo>
                <a:lnTo>
                  <a:pt x="14900" y="6249"/>
                </a:lnTo>
                <a:lnTo>
                  <a:pt x="14909" y="6240"/>
                </a:lnTo>
                <a:lnTo>
                  <a:pt x="14918" y="6240"/>
                </a:lnTo>
                <a:lnTo>
                  <a:pt x="14935" y="6249"/>
                </a:lnTo>
                <a:lnTo>
                  <a:pt x="14944" y="6249"/>
                </a:lnTo>
                <a:lnTo>
                  <a:pt x="14962" y="6275"/>
                </a:lnTo>
                <a:lnTo>
                  <a:pt x="14971" y="6293"/>
                </a:lnTo>
                <a:lnTo>
                  <a:pt x="14988" y="6310"/>
                </a:lnTo>
                <a:lnTo>
                  <a:pt x="14988" y="6328"/>
                </a:lnTo>
                <a:lnTo>
                  <a:pt x="15006" y="6337"/>
                </a:lnTo>
                <a:lnTo>
                  <a:pt x="15006" y="6346"/>
                </a:lnTo>
                <a:lnTo>
                  <a:pt x="15023" y="6363"/>
                </a:lnTo>
                <a:lnTo>
                  <a:pt x="15041" y="6399"/>
                </a:lnTo>
                <a:lnTo>
                  <a:pt x="15050" y="6407"/>
                </a:lnTo>
                <a:lnTo>
                  <a:pt x="15059" y="6416"/>
                </a:lnTo>
                <a:lnTo>
                  <a:pt x="15059" y="6425"/>
                </a:lnTo>
                <a:lnTo>
                  <a:pt x="15068" y="6434"/>
                </a:lnTo>
                <a:lnTo>
                  <a:pt x="15085" y="6460"/>
                </a:lnTo>
                <a:lnTo>
                  <a:pt x="15094" y="6478"/>
                </a:lnTo>
                <a:lnTo>
                  <a:pt x="15094" y="6487"/>
                </a:lnTo>
                <a:lnTo>
                  <a:pt x="15094" y="6496"/>
                </a:lnTo>
                <a:lnTo>
                  <a:pt x="15094" y="6505"/>
                </a:lnTo>
                <a:lnTo>
                  <a:pt x="15103" y="6513"/>
                </a:lnTo>
                <a:lnTo>
                  <a:pt x="15112" y="6531"/>
                </a:lnTo>
                <a:lnTo>
                  <a:pt x="15121" y="6540"/>
                </a:lnTo>
                <a:lnTo>
                  <a:pt x="15129" y="6540"/>
                </a:lnTo>
                <a:lnTo>
                  <a:pt x="15138" y="6549"/>
                </a:lnTo>
                <a:lnTo>
                  <a:pt x="15147" y="6549"/>
                </a:lnTo>
                <a:lnTo>
                  <a:pt x="15147" y="6557"/>
                </a:lnTo>
                <a:lnTo>
                  <a:pt x="15156" y="6557"/>
                </a:lnTo>
                <a:lnTo>
                  <a:pt x="15173" y="6575"/>
                </a:lnTo>
                <a:lnTo>
                  <a:pt x="15182" y="6584"/>
                </a:lnTo>
                <a:lnTo>
                  <a:pt x="15191" y="6602"/>
                </a:lnTo>
                <a:lnTo>
                  <a:pt x="15200" y="6618"/>
                </a:lnTo>
                <a:lnTo>
                  <a:pt x="15209" y="6627"/>
                </a:lnTo>
                <a:lnTo>
                  <a:pt x="15209" y="6636"/>
                </a:lnTo>
                <a:lnTo>
                  <a:pt x="15209" y="6645"/>
                </a:lnTo>
                <a:lnTo>
                  <a:pt x="15218" y="6654"/>
                </a:lnTo>
                <a:lnTo>
                  <a:pt x="15226" y="6662"/>
                </a:lnTo>
                <a:lnTo>
                  <a:pt x="15226" y="6671"/>
                </a:lnTo>
                <a:lnTo>
                  <a:pt x="15226" y="6689"/>
                </a:lnTo>
                <a:lnTo>
                  <a:pt x="15226" y="6698"/>
                </a:lnTo>
                <a:lnTo>
                  <a:pt x="15226" y="6715"/>
                </a:lnTo>
                <a:lnTo>
                  <a:pt x="15226" y="6724"/>
                </a:lnTo>
                <a:lnTo>
                  <a:pt x="15226" y="6733"/>
                </a:lnTo>
                <a:lnTo>
                  <a:pt x="15226" y="6742"/>
                </a:lnTo>
                <a:lnTo>
                  <a:pt x="15235" y="6751"/>
                </a:lnTo>
                <a:lnTo>
                  <a:pt x="15235" y="6759"/>
                </a:lnTo>
                <a:lnTo>
                  <a:pt x="15226" y="6768"/>
                </a:lnTo>
                <a:lnTo>
                  <a:pt x="15244" y="6795"/>
                </a:lnTo>
                <a:lnTo>
                  <a:pt x="15262" y="6812"/>
                </a:lnTo>
                <a:lnTo>
                  <a:pt x="15271" y="6830"/>
                </a:lnTo>
                <a:lnTo>
                  <a:pt x="15279" y="6839"/>
                </a:lnTo>
                <a:lnTo>
                  <a:pt x="15288" y="6848"/>
                </a:lnTo>
                <a:lnTo>
                  <a:pt x="15306" y="6848"/>
                </a:lnTo>
                <a:lnTo>
                  <a:pt x="15332" y="6874"/>
                </a:lnTo>
                <a:lnTo>
                  <a:pt x="15341" y="6883"/>
                </a:lnTo>
                <a:lnTo>
                  <a:pt x="15350" y="6892"/>
                </a:lnTo>
                <a:lnTo>
                  <a:pt x="15359" y="6901"/>
                </a:lnTo>
                <a:lnTo>
                  <a:pt x="15368" y="6909"/>
                </a:lnTo>
                <a:lnTo>
                  <a:pt x="15376" y="6936"/>
                </a:lnTo>
                <a:lnTo>
                  <a:pt x="15385" y="6945"/>
                </a:lnTo>
                <a:lnTo>
                  <a:pt x="15385" y="6954"/>
                </a:lnTo>
                <a:lnTo>
                  <a:pt x="15385" y="6962"/>
                </a:lnTo>
                <a:lnTo>
                  <a:pt x="15385" y="6971"/>
                </a:lnTo>
                <a:lnTo>
                  <a:pt x="15403" y="6989"/>
                </a:lnTo>
                <a:lnTo>
                  <a:pt x="15412" y="7007"/>
                </a:lnTo>
                <a:lnTo>
                  <a:pt x="15421" y="7024"/>
                </a:lnTo>
                <a:lnTo>
                  <a:pt x="15429" y="7033"/>
                </a:lnTo>
                <a:lnTo>
                  <a:pt x="15447" y="7051"/>
                </a:lnTo>
                <a:lnTo>
                  <a:pt x="15465" y="7068"/>
                </a:lnTo>
                <a:lnTo>
                  <a:pt x="15465" y="7077"/>
                </a:lnTo>
                <a:lnTo>
                  <a:pt x="15473" y="7086"/>
                </a:lnTo>
                <a:lnTo>
                  <a:pt x="15482" y="7095"/>
                </a:lnTo>
                <a:lnTo>
                  <a:pt x="15482" y="7104"/>
                </a:lnTo>
                <a:lnTo>
                  <a:pt x="15491" y="7112"/>
                </a:lnTo>
                <a:lnTo>
                  <a:pt x="15500" y="7121"/>
                </a:lnTo>
                <a:lnTo>
                  <a:pt x="15500" y="7130"/>
                </a:lnTo>
                <a:lnTo>
                  <a:pt x="15500" y="7139"/>
                </a:lnTo>
                <a:lnTo>
                  <a:pt x="15500" y="7148"/>
                </a:lnTo>
                <a:lnTo>
                  <a:pt x="15509" y="7174"/>
                </a:lnTo>
                <a:lnTo>
                  <a:pt x="15500" y="7201"/>
                </a:lnTo>
                <a:lnTo>
                  <a:pt x="15500" y="7218"/>
                </a:lnTo>
                <a:lnTo>
                  <a:pt x="15500" y="7227"/>
                </a:lnTo>
                <a:lnTo>
                  <a:pt x="15491" y="7227"/>
                </a:lnTo>
                <a:lnTo>
                  <a:pt x="15509" y="7236"/>
                </a:lnTo>
                <a:lnTo>
                  <a:pt x="15509" y="7245"/>
                </a:lnTo>
                <a:lnTo>
                  <a:pt x="15509" y="7254"/>
                </a:lnTo>
                <a:lnTo>
                  <a:pt x="15509" y="7263"/>
                </a:lnTo>
                <a:lnTo>
                  <a:pt x="15518" y="7263"/>
                </a:lnTo>
                <a:lnTo>
                  <a:pt x="15518" y="7280"/>
                </a:lnTo>
                <a:lnTo>
                  <a:pt x="15518" y="7289"/>
                </a:lnTo>
                <a:lnTo>
                  <a:pt x="15518" y="7298"/>
                </a:lnTo>
                <a:lnTo>
                  <a:pt x="15526" y="7307"/>
                </a:lnTo>
                <a:lnTo>
                  <a:pt x="15526" y="7324"/>
                </a:lnTo>
                <a:lnTo>
                  <a:pt x="15535" y="7333"/>
                </a:lnTo>
                <a:lnTo>
                  <a:pt x="15535" y="7342"/>
                </a:lnTo>
                <a:lnTo>
                  <a:pt x="15535" y="7351"/>
                </a:lnTo>
                <a:lnTo>
                  <a:pt x="15535" y="7377"/>
                </a:lnTo>
                <a:lnTo>
                  <a:pt x="15553" y="7413"/>
                </a:lnTo>
                <a:lnTo>
                  <a:pt x="15553" y="7421"/>
                </a:lnTo>
                <a:lnTo>
                  <a:pt x="15562" y="7413"/>
                </a:lnTo>
                <a:lnTo>
                  <a:pt x="15579" y="7421"/>
                </a:lnTo>
                <a:lnTo>
                  <a:pt x="15588" y="7421"/>
                </a:lnTo>
                <a:lnTo>
                  <a:pt x="15597" y="7421"/>
                </a:lnTo>
                <a:lnTo>
                  <a:pt x="15615" y="7421"/>
                </a:lnTo>
                <a:lnTo>
                  <a:pt x="15632" y="7413"/>
                </a:lnTo>
                <a:lnTo>
                  <a:pt x="15650" y="7413"/>
                </a:lnTo>
                <a:lnTo>
                  <a:pt x="15659" y="7413"/>
                </a:lnTo>
                <a:lnTo>
                  <a:pt x="15668" y="7413"/>
                </a:lnTo>
                <a:lnTo>
                  <a:pt x="15676" y="7404"/>
                </a:lnTo>
                <a:lnTo>
                  <a:pt x="15676" y="7395"/>
                </a:lnTo>
                <a:lnTo>
                  <a:pt x="15694" y="7395"/>
                </a:lnTo>
                <a:lnTo>
                  <a:pt x="15703" y="7377"/>
                </a:lnTo>
                <a:lnTo>
                  <a:pt x="15712" y="7368"/>
                </a:lnTo>
                <a:lnTo>
                  <a:pt x="15729" y="7368"/>
                </a:lnTo>
                <a:lnTo>
                  <a:pt x="15756" y="7368"/>
                </a:lnTo>
                <a:lnTo>
                  <a:pt x="15773" y="7368"/>
                </a:lnTo>
                <a:lnTo>
                  <a:pt x="15791" y="7368"/>
                </a:lnTo>
                <a:lnTo>
                  <a:pt x="15800" y="7360"/>
                </a:lnTo>
                <a:lnTo>
                  <a:pt x="15809" y="7360"/>
                </a:lnTo>
                <a:lnTo>
                  <a:pt x="15826" y="7351"/>
                </a:lnTo>
                <a:lnTo>
                  <a:pt x="15844" y="7351"/>
                </a:lnTo>
                <a:lnTo>
                  <a:pt x="15862" y="7333"/>
                </a:lnTo>
                <a:lnTo>
                  <a:pt x="15870" y="7324"/>
                </a:lnTo>
                <a:lnTo>
                  <a:pt x="15879" y="7324"/>
                </a:lnTo>
                <a:lnTo>
                  <a:pt x="15888" y="7315"/>
                </a:lnTo>
                <a:lnTo>
                  <a:pt x="15906" y="7324"/>
                </a:lnTo>
                <a:lnTo>
                  <a:pt x="15915" y="7324"/>
                </a:lnTo>
                <a:lnTo>
                  <a:pt x="15932" y="7315"/>
                </a:lnTo>
                <a:lnTo>
                  <a:pt x="15941" y="7315"/>
                </a:lnTo>
                <a:lnTo>
                  <a:pt x="15950" y="7298"/>
                </a:lnTo>
                <a:lnTo>
                  <a:pt x="15959" y="7298"/>
                </a:lnTo>
                <a:lnTo>
                  <a:pt x="15959" y="7289"/>
                </a:lnTo>
                <a:lnTo>
                  <a:pt x="15967" y="7280"/>
                </a:lnTo>
                <a:lnTo>
                  <a:pt x="15985" y="7271"/>
                </a:lnTo>
                <a:lnTo>
                  <a:pt x="16003" y="7271"/>
                </a:lnTo>
                <a:lnTo>
                  <a:pt x="16029" y="7263"/>
                </a:lnTo>
                <a:lnTo>
                  <a:pt x="16047" y="7263"/>
                </a:lnTo>
                <a:lnTo>
                  <a:pt x="16056" y="7254"/>
                </a:lnTo>
                <a:lnTo>
                  <a:pt x="16073" y="7245"/>
                </a:lnTo>
                <a:lnTo>
                  <a:pt x="16109" y="7236"/>
                </a:lnTo>
                <a:lnTo>
                  <a:pt x="16126" y="7227"/>
                </a:lnTo>
                <a:lnTo>
                  <a:pt x="16153" y="7218"/>
                </a:lnTo>
                <a:lnTo>
                  <a:pt x="16162" y="7218"/>
                </a:lnTo>
                <a:lnTo>
                  <a:pt x="16170" y="7210"/>
                </a:lnTo>
                <a:lnTo>
                  <a:pt x="16179" y="7210"/>
                </a:lnTo>
                <a:lnTo>
                  <a:pt x="16188" y="7201"/>
                </a:lnTo>
                <a:lnTo>
                  <a:pt x="16197" y="7201"/>
                </a:lnTo>
                <a:lnTo>
                  <a:pt x="16197" y="7192"/>
                </a:lnTo>
                <a:lnTo>
                  <a:pt x="16188" y="7174"/>
                </a:lnTo>
                <a:lnTo>
                  <a:pt x="16197" y="7157"/>
                </a:lnTo>
                <a:lnTo>
                  <a:pt x="16206" y="7148"/>
                </a:lnTo>
                <a:lnTo>
                  <a:pt x="16215" y="7139"/>
                </a:lnTo>
                <a:lnTo>
                  <a:pt x="16223" y="7139"/>
                </a:lnTo>
                <a:lnTo>
                  <a:pt x="16259" y="7121"/>
                </a:lnTo>
                <a:lnTo>
                  <a:pt x="16276" y="7121"/>
                </a:lnTo>
                <a:lnTo>
                  <a:pt x="16294" y="7112"/>
                </a:lnTo>
                <a:lnTo>
                  <a:pt x="16312" y="7112"/>
                </a:lnTo>
                <a:lnTo>
                  <a:pt x="16320" y="7104"/>
                </a:lnTo>
                <a:lnTo>
                  <a:pt x="16329" y="7095"/>
                </a:lnTo>
                <a:lnTo>
                  <a:pt x="16356" y="7095"/>
                </a:lnTo>
                <a:lnTo>
                  <a:pt x="16364" y="7095"/>
                </a:lnTo>
                <a:lnTo>
                  <a:pt x="16373" y="7095"/>
                </a:lnTo>
                <a:lnTo>
                  <a:pt x="16382" y="7104"/>
                </a:lnTo>
                <a:lnTo>
                  <a:pt x="16409" y="7095"/>
                </a:lnTo>
                <a:lnTo>
                  <a:pt x="16409" y="7086"/>
                </a:lnTo>
                <a:lnTo>
                  <a:pt x="16417" y="7077"/>
                </a:lnTo>
                <a:lnTo>
                  <a:pt x="16417" y="7068"/>
                </a:lnTo>
                <a:lnTo>
                  <a:pt x="16417" y="7060"/>
                </a:lnTo>
                <a:lnTo>
                  <a:pt x="16417" y="7051"/>
                </a:lnTo>
                <a:lnTo>
                  <a:pt x="16435" y="7033"/>
                </a:lnTo>
                <a:lnTo>
                  <a:pt x="16444" y="7033"/>
                </a:lnTo>
                <a:lnTo>
                  <a:pt x="16470" y="7024"/>
                </a:lnTo>
                <a:lnTo>
                  <a:pt x="16497" y="7024"/>
                </a:lnTo>
                <a:lnTo>
                  <a:pt x="16506" y="7024"/>
                </a:lnTo>
                <a:lnTo>
                  <a:pt x="16514" y="7007"/>
                </a:lnTo>
                <a:lnTo>
                  <a:pt x="16523" y="6980"/>
                </a:lnTo>
                <a:lnTo>
                  <a:pt x="16532" y="6962"/>
                </a:lnTo>
                <a:lnTo>
                  <a:pt x="16541" y="6962"/>
                </a:lnTo>
                <a:lnTo>
                  <a:pt x="16559" y="6954"/>
                </a:lnTo>
                <a:lnTo>
                  <a:pt x="16576" y="6954"/>
                </a:lnTo>
                <a:lnTo>
                  <a:pt x="16594" y="6954"/>
                </a:lnTo>
                <a:lnTo>
                  <a:pt x="16603" y="6945"/>
                </a:lnTo>
                <a:lnTo>
                  <a:pt x="16603" y="6936"/>
                </a:lnTo>
                <a:lnTo>
                  <a:pt x="16603" y="6927"/>
                </a:lnTo>
                <a:lnTo>
                  <a:pt x="16603" y="6909"/>
                </a:lnTo>
                <a:lnTo>
                  <a:pt x="16603" y="6901"/>
                </a:lnTo>
                <a:lnTo>
                  <a:pt x="16603" y="6892"/>
                </a:lnTo>
                <a:lnTo>
                  <a:pt x="16603" y="6883"/>
                </a:lnTo>
                <a:lnTo>
                  <a:pt x="16603" y="6874"/>
                </a:lnTo>
                <a:lnTo>
                  <a:pt x="16612" y="6865"/>
                </a:lnTo>
                <a:lnTo>
                  <a:pt x="16612" y="6848"/>
                </a:lnTo>
                <a:lnTo>
                  <a:pt x="16620" y="6848"/>
                </a:lnTo>
                <a:lnTo>
                  <a:pt x="16629" y="6830"/>
                </a:lnTo>
                <a:lnTo>
                  <a:pt x="16629" y="6821"/>
                </a:lnTo>
                <a:lnTo>
                  <a:pt x="16638" y="6821"/>
                </a:lnTo>
                <a:lnTo>
                  <a:pt x="16638" y="6830"/>
                </a:lnTo>
                <a:lnTo>
                  <a:pt x="16638" y="6839"/>
                </a:lnTo>
                <a:lnTo>
                  <a:pt x="16647" y="6839"/>
                </a:lnTo>
                <a:lnTo>
                  <a:pt x="16656" y="6839"/>
                </a:lnTo>
                <a:lnTo>
                  <a:pt x="16656" y="6830"/>
                </a:lnTo>
                <a:lnTo>
                  <a:pt x="16673" y="6812"/>
                </a:lnTo>
                <a:lnTo>
                  <a:pt x="16682" y="6786"/>
                </a:lnTo>
                <a:lnTo>
                  <a:pt x="16700" y="6768"/>
                </a:lnTo>
                <a:lnTo>
                  <a:pt x="16717" y="6759"/>
                </a:lnTo>
                <a:lnTo>
                  <a:pt x="16735" y="6733"/>
                </a:lnTo>
                <a:lnTo>
                  <a:pt x="16744" y="6724"/>
                </a:lnTo>
                <a:lnTo>
                  <a:pt x="16744" y="6715"/>
                </a:lnTo>
                <a:lnTo>
                  <a:pt x="16753" y="6698"/>
                </a:lnTo>
                <a:lnTo>
                  <a:pt x="16753" y="6689"/>
                </a:lnTo>
                <a:lnTo>
                  <a:pt x="16753" y="6680"/>
                </a:lnTo>
                <a:lnTo>
                  <a:pt x="16744" y="6680"/>
                </a:lnTo>
                <a:lnTo>
                  <a:pt x="16735" y="6671"/>
                </a:lnTo>
                <a:lnTo>
                  <a:pt x="16726" y="6671"/>
                </a:lnTo>
                <a:lnTo>
                  <a:pt x="16717" y="6654"/>
                </a:lnTo>
                <a:lnTo>
                  <a:pt x="16709" y="6645"/>
                </a:lnTo>
                <a:lnTo>
                  <a:pt x="16700" y="6627"/>
                </a:lnTo>
                <a:lnTo>
                  <a:pt x="16691" y="6618"/>
                </a:lnTo>
                <a:lnTo>
                  <a:pt x="16682" y="6609"/>
                </a:lnTo>
                <a:lnTo>
                  <a:pt x="16673" y="6602"/>
                </a:lnTo>
                <a:lnTo>
                  <a:pt x="16664" y="6593"/>
                </a:lnTo>
                <a:lnTo>
                  <a:pt x="16656" y="6593"/>
                </a:lnTo>
                <a:lnTo>
                  <a:pt x="16647" y="6593"/>
                </a:lnTo>
                <a:lnTo>
                  <a:pt x="16629" y="6584"/>
                </a:lnTo>
                <a:lnTo>
                  <a:pt x="16612" y="6584"/>
                </a:lnTo>
                <a:lnTo>
                  <a:pt x="16594" y="6584"/>
                </a:lnTo>
                <a:lnTo>
                  <a:pt x="16559" y="6566"/>
                </a:lnTo>
                <a:lnTo>
                  <a:pt x="16541" y="6549"/>
                </a:lnTo>
                <a:lnTo>
                  <a:pt x="16532" y="6540"/>
                </a:lnTo>
                <a:lnTo>
                  <a:pt x="16523" y="6531"/>
                </a:lnTo>
                <a:lnTo>
                  <a:pt x="16506" y="6505"/>
                </a:lnTo>
                <a:lnTo>
                  <a:pt x="16506" y="6487"/>
                </a:lnTo>
                <a:lnTo>
                  <a:pt x="16497" y="6487"/>
                </a:lnTo>
                <a:lnTo>
                  <a:pt x="16497" y="6443"/>
                </a:lnTo>
                <a:lnTo>
                  <a:pt x="16497" y="6434"/>
                </a:lnTo>
                <a:lnTo>
                  <a:pt x="16497" y="6425"/>
                </a:lnTo>
                <a:lnTo>
                  <a:pt x="16506" y="6399"/>
                </a:lnTo>
                <a:lnTo>
                  <a:pt x="16506" y="6390"/>
                </a:lnTo>
                <a:lnTo>
                  <a:pt x="16506" y="6381"/>
                </a:lnTo>
                <a:lnTo>
                  <a:pt x="16497" y="6381"/>
                </a:lnTo>
                <a:lnTo>
                  <a:pt x="16497" y="6390"/>
                </a:lnTo>
                <a:lnTo>
                  <a:pt x="16488" y="6390"/>
                </a:lnTo>
                <a:lnTo>
                  <a:pt x="16479" y="6407"/>
                </a:lnTo>
                <a:lnTo>
                  <a:pt x="16479" y="6416"/>
                </a:lnTo>
                <a:lnTo>
                  <a:pt x="16470" y="6425"/>
                </a:lnTo>
                <a:lnTo>
                  <a:pt x="16435" y="6452"/>
                </a:lnTo>
                <a:lnTo>
                  <a:pt x="16435" y="6460"/>
                </a:lnTo>
                <a:lnTo>
                  <a:pt x="16426" y="6460"/>
                </a:lnTo>
                <a:lnTo>
                  <a:pt x="16426" y="6469"/>
                </a:lnTo>
                <a:lnTo>
                  <a:pt x="16409" y="6487"/>
                </a:lnTo>
                <a:lnTo>
                  <a:pt x="16382" y="6505"/>
                </a:lnTo>
                <a:lnTo>
                  <a:pt x="16373" y="6505"/>
                </a:lnTo>
                <a:lnTo>
                  <a:pt x="16373" y="6513"/>
                </a:lnTo>
                <a:lnTo>
                  <a:pt x="16373" y="6522"/>
                </a:lnTo>
                <a:lnTo>
                  <a:pt x="16364" y="6522"/>
                </a:lnTo>
                <a:lnTo>
                  <a:pt x="16364" y="6531"/>
                </a:lnTo>
                <a:lnTo>
                  <a:pt x="16356" y="6540"/>
                </a:lnTo>
                <a:lnTo>
                  <a:pt x="16347" y="6549"/>
                </a:lnTo>
                <a:lnTo>
                  <a:pt x="16338" y="6549"/>
                </a:lnTo>
                <a:lnTo>
                  <a:pt x="16320" y="6557"/>
                </a:lnTo>
                <a:lnTo>
                  <a:pt x="16312" y="6557"/>
                </a:lnTo>
                <a:lnTo>
                  <a:pt x="16276" y="6557"/>
                </a:lnTo>
                <a:lnTo>
                  <a:pt x="16259" y="6549"/>
                </a:lnTo>
                <a:lnTo>
                  <a:pt x="16223" y="6549"/>
                </a:lnTo>
                <a:lnTo>
                  <a:pt x="16215" y="6557"/>
                </a:lnTo>
                <a:lnTo>
                  <a:pt x="16197" y="6566"/>
                </a:lnTo>
                <a:lnTo>
                  <a:pt x="16188" y="6566"/>
                </a:lnTo>
                <a:lnTo>
                  <a:pt x="16170" y="6566"/>
                </a:lnTo>
                <a:lnTo>
                  <a:pt x="16162" y="6557"/>
                </a:lnTo>
                <a:lnTo>
                  <a:pt x="16162" y="6549"/>
                </a:lnTo>
                <a:lnTo>
                  <a:pt x="16162" y="6540"/>
                </a:lnTo>
                <a:lnTo>
                  <a:pt x="16153" y="6549"/>
                </a:lnTo>
                <a:lnTo>
                  <a:pt x="16153" y="6540"/>
                </a:lnTo>
                <a:lnTo>
                  <a:pt x="16144" y="6540"/>
                </a:lnTo>
                <a:lnTo>
                  <a:pt x="16135" y="6540"/>
                </a:lnTo>
                <a:lnTo>
                  <a:pt x="16126" y="6540"/>
                </a:lnTo>
                <a:lnTo>
                  <a:pt x="16135" y="6531"/>
                </a:lnTo>
                <a:lnTo>
                  <a:pt x="16135" y="6522"/>
                </a:lnTo>
                <a:lnTo>
                  <a:pt x="16126" y="6522"/>
                </a:lnTo>
                <a:lnTo>
                  <a:pt x="16126" y="6513"/>
                </a:lnTo>
                <a:lnTo>
                  <a:pt x="16135" y="6513"/>
                </a:lnTo>
                <a:lnTo>
                  <a:pt x="16144" y="6496"/>
                </a:lnTo>
                <a:lnTo>
                  <a:pt x="16153" y="6487"/>
                </a:lnTo>
                <a:lnTo>
                  <a:pt x="16153" y="6478"/>
                </a:lnTo>
                <a:lnTo>
                  <a:pt x="16144" y="6460"/>
                </a:lnTo>
                <a:lnTo>
                  <a:pt x="16144" y="6452"/>
                </a:lnTo>
                <a:lnTo>
                  <a:pt x="16144" y="6443"/>
                </a:lnTo>
                <a:lnTo>
                  <a:pt x="16144" y="6434"/>
                </a:lnTo>
                <a:lnTo>
                  <a:pt x="16144" y="6425"/>
                </a:lnTo>
                <a:lnTo>
                  <a:pt x="16144" y="6416"/>
                </a:lnTo>
                <a:lnTo>
                  <a:pt x="16135" y="6407"/>
                </a:lnTo>
                <a:lnTo>
                  <a:pt x="16126" y="6399"/>
                </a:lnTo>
                <a:lnTo>
                  <a:pt x="16117" y="6399"/>
                </a:lnTo>
                <a:lnTo>
                  <a:pt x="16109" y="6407"/>
                </a:lnTo>
                <a:lnTo>
                  <a:pt x="16100" y="6434"/>
                </a:lnTo>
                <a:lnTo>
                  <a:pt x="16100" y="6443"/>
                </a:lnTo>
                <a:lnTo>
                  <a:pt x="16091" y="6452"/>
                </a:lnTo>
                <a:lnTo>
                  <a:pt x="16091" y="6469"/>
                </a:lnTo>
                <a:lnTo>
                  <a:pt x="16091" y="6496"/>
                </a:lnTo>
                <a:lnTo>
                  <a:pt x="16091" y="6505"/>
                </a:lnTo>
                <a:lnTo>
                  <a:pt x="16082" y="6496"/>
                </a:lnTo>
                <a:lnTo>
                  <a:pt x="16082" y="6487"/>
                </a:lnTo>
                <a:lnTo>
                  <a:pt x="16073" y="6478"/>
                </a:lnTo>
                <a:lnTo>
                  <a:pt x="16073" y="6460"/>
                </a:lnTo>
                <a:lnTo>
                  <a:pt x="16065" y="6452"/>
                </a:lnTo>
                <a:lnTo>
                  <a:pt x="16056" y="6443"/>
                </a:lnTo>
                <a:lnTo>
                  <a:pt x="16047" y="6434"/>
                </a:lnTo>
                <a:lnTo>
                  <a:pt x="16047" y="6425"/>
                </a:lnTo>
                <a:lnTo>
                  <a:pt x="16038" y="6425"/>
                </a:lnTo>
                <a:lnTo>
                  <a:pt x="16038" y="6407"/>
                </a:lnTo>
                <a:lnTo>
                  <a:pt x="16038" y="6399"/>
                </a:lnTo>
                <a:lnTo>
                  <a:pt x="16047" y="6399"/>
                </a:lnTo>
                <a:lnTo>
                  <a:pt x="16047" y="6381"/>
                </a:lnTo>
                <a:lnTo>
                  <a:pt x="16038" y="6372"/>
                </a:lnTo>
                <a:lnTo>
                  <a:pt x="16038" y="6363"/>
                </a:lnTo>
                <a:lnTo>
                  <a:pt x="16029" y="6363"/>
                </a:lnTo>
                <a:lnTo>
                  <a:pt x="16029" y="6354"/>
                </a:lnTo>
                <a:lnTo>
                  <a:pt x="16038" y="6354"/>
                </a:lnTo>
                <a:lnTo>
                  <a:pt x="16047" y="6354"/>
                </a:lnTo>
                <a:lnTo>
                  <a:pt x="16029" y="6346"/>
                </a:lnTo>
                <a:lnTo>
                  <a:pt x="16012" y="6337"/>
                </a:lnTo>
                <a:lnTo>
                  <a:pt x="15994" y="6319"/>
                </a:lnTo>
                <a:lnTo>
                  <a:pt x="15985" y="6319"/>
                </a:lnTo>
                <a:lnTo>
                  <a:pt x="15976" y="6302"/>
                </a:lnTo>
                <a:lnTo>
                  <a:pt x="15967" y="6293"/>
                </a:lnTo>
                <a:lnTo>
                  <a:pt x="15976" y="6293"/>
                </a:lnTo>
                <a:lnTo>
                  <a:pt x="15967" y="6293"/>
                </a:lnTo>
                <a:lnTo>
                  <a:pt x="15967" y="6284"/>
                </a:lnTo>
                <a:lnTo>
                  <a:pt x="15950" y="6284"/>
                </a:lnTo>
                <a:lnTo>
                  <a:pt x="15941" y="6275"/>
                </a:lnTo>
                <a:lnTo>
                  <a:pt x="15941" y="6266"/>
                </a:lnTo>
                <a:lnTo>
                  <a:pt x="15950" y="6266"/>
                </a:lnTo>
                <a:lnTo>
                  <a:pt x="15941" y="6257"/>
                </a:lnTo>
                <a:lnTo>
                  <a:pt x="15932" y="6240"/>
                </a:lnTo>
                <a:lnTo>
                  <a:pt x="15923" y="6222"/>
                </a:lnTo>
                <a:lnTo>
                  <a:pt x="15923" y="6213"/>
                </a:lnTo>
                <a:lnTo>
                  <a:pt x="15915" y="6204"/>
                </a:lnTo>
                <a:lnTo>
                  <a:pt x="15915" y="6196"/>
                </a:lnTo>
                <a:lnTo>
                  <a:pt x="15915" y="6187"/>
                </a:lnTo>
                <a:lnTo>
                  <a:pt x="15906" y="6178"/>
                </a:lnTo>
                <a:lnTo>
                  <a:pt x="15897" y="6169"/>
                </a:lnTo>
                <a:lnTo>
                  <a:pt x="15897" y="6151"/>
                </a:lnTo>
                <a:lnTo>
                  <a:pt x="15888" y="6151"/>
                </a:lnTo>
                <a:lnTo>
                  <a:pt x="15888" y="6143"/>
                </a:lnTo>
                <a:lnTo>
                  <a:pt x="15879" y="6143"/>
                </a:lnTo>
                <a:lnTo>
                  <a:pt x="15870" y="6143"/>
                </a:lnTo>
                <a:lnTo>
                  <a:pt x="15862" y="6143"/>
                </a:lnTo>
                <a:lnTo>
                  <a:pt x="15870" y="6134"/>
                </a:lnTo>
                <a:lnTo>
                  <a:pt x="15879" y="6125"/>
                </a:lnTo>
                <a:lnTo>
                  <a:pt x="15888" y="6125"/>
                </a:lnTo>
                <a:lnTo>
                  <a:pt x="15897" y="6125"/>
                </a:lnTo>
                <a:lnTo>
                  <a:pt x="15888" y="6116"/>
                </a:lnTo>
                <a:lnTo>
                  <a:pt x="15888" y="6107"/>
                </a:lnTo>
                <a:lnTo>
                  <a:pt x="15879" y="6099"/>
                </a:lnTo>
                <a:lnTo>
                  <a:pt x="15888" y="6090"/>
                </a:lnTo>
                <a:lnTo>
                  <a:pt x="15897" y="6090"/>
                </a:lnTo>
                <a:lnTo>
                  <a:pt x="15915" y="6099"/>
                </a:lnTo>
                <a:lnTo>
                  <a:pt x="15923" y="6099"/>
                </a:lnTo>
                <a:lnTo>
                  <a:pt x="15932" y="6090"/>
                </a:lnTo>
                <a:lnTo>
                  <a:pt x="15950" y="6090"/>
                </a:lnTo>
                <a:lnTo>
                  <a:pt x="15950" y="6081"/>
                </a:lnTo>
                <a:lnTo>
                  <a:pt x="15950" y="6072"/>
                </a:lnTo>
                <a:lnTo>
                  <a:pt x="15950" y="6063"/>
                </a:lnTo>
                <a:lnTo>
                  <a:pt x="15959" y="6054"/>
                </a:lnTo>
                <a:lnTo>
                  <a:pt x="15967" y="6054"/>
                </a:lnTo>
                <a:lnTo>
                  <a:pt x="15976" y="6054"/>
                </a:lnTo>
                <a:lnTo>
                  <a:pt x="15976" y="6063"/>
                </a:lnTo>
                <a:lnTo>
                  <a:pt x="15967" y="6063"/>
                </a:lnTo>
                <a:lnTo>
                  <a:pt x="15959" y="6063"/>
                </a:lnTo>
                <a:lnTo>
                  <a:pt x="15994" y="6081"/>
                </a:lnTo>
                <a:lnTo>
                  <a:pt x="16003" y="6090"/>
                </a:lnTo>
                <a:lnTo>
                  <a:pt x="16029" y="6072"/>
                </a:lnTo>
                <a:lnTo>
                  <a:pt x="16038" y="6072"/>
                </a:lnTo>
                <a:lnTo>
                  <a:pt x="16038" y="6090"/>
                </a:lnTo>
                <a:lnTo>
                  <a:pt x="16047" y="6099"/>
                </a:lnTo>
                <a:lnTo>
                  <a:pt x="16065" y="6116"/>
                </a:lnTo>
                <a:lnTo>
                  <a:pt x="16073" y="6125"/>
                </a:lnTo>
                <a:lnTo>
                  <a:pt x="16082" y="6143"/>
                </a:lnTo>
                <a:lnTo>
                  <a:pt x="16082" y="6151"/>
                </a:lnTo>
                <a:lnTo>
                  <a:pt x="16082" y="6160"/>
                </a:lnTo>
                <a:lnTo>
                  <a:pt x="16091" y="6160"/>
                </a:lnTo>
                <a:lnTo>
                  <a:pt x="16100" y="6169"/>
                </a:lnTo>
                <a:lnTo>
                  <a:pt x="16091" y="6178"/>
                </a:lnTo>
                <a:lnTo>
                  <a:pt x="16100" y="6178"/>
                </a:lnTo>
                <a:lnTo>
                  <a:pt x="16109" y="6187"/>
                </a:lnTo>
                <a:lnTo>
                  <a:pt x="16109" y="6196"/>
                </a:lnTo>
                <a:lnTo>
                  <a:pt x="16109" y="6213"/>
                </a:lnTo>
                <a:lnTo>
                  <a:pt x="16117" y="6213"/>
                </a:lnTo>
                <a:lnTo>
                  <a:pt x="16126" y="6231"/>
                </a:lnTo>
                <a:lnTo>
                  <a:pt x="16126" y="6240"/>
                </a:lnTo>
                <a:lnTo>
                  <a:pt x="16144" y="6257"/>
                </a:lnTo>
                <a:lnTo>
                  <a:pt x="16153" y="6266"/>
                </a:lnTo>
                <a:lnTo>
                  <a:pt x="16170" y="6266"/>
                </a:lnTo>
                <a:lnTo>
                  <a:pt x="16179" y="6266"/>
                </a:lnTo>
                <a:lnTo>
                  <a:pt x="16197" y="6275"/>
                </a:lnTo>
                <a:lnTo>
                  <a:pt x="16215" y="6284"/>
                </a:lnTo>
                <a:lnTo>
                  <a:pt x="16223" y="6293"/>
                </a:lnTo>
                <a:lnTo>
                  <a:pt x="16223" y="6302"/>
                </a:lnTo>
                <a:lnTo>
                  <a:pt x="16232" y="6302"/>
                </a:lnTo>
                <a:lnTo>
                  <a:pt x="16250" y="6319"/>
                </a:lnTo>
                <a:lnTo>
                  <a:pt x="16276" y="6328"/>
                </a:lnTo>
                <a:lnTo>
                  <a:pt x="16285" y="6337"/>
                </a:lnTo>
                <a:lnTo>
                  <a:pt x="16294" y="6346"/>
                </a:lnTo>
                <a:lnTo>
                  <a:pt x="16303" y="6354"/>
                </a:lnTo>
                <a:lnTo>
                  <a:pt x="16312" y="6354"/>
                </a:lnTo>
                <a:lnTo>
                  <a:pt x="16329" y="6354"/>
                </a:lnTo>
                <a:lnTo>
                  <a:pt x="16347" y="6354"/>
                </a:lnTo>
                <a:lnTo>
                  <a:pt x="16364" y="6363"/>
                </a:lnTo>
                <a:lnTo>
                  <a:pt x="16373" y="6372"/>
                </a:lnTo>
                <a:lnTo>
                  <a:pt x="16382" y="6372"/>
                </a:lnTo>
                <a:lnTo>
                  <a:pt x="16391" y="6363"/>
                </a:lnTo>
                <a:lnTo>
                  <a:pt x="16409" y="6354"/>
                </a:lnTo>
                <a:lnTo>
                  <a:pt x="16417" y="6346"/>
                </a:lnTo>
                <a:lnTo>
                  <a:pt x="16435" y="6346"/>
                </a:lnTo>
                <a:lnTo>
                  <a:pt x="16444" y="6337"/>
                </a:lnTo>
                <a:lnTo>
                  <a:pt x="16444" y="6328"/>
                </a:lnTo>
                <a:lnTo>
                  <a:pt x="16470" y="6328"/>
                </a:lnTo>
                <a:lnTo>
                  <a:pt x="16479" y="6319"/>
                </a:lnTo>
                <a:lnTo>
                  <a:pt x="16497" y="6319"/>
                </a:lnTo>
                <a:lnTo>
                  <a:pt x="16497" y="6310"/>
                </a:lnTo>
                <a:lnTo>
                  <a:pt x="16523" y="6319"/>
                </a:lnTo>
                <a:lnTo>
                  <a:pt x="16532" y="6319"/>
                </a:lnTo>
                <a:lnTo>
                  <a:pt x="16541" y="6328"/>
                </a:lnTo>
                <a:lnTo>
                  <a:pt x="16550" y="6337"/>
                </a:lnTo>
                <a:lnTo>
                  <a:pt x="16550" y="6346"/>
                </a:lnTo>
                <a:lnTo>
                  <a:pt x="16550" y="6354"/>
                </a:lnTo>
                <a:lnTo>
                  <a:pt x="16559" y="6381"/>
                </a:lnTo>
                <a:lnTo>
                  <a:pt x="16559" y="6399"/>
                </a:lnTo>
                <a:lnTo>
                  <a:pt x="16559" y="6407"/>
                </a:lnTo>
                <a:lnTo>
                  <a:pt x="16567" y="6416"/>
                </a:lnTo>
                <a:lnTo>
                  <a:pt x="16567" y="6425"/>
                </a:lnTo>
                <a:lnTo>
                  <a:pt x="16603" y="6434"/>
                </a:lnTo>
                <a:lnTo>
                  <a:pt x="16612" y="6434"/>
                </a:lnTo>
                <a:lnTo>
                  <a:pt x="16620" y="6434"/>
                </a:lnTo>
                <a:lnTo>
                  <a:pt x="16638" y="6443"/>
                </a:lnTo>
                <a:lnTo>
                  <a:pt x="16647" y="6443"/>
                </a:lnTo>
                <a:lnTo>
                  <a:pt x="16656" y="6443"/>
                </a:lnTo>
                <a:lnTo>
                  <a:pt x="16682" y="6443"/>
                </a:lnTo>
                <a:lnTo>
                  <a:pt x="16700" y="6452"/>
                </a:lnTo>
                <a:lnTo>
                  <a:pt x="16709" y="6452"/>
                </a:lnTo>
                <a:lnTo>
                  <a:pt x="16726" y="6452"/>
                </a:lnTo>
                <a:lnTo>
                  <a:pt x="16735" y="6452"/>
                </a:lnTo>
                <a:lnTo>
                  <a:pt x="16753" y="6452"/>
                </a:lnTo>
                <a:lnTo>
                  <a:pt x="16762" y="6460"/>
                </a:lnTo>
                <a:lnTo>
                  <a:pt x="16770" y="6460"/>
                </a:lnTo>
                <a:lnTo>
                  <a:pt x="16797" y="6460"/>
                </a:lnTo>
                <a:lnTo>
                  <a:pt x="16806" y="6452"/>
                </a:lnTo>
                <a:lnTo>
                  <a:pt x="16814" y="6452"/>
                </a:lnTo>
                <a:lnTo>
                  <a:pt x="16814" y="6460"/>
                </a:lnTo>
                <a:lnTo>
                  <a:pt x="16850" y="6469"/>
                </a:lnTo>
                <a:lnTo>
                  <a:pt x="16859" y="6478"/>
                </a:lnTo>
                <a:lnTo>
                  <a:pt x="16867" y="6478"/>
                </a:lnTo>
                <a:lnTo>
                  <a:pt x="16876" y="6478"/>
                </a:lnTo>
                <a:lnTo>
                  <a:pt x="16876" y="6469"/>
                </a:lnTo>
                <a:lnTo>
                  <a:pt x="16894" y="6478"/>
                </a:lnTo>
                <a:lnTo>
                  <a:pt x="16911" y="6478"/>
                </a:lnTo>
                <a:lnTo>
                  <a:pt x="16920" y="6478"/>
                </a:lnTo>
                <a:lnTo>
                  <a:pt x="16929" y="6469"/>
                </a:lnTo>
                <a:lnTo>
                  <a:pt x="16938" y="6478"/>
                </a:lnTo>
                <a:lnTo>
                  <a:pt x="16947" y="6478"/>
                </a:lnTo>
                <a:lnTo>
                  <a:pt x="16947" y="6469"/>
                </a:lnTo>
                <a:lnTo>
                  <a:pt x="16956" y="6469"/>
                </a:lnTo>
                <a:lnTo>
                  <a:pt x="16964" y="6469"/>
                </a:lnTo>
                <a:lnTo>
                  <a:pt x="16991" y="6469"/>
                </a:lnTo>
                <a:lnTo>
                  <a:pt x="17000" y="6469"/>
                </a:lnTo>
                <a:lnTo>
                  <a:pt x="17009" y="6469"/>
                </a:lnTo>
                <a:lnTo>
                  <a:pt x="17026" y="6469"/>
                </a:lnTo>
                <a:lnTo>
                  <a:pt x="17026" y="6460"/>
                </a:lnTo>
                <a:lnTo>
                  <a:pt x="17044" y="6460"/>
                </a:lnTo>
                <a:lnTo>
                  <a:pt x="17053" y="6460"/>
                </a:lnTo>
                <a:lnTo>
                  <a:pt x="17061" y="6460"/>
                </a:lnTo>
                <a:lnTo>
                  <a:pt x="17061" y="6452"/>
                </a:lnTo>
                <a:lnTo>
                  <a:pt x="17070" y="6460"/>
                </a:lnTo>
                <a:lnTo>
                  <a:pt x="17106" y="6469"/>
                </a:lnTo>
                <a:lnTo>
                  <a:pt x="17114" y="6460"/>
                </a:lnTo>
                <a:lnTo>
                  <a:pt x="17141" y="6460"/>
                </a:lnTo>
                <a:lnTo>
                  <a:pt x="17167" y="6460"/>
                </a:lnTo>
                <a:lnTo>
                  <a:pt x="17185" y="6460"/>
                </a:lnTo>
                <a:lnTo>
                  <a:pt x="17203" y="6452"/>
                </a:lnTo>
                <a:lnTo>
                  <a:pt x="17229" y="6452"/>
                </a:lnTo>
                <a:lnTo>
                  <a:pt x="17238" y="6452"/>
                </a:lnTo>
                <a:lnTo>
                  <a:pt x="17247" y="6452"/>
                </a:lnTo>
                <a:lnTo>
                  <a:pt x="17238" y="6452"/>
                </a:lnTo>
                <a:lnTo>
                  <a:pt x="17220" y="6452"/>
                </a:lnTo>
                <a:lnTo>
                  <a:pt x="17220" y="6443"/>
                </a:lnTo>
                <a:lnTo>
                  <a:pt x="17229" y="6443"/>
                </a:lnTo>
                <a:lnTo>
                  <a:pt x="17238" y="6443"/>
                </a:lnTo>
                <a:lnTo>
                  <a:pt x="17247" y="6452"/>
                </a:lnTo>
                <a:lnTo>
                  <a:pt x="17247" y="6460"/>
                </a:lnTo>
                <a:lnTo>
                  <a:pt x="17256" y="6469"/>
                </a:lnTo>
                <a:lnTo>
                  <a:pt x="17264" y="6478"/>
                </a:lnTo>
                <a:lnTo>
                  <a:pt x="17256" y="6496"/>
                </a:lnTo>
                <a:lnTo>
                  <a:pt x="17264" y="6496"/>
                </a:lnTo>
                <a:lnTo>
                  <a:pt x="17291" y="6505"/>
                </a:lnTo>
                <a:lnTo>
                  <a:pt x="17300" y="6540"/>
                </a:lnTo>
                <a:lnTo>
                  <a:pt x="17308" y="6540"/>
                </a:lnTo>
                <a:lnTo>
                  <a:pt x="17308" y="6549"/>
                </a:lnTo>
                <a:lnTo>
                  <a:pt x="17308" y="6557"/>
                </a:lnTo>
                <a:lnTo>
                  <a:pt x="17317" y="6557"/>
                </a:lnTo>
                <a:lnTo>
                  <a:pt x="17317" y="6566"/>
                </a:lnTo>
                <a:lnTo>
                  <a:pt x="17326" y="6575"/>
                </a:lnTo>
                <a:lnTo>
                  <a:pt x="17326" y="6566"/>
                </a:lnTo>
                <a:lnTo>
                  <a:pt x="17326" y="6575"/>
                </a:lnTo>
                <a:lnTo>
                  <a:pt x="17335" y="6575"/>
                </a:lnTo>
                <a:lnTo>
                  <a:pt x="17344" y="6575"/>
                </a:lnTo>
                <a:lnTo>
                  <a:pt x="17353" y="6575"/>
                </a:lnTo>
                <a:lnTo>
                  <a:pt x="17361" y="6575"/>
                </a:lnTo>
                <a:lnTo>
                  <a:pt x="17361" y="6584"/>
                </a:lnTo>
                <a:lnTo>
                  <a:pt x="17370" y="6584"/>
                </a:lnTo>
                <a:lnTo>
                  <a:pt x="17370" y="6575"/>
                </a:lnTo>
                <a:lnTo>
                  <a:pt x="17370" y="6584"/>
                </a:lnTo>
                <a:lnTo>
                  <a:pt x="17370" y="6593"/>
                </a:lnTo>
                <a:lnTo>
                  <a:pt x="17379" y="6593"/>
                </a:lnTo>
                <a:lnTo>
                  <a:pt x="17388" y="6584"/>
                </a:lnTo>
                <a:lnTo>
                  <a:pt x="17406" y="6575"/>
                </a:lnTo>
                <a:lnTo>
                  <a:pt x="17414" y="6575"/>
                </a:lnTo>
                <a:lnTo>
                  <a:pt x="17406" y="6584"/>
                </a:lnTo>
                <a:lnTo>
                  <a:pt x="17388" y="6593"/>
                </a:lnTo>
                <a:lnTo>
                  <a:pt x="17388" y="6602"/>
                </a:lnTo>
                <a:lnTo>
                  <a:pt x="17397" y="6609"/>
                </a:lnTo>
                <a:lnTo>
                  <a:pt x="17406" y="6627"/>
                </a:lnTo>
                <a:lnTo>
                  <a:pt x="17414" y="6636"/>
                </a:lnTo>
                <a:lnTo>
                  <a:pt x="17450" y="6654"/>
                </a:lnTo>
                <a:lnTo>
                  <a:pt x="17476" y="6662"/>
                </a:lnTo>
                <a:lnTo>
                  <a:pt x="17485" y="6662"/>
                </a:lnTo>
                <a:lnTo>
                  <a:pt x="17494" y="6654"/>
                </a:lnTo>
                <a:lnTo>
                  <a:pt x="17511" y="6645"/>
                </a:lnTo>
                <a:lnTo>
                  <a:pt x="17520" y="6645"/>
                </a:lnTo>
                <a:lnTo>
                  <a:pt x="17529" y="6645"/>
                </a:lnTo>
                <a:lnTo>
                  <a:pt x="17529" y="6636"/>
                </a:lnTo>
                <a:lnTo>
                  <a:pt x="17538" y="6636"/>
                </a:lnTo>
                <a:lnTo>
                  <a:pt x="17538" y="6645"/>
                </a:lnTo>
                <a:lnTo>
                  <a:pt x="17529" y="6654"/>
                </a:lnTo>
                <a:lnTo>
                  <a:pt x="17511" y="6671"/>
                </a:lnTo>
                <a:lnTo>
                  <a:pt x="17503" y="6671"/>
                </a:lnTo>
                <a:lnTo>
                  <a:pt x="17485" y="6680"/>
                </a:lnTo>
                <a:lnTo>
                  <a:pt x="17476" y="6689"/>
                </a:lnTo>
                <a:lnTo>
                  <a:pt x="17467" y="6689"/>
                </a:lnTo>
                <a:lnTo>
                  <a:pt x="17450" y="6698"/>
                </a:lnTo>
                <a:lnTo>
                  <a:pt x="17441" y="6689"/>
                </a:lnTo>
                <a:lnTo>
                  <a:pt x="17432" y="6680"/>
                </a:lnTo>
                <a:lnTo>
                  <a:pt x="17432" y="6689"/>
                </a:lnTo>
                <a:lnTo>
                  <a:pt x="17423" y="6698"/>
                </a:lnTo>
                <a:lnTo>
                  <a:pt x="17432" y="6706"/>
                </a:lnTo>
                <a:lnTo>
                  <a:pt x="17441" y="6715"/>
                </a:lnTo>
                <a:lnTo>
                  <a:pt x="17458" y="6733"/>
                </a:lnTo>
                <a:lnTo>
                  <a:pt x="17467" y="6742"/>
                </a:lnTo>
                <a:lnTo>
                  <a:pt x="17485" y="6759"/>
                </a:lnTo>
                <a:lnTo>
                  <a:pt x="17503" y="6777"/>
                </a:lnTo>
                <a:lnTo>
                  <a:pt x="17511" y="6786"/>
                </a:lnTo>
                <a:lnTo>
                  <a:pt x="17538" y="6804"/>
                </a:lnTo>
                <a:lnTo>
                  <a:pt x="17556" y="6812"/>
                </a:lnTo>
                <a:lnTo>
                  <a:pt x="17564" y="6812"/>
                </a:lnTo>
                <a:lnTo>
                  <a:pt x="17582" y="6812"/>
                </a:lnTo>
                <a:lnTo>
                  <a:pt x="17608" y="6804"/>
                </a:lnTo>
                <a:lnTo>
                  <a:pt x="17617" y="6795"/>
                </a:lnTo>
                <a:lnTo>
                  <a:pt x="17653" y="6786"/>
                </a:lnTo>
                <a:lnTo>
                  <a:pt x="17653" y="6777"/>
                </a:lnTo>
                <a:lnTo>
                  <a:pt x="17670" y="6751"/>
                </a:lnTo>
                <a:lnTo>
                  <a:pt x="17670" y="6742"/>
                </a:lnTo>
                <a:lnTo>
                  <a:pt x="17661" y="6742"/>
                </a:lnTo>
                <a:lnTo>
                  <a:pt x="17661" y="6733"/>
                </a:lnTo>
                <a:lnTo>
                  <a:pt x="17653" y="6733"/>
                </a:lnTo>
                <a:lnTo>
                  <a:pt x="17653" y="6724"/>
                </a:lnTo>
                <a:lnTo>
                  <a:pt x="17661" y="6715"/>
                </a:lnTo>
                <a:lnTo>
                  <a:pt x="17670" y="6715"/>
                </a:lnTo>
                <a:lnTo>
                  <a:pt x="17670" y="6706"/>
                </a:lnTo>
                <a:lnTo>
                  <a:pt x="17670" y="6698"/>
                </a:lnTo>
                <a:lnTo>
                  <a:pt x="17661" y="6698"/>
                </a:lnTo>
                <a:lnTo>
                  <a:pt x="17670" y="6698"/>
                </a:lnTo>
                <a:lnTo>
                  <a:pt x="17679" y="6698"/>
                </a:lnTo>
                <a:lnTo>
                  <a:pt x="17697" y="6698"/>
                </a:lnTo>
                <a:lnTo>
                  <a:pt x="17705" y="6698"/>
                </a:lnTo>
                <a:lnTo>
                  <a:pt x="17697" y="6706"/>
                </a:lnTo>
                <a:lnTo>
                  <a:pt x="17688" y="6706"/>
                </a:lnTo>
                <a:lnTo>
                  <a:pt x="17688" y="6715"/>
                </a:lnTo>
                <a:lnTo>
                  <a:pt x="17697" y="6724"/>
                </a:lnTo>
                <a:lnTo>
                  <a:pt x="17688" y="6742"/>
                </a:lnTo>
                <a:lnTo>
                  <a:pt x="17714" y="6742"/>
                </a:lnTo>
                <a:lnTo>
                  <a:pt x="17723" y="6742"/>
                </a:lnTo>
                <a:lnTo>
                  <a:pt x="17732" y="6733"/>
                </a:lnTo>
                <a:lnTo>
                  <a:pt x="17723" y="6742"/>
                </a:lnTo>
                <a:lnTo>
                  <a:pt x="17705" y="6751"/>
                </a:lnTo>
                <a:lnTo>
                  <a:pt x="17697" y="6759"/>
                </a:lnTo>
                <a:lnTo>
                  <a:pt x="17705" y="6759"/>
                </a:lnTo>
                <a:lnTo>
                  <a:pt x="17697" y="6759"/>
                </a:lnTo>
                <a:lnTo>
                  <a:pt x="17697" y="6768"/>
                </a:lnTo>
                <a:lnTo>
                  <a:pt x="17697" y="6777"/>
                </a:lnTo>
                <a:lnTo>
                  <a:pt x="17705" y="6786"/>
                </a:lnTo>
                <a:lnTo>
                  <a:pt x="17714" y="6786"/>
                </a:lnTo>
                <a:lnTo>
                  <a:pt x="17714" y="6795"/>
                </a:lnTo>
                <a:lnTo>
                  <a:pt x="17714" y="6804"/>
                </a:lnTo>
                <a:lnTo>
                  <a:pt x="17714" y="6821"/>
                </a:lnTo>
                <a:lnTo>
                  <a:pt x="17714" y="6830"/>
                </a:lnTo>
                <a:lnTo>
                  <a:pt x="17705" y="6865"/>
                </a:lnTo>
                <a:lnTo>
                  <a:pt x="17697" y="6883"/>
                </a:lnTo>
                <a:lnTo>
                  <a:pt x="17697" y="6892"/>
                </a:lnTo>
                <a:lnTo>
                  <a:pt x="17705" y="6901"/>
                </a:lnTo>
                <a:lnTo>
                  <a:pt x="17705" y="6909"/>
                </a:lnTo>
                <a:lnTo>
                  <a:pt x="17705" y="6918"/>
                </a:lnTo>
                <a:lnTo>
                  <a:pt x="17723" y="6927"/>
                </a:lnTo>
                <a:lnTo>
                  <a:pt x="17705" y="6927"/>
                </a:lnTo>
                <a:lnTo>
                  <a:pt x="17705" y="6936"/>
                </a:lnTo>
                <a:lnTo>
                  <a:pt x="17714" y="6945"/>
                </a:lnTo>
                <a:lnTo>
                  <a:pt x="17723" y="6936"/>
                </a:lnTo>
                <a:lnTo>
                  <a:pt x="17723" y="6945"/>
                </a:lnTo>
                <a:lnTo>
                  <a:pt x="17723" y="6954"/>
                </a:lnTo>
                <a:lnTo>
                  <a:pt x="17714" y="6962"/>
                </a:lnTo>
                <a:lnTo>
                  <a:pt x="17714" y="6971"/>
                </a:lnTo>
                <a:lnTo>
                  <a:pt x="17714" y="6980"/>
                </a:lnTo>
                <a:lnTo>
                  <a:pt x="17723" y="6998"/>
                </a:lnTo>
                <a:lnTo>
                  <a:pt x="17723" y="7007"/>
                </a:lnTo>
                <a:lnTo>
                  <a:pt x="17723" y="7015"/>
                </a:lnTo>
                <a:lnTo>
                  <a:pt x="17723" y="7033"/>
                </a:lnTo>
                <a:lnTo>
                  <a:pt x="17732" y="7051"/>
                </a:lnTo>
                <a:lnTo>
                  <a:pt x="17732" y="7060"/>
                </a:lnTo>
                <a:lnTo>
                  <a:pt x="17741" y="7086"/>
                </a:lnTo>
                <a:lnTo>
                  <a:pt x="17750" y="7139"/>
                </a:lnTo>
                <a:lnTo>
                  <a:pt x="17758" y="7157"/>
                </a:lnTo>
                <a:lnTo>
                  <a:pt x="17758" y="7165"/>
                </a:lnTo>
                <a:lnTo>
                  <a:pt x="17767" y="7183"/>
                </a:lnTo>
                <a:lnTo>
                  <a:pt x="17776" y="7192"/>
                </a:lnTo>
                <a:lnTo>
                  <a:pt x="17776" y="7201"/>
                </a:lnTo>
                <a:lnTo>
                  <a:pt x="17785" y="7201"/>
                </a:lnTo>
                <a:lnTo>
                  <a:pt x="17776" y="7201"/>
                </a:lnTo>
                <a:lnTo>
                  <a:pt x="17785" y="7210"/>
                </a:lnTo>
                <a:lnTo>
                  <a:pt x="17794" y="7218"/>
                </a:lnTo>
                <a:lnTo>
                  <a:pt x="17785" y="7218"/>
                </a:lnTo>
                <a:lnTo>
                  <a:pt x="17785" y="7227"/>
                </a:lnTo>
                <a:lnTo>
                  <a:pt x="17794" y="7245"/>
                </a:lnTo>
                <a:lnTo>
                  <a:pt x="17803" y="7254"/>
                </a:lnTo>
                <a:lnTo>
                  <a:pt x="17811" y="7271"/>
                </a:lnTo>
                <a:lnTo>
                  <a:pt x="17820" y="7271"/>
                </a:lnTo>
                <a:lnTo>
                  <a:pt x="17820" y="7280"/>
                </a:lnTo>
                <a:lnTo>
                  <a:pt x="17820" y="7289"/>
                </a:lnTo>
                <a:lnTo>
                  <a:pt x="17829" y="7289"/>
                </a:lnTo>
                <a:lnTo>
                  <a:pt x="17829" y="7307"/>
                </a:lnTo>
                <a:lnTo>
                  <a:pt x="17829" y="7315"/>
                </a:lnTo>
                <a:lnTo>
                  <a:pt x="17838" y="7333"/>
                </a:lnTo>
                <a:lnTo>
                  <a:pt x="17847" y="7351"/>
                </a:lnTo>
                <a:lnTo>
                  <a:pt x="17847" y="7360"/>
                </a:lnTo>
                <a:lnTo>
                  <a:pt x="17855" y="7386"/>
                </a:lnTo>
                <a:lnTo>
                  <a:pt x="17855" y="7395"/>
                </a:lnTo>
                <a:lnTo>
                  <a:pt x="17864" y="7404"/>
                </a:lnTo>
                <a:lnTo>
                  <a:pt x="17864" y="7430"/>
                </a:lnTo>
                <a:lnTo>
                  <a:pt x="17882" y="7466"/>
                </a:lnTo>
                <a:lnTo>
                  <a:pt x="17891" y="7466"/>
                </a:lnTo>
                <a:lnTo>
                  <a:pt x="17891" y="7474"/>
                </a:lnTo>
                <a:lnTo>
                  <a:pt x="17900" y="7483"/>
                </a:lnTo>
                <a:lnTo>
                  <a:pt x="17908" y="7492"/>
                </a:lnTo>
                <a:lnTo>
                  <a:pt x="17917" y="7510"/>
                </a:lnTo>
                <a:lnTo>
                  <a:pt x="17926" y="7518"/>
                </a:lnTo>
                <a:lnTo>
                  <a:pt x="17935" y="7536"/>
                </a:lnTo>
                <a:lnTo>
                  <a:pt x="17935" y="7563"/>
                </a:lnTo>
                <a:lnTo>
                  <a:pt x="17953" y="7589"/>
                </a:lnTo>
                <a:lnTo>
                  <a:pt x="17953" y="7598"/>
                </a:lnTo>
                <a:lnTo>
                  <a:pt x="17961" y="7607"/>
                </a:lnTo>
                <a:lnTo>
                  <a:pt x="17961" y="7616"/>
                </a:lnTo>
                <a:lnTo>
                  <a:pt x="17970" y="7624"/>
                </a:lnTo>
                <a:lnTo>
                  <a:pt x="17979" y="7651"/>
                </a:lnTo>
                <a:lnTo>
                  <a:pt x="17970" y="7651"/>
                </a:lnTo>
                <a:lnTo>
                  <a:pt x="17970" y="7642"/>
                </a:lnTo>
                <a:lnTo>
                  <a:pt x="17970" y="7633"/>
                </a:lnTo>
                <a:lnTo>
                  <a:pt x="17961" y="7624"/>
                </a:lnTo>
                <a:lnTo>
                  <a:pt x="17961" y="7642"/>
                </a:lnTo>
                <a:lnTo>
                  <a:pt x="17970" y="7660"/>
                </a:lnTo>
                <a:lnTo>
                  <a:pt x="17970" y="7677"/>
                </a:lnTo>
                <a:lnTo>
                  <a:pt x="17979" y="7677"/>
                </a:lnTo>
                <a:lnTo>
                  <a:pt x="17979" y="7686"/>
                </a:lnTo>
                <a:lnTo>
                  <a:pt x="17988" y="7695"/>
                </a:lnTo>
                <a:lnTo>
                  <a:pt x="17988" y="7704"/>
                </a:lnTo>
                <a:lnTo>
                  <a:pt x="18014" y="7739"/>
                </a:lnTo>
                <a:lnTo>
                  <a:pt x="18023" y="7739"/>
                </a:lnTo>
                <a:lnTo>
                  <a:pt x="18041" y="7757"/>
                </a:lnTo>
                <a:lnTo>
                  <a:pt x="18058" y="7757"/>
                </a:lnTo>
                <a:lnTo>
                  <a:pt x="18076" y="7748"/>
                </a:lnTo>
                <a:lnTo>
                  <a:pt x="18094" y="7739"/>
                </a:lnTo>
                <a:lnTo>
                  <a:pt x="18103" y="7730"/>
                </a:lnTo>
                <a:lnTo>
                  <a:pt x="18103" y="7713"/>
                </a:lnTo>
                <a:lnTo>
                  <a:pt x="18103" y="7704"/>
                </a:lnTo>
                <a:lnTo>
                  <a:pt x="18111" y="7695"/>
                </a:lnTo>
                <a:lnTo>
                  <a:pt x="18120" y="7686"/>
                </a:lnTo>
                <a:lnTo>
                  <a:pt x="18164" y="7668"/>
                </a:lnTo>
                <a:lnTo>
                  <a:pt x="18182" y="7677"/>
                </a:lnTo>
                <a:lnTo>
                  <a:pt x="18191" y="7677"/>
                </a:lnTo>
                <a:lnTo>
                  <a:pt x="18182" y="7668"/>
                </a:lnTo>
                <a:lnTo>
                  <a:pt x="18173" y="7668"/>
                </a:lnTo>
                <a:lnTo>
                  <a:pt x="18164" y="7668"/>
                </a:lnTo>
                <a:lnTo>
                  <a:pt x="18164" y="7660"/>
                </a:lnTo>
                <a:lnTo>
                  <a:pt x="18155" y="7660"/>
                </a:lnTo>
                <a:lnTo>
                  <a:pt x="18155" y="7651"/>
                </a:lnTo>
                <a:lnTo>
                  <a:pt x="18164" y="7642"/>
                </a:lnTo>
                <a:lnTo>
                  <a:pt x="18182" y="7616"/>
                </a:lnTo>
                <a:lnTo>
                  <a:pt x="18182" y="7607"/>
                </a:lnTo>
                <a:lnTo>
                  <a:pt x="18191" y="7598"/>
                </a:lnTo>
                <a:lnTo>
                  <a:pt x="18200" y="7598"/>
                </a:lnTo>
                <a:lnTo>
                  <a:pt x="18208" y="7598"/>
                </a:lnTo>
                <a:lnTo>
                  <a:pt x="18217" y="7598"/>
                </a:lnTo>
                <a:lnTo>
                  <a:pt x="18226" y="7598"/>
                </a:lnTo>
                <a:lnTo>
                  <a:pt x="18226" y="7563"/>
                </a:lnTo>
                <a:lnTo>
                  <a:pt x="18226" y="7527"/>
                </a:lnTo>
                <a:lnTo>
                  <a:pt x="18226" y="7518"/>
                </a:lnTo>
                <a:lnTo>
                  <a:pt x="18217" y="7518"/>
                </a:lnTo>
                <a:lnTo>
                  <a:pt x="18226" y="7510"/>
                </a:lnTo>
                <a:lnTo>
                  <a:pt x="18217" y="7501"/>
                </a:lnTo>
                <a:lnTo>
                  <a:pt x="18217" y="7492"/>
                </a:lnTo>
                <a:lnTo>
                  <a:pt x="18226" y="7474"/>
                </a:lnTo>
                <a:lnTo>
                  <a:pt x="18235" y="7457"/>
                </a:lnTo>
                <a:lnTo>
                  <a:pt x="18244" y="7448"/>
                </a:lnTo>
                <a:lnTo>
                  <a:pt x="18252" y="7439"/>
                </a:lnTo>
                <a:lnTo>
                  <a:pt x="18252" y="7421"/>
                </a:lnTo>
                <a:lnTo>
                  <a:pt x="18261" y="7368"/>
                </a:lnTo>
                <a:lnTo>
                  <a:pt x="18261" y="7360"/>
                </a:lnTo>
                <a:lnTo>
                  <a:pt x="18244" y="7360"/>
                </a:lnTo>
                <a:lnTo>
                  <a:pt x="18244" y="7351"/>
                </a:lnTo>
                <a:lnTo>
                  <a:pt x="18252" y="7342"/>
                </a:lnTo>
                <a:lnTo>
                  <a:pt x="18252" y="7351"/>
                </a:lnTo>
                <a:lnTo>
                  <a:pt x="18261" y="7360"/>
                </a:lnTo>
                <a:lnTo>
                  <a:pt x="18252" y="7342"/>
                </a:lnTo>
                <a:lnTo>
                  <a:pt x="18252" y="7333"/>
                </a:lnTo>
                <a:lnTo>
                  <a:pt x="18252" y="7315"/>
                </a:lnTo>
                <a:lnTo>
                  <a:pt x="18244" y="7307"/>
                </a:lnTo>
                <a:lnTo>
                  <a:pt x="18244" y="7298"/>
                </a:lnTo>
                <a:lnTo>
                  <a:pt x="18252" y="7298"/>
                </a:lnTo>
                <a:lnTo>
                  <a:pt x="18252" y="7289"/>
                </a:lnTo>
                <a:lnTo>
                  <a:pt x="18252" y="7280"/>
                </a:lnTo>
                <a:lnTo>
                  <a:pt x="18244" y="7263"/>
                </a:lnTo>
                <a:lnTo>
                  <a:pt x="18244" y="7245"/>
                </a:lnTo>
                <a:lnTo>
                  <a:pt x="18244" y="7227"/>
                </a:lnTo>
                <a:lnTo>
                  <a:pt x="18261" y="7192"/>
                </a:lnTo>
                <a:lnTo>
                  <a:pt x="18270" y="7192"/>
                </a:lnTo>
                <a:lnTo>
                  <a:pt x="18288" y="7183"/>
                </a:lnTo>
                <a:lnTo>
                  <a:pt x="18297" y="7183"/>
                </a:lnTo>
                <a:lnTo>
                  <a:pt x="18297" y="7192"/>
                </a:lnTo>
                <a:lnTo>
                  <a:pt x="18305" y="7192"/>
                </a:lnTo>
                <a:lnTo>
                  <a:pt x="18314" y="7183"/>
                </a:lnTo>
                <a:lnTo>
                  <a:pt x="18323" y="7174"/>
                </a:lnTo>
                <a:lnTo>
                  <a:pt x="18332" y="7157"/>
                </a:lnTo>
                <a:lnTo>
                  <a:pt x="18332" y="7148"/>
                </a:lnTo>
                <a:lnTo>
                  <a:pt x="18341" y="7148"/>
                </a:lnTo>
                <a:lnTo>
                  <a:pt x="18367" y="7148"/>
                </a:lnTo>
                <a:lnTo>
                  <a:pt x="18394" y="7139"/>
                </a:lnTo>
                <a:lnTo>
                  <a:pt x="18402" y="7130"/>
                </a:lnTo>
                <a:lnTo>
                  <a:pt x="18411" y="7121"/>
                </a:lnTo>
                <a:lnTo>
                  <a:pt x="18411" y="7112"/>
                </a:lnTo>
                <a:lnTo>
                  <a:pt x="18411" y="7104"/>
                </a:lnTo>
                <a:lnTo>
                  <a:pt x="18402" y="7104"/>
                </a:lnTo>
                <a:lnTo>
                  <a:pt x="18402" y="7095"/>
                </a:lnTo>
                <a:lnTo>
                  <a:pt x="18411" y="7086"/>
                </a:lnTo>
                <a:lnTo>
                  <a:pt x="18429" y="7077"/>
                </a:lnTo>
                <a:lnTo>
                  <a:pt x="18455" y="7060"/>
                </a:lnTo>
                <a:lnTo>
                  <a:pt x="18473" y="7051"/>
                </a:lnTo>
                <a:lnTo>
                  <a:pt x="18491" y="7042"/>
                </a:lnTo>
                <a:lnTo>
                  <a:pt x="18500" y="7024"/>
                </a:lnTo>
                <a:lnTo>
                  <a:pt x="18508" y="7015"/>
                </a:lnTo>
                <a:lnTo>
                  <a:pt x="18544" y="6998"/>
                </a:lnTo>
                <a:lnTo>
                  <a:pt x="18544" y="6989"/>
                </a:lnTo>
                <a:lnTo>
                  <a:pt x="18561" y="6971"/>
                </a:lnTo>
                <a:lnTo>
                  <a:pt x="18579" y="6954"/>
                </a:lnTo>
                <a:lnTo>
                  <a:pt x="18579" y="6945"/>
                </a:lnTo>
                <a:lnTo>
                  <a:pt x="18588" y="6945"/>
                </a:lnTo>
                <a:lnTo>
                  <a:pt x="18588" y="6936"/>
                </a:lnTo>
                <a:lnTo>
                  <a:pt x="18623" y="6909"/>
                </a:lnTo>
                <a:lnTo>
                  <a:pt x="18641" y="6901"/>
                </a:lnTo>
                <a:lnTo>
                  <a:pt x="18632" y="6892"/>
                </a:lnTo>
                <a:lnTo>
                  <a:pt x="18623" y="6901"/>
                </a:lnTo>
                <a:lnTo>
                  <a:pt x="18614" y="6901"/>
                </a:lnTo>
                <a:lnTo>
                  <a:pt x="18623" y="6892"/>
                </a:lnTo>
                <a:lnTo>
                  <a:pt x="18641" y="6874"/>
                </a:lnTo>
                <a:lnTo>
                  <a:pt x="18641" y="6883"/>
                </a:lnTo>
                <a:lnTo>
                  <a:pt x="18649" y="6883"/>
                </a:lnTo>
                <a:lnTo>
                  <a:pt x="18649" y="6892"/>
                </a:lnTo>
                <a:lnTo>
                  <a:pt x="18641" y="6892"/>
                </a:lnTo>
                <a:lnTo>
                  <a:pt x="18649" y="6892"/>
                </a:lnTo>
                <a:lnTo>
                  <a:pt x="18667" y="6883"/>
                </a:lnTo>
                <a:lnTo>
                  <a:pt x="18694" y="6874"/>
                </a:lnTo>
                <a:lnTo>
                  <a:pt x="18702" y="6874"/>
                </a:lnTo>
                <a:lnTo>
                  <a:pt x="18694" y="6865"/>
                </a:lnTo>
                <a:lnTo>
                  <a:pt x="18702" y="6865"/>
                </a:lnTo>
                <a:lnTo>
                  <a:pt x="18702" y="6874"/>
                </a:lnTo>
                <a:lnTo>
                  <a:pt x="18711" y="6865"/>
                </a:lnTo>
                <a:lnTo>
                  <a:pt x="18711" y="6857"/>
                </a:lnTo>
                <a:lnTo>
                  <a:pt x="18738" y="6848"/>
                </a:lnTo>
                <a:lnTo>
                  <a:pt x="18738" y="6839"/>
                </a:lnTo>
                <a:lnTo>
                  <a:pt x="18738" y="6830"/>
                </a:lnTo>
                <a:lnTo>
                  <a:pt x="18747" y="6821"/>
                </a:lnTo>
                <a:lnTo>
                  <a:pt x="18747" y="6812"/>
                </a:lnTo>
                <a:lnTo>
                  <a:pt x="18747" y="6795"/>
                </a:lnTo>
                <a:lnTo>
                  <a:pt x="18738" y="6786"/>
                </a:lnTo>
                <a:lnTo>
                  <a:pt x="18738" y="6777"/>
                </a:lnTo>
                <a:lnTo>
                  <a:pt x="18747" y="6768"/>
                </a:lnTo>
                <a:lnTo>
                  <a:pt x="18755" y="6759"/>
                </a:lnTo>
                <a:lnTo>
                  <a:pt x="18764" y="6751"/>
                </a:lnTo>
                <a:lnTo>
                  <a:pt x="18799" y="6742"/>
                </a:lnTo>
                <a:lnTo>
                  <a:pt x="18808" y="6742"/>
                </a:lnTo>
                <a:lnTo>
                  <a:pt x="18826" y="6733"/>
                </a:lnTo>
                <a:lnTo>
                  <a:pt x="18826" y="6715"/>
                </a:lnTo>
                <a:lnTo>
                  <a:pt x="18835" y="6715"/>
                </a:lnTo>
                <a:lnTo>
                  <a:pt x="18835" y="6706"/>
                </a:lnTo>
                <a:lnTo>
                  <a:pt x="18826" y="6698"/>
                </a:lnTo>
                <a:lnTo>
                  <a:pt x="18817" y="6689"/>
                </a:lnTo>
                <a:lnTo>
                  <a:pt x="18826" y="6698"/>
                </a:lnTo>
                <a:lnTo>
                  <a:pt x="18835" y="6698"/>
                </a:lnTo>
                <a:lnTo>
                  <a:pt x="18844" y="6706"/>
                </a:lnTo>
                <a:lnTo>
                  <a:pt x="18835" y="6715"/>
                </a:lnTo>
                <a:lnTo>
                  <a:pt x="18835" y="6733"/>
                </a:lnTo>
                <a:lnTo>
                  <a:pt x="18826" y="6742"/>
                </a:lnTo>
                <a:lnTo>
                  <a:pt x="18835" y="6742"/>
                </a:lnTo>
                <a:lnTo>
                  <a:pt x="18844" y="6751"/>
                </a:lnTo>
                <a:lnTo>
                  <a:pt x="18844" y="6742"/>
                </a:lnTo>
                <a:lnTo>
                  <a:pt x="18844" y="6733"/>
                </a:lnTo>
                <a:lnTo>
                  <a:pt x="18852" y="6742"/>
                </a:lnTo>
                <a:lnTo>
                  <a:pt x="18861" y="6751"/>
                </a:lnTo>
                <a:lnTo>
                  <a:pt x="18870" y="6742"/>
                </a:lnTo>
                <a:lnTo>
                  <a:pt x="18870" y="6733"/>
                </a:lnTo>
                <a:lnTo>
                  <a:pt x="18870" y="6706"/>
                </a:lnTo>
                <a:lnTo>
                  <a:pt x="18870" y="6715"/>
                </a:lnTo>
                <a:lnTo>
                  <a:pt x="18879" y="6715"/>
                </a:lnTo>
                <a:lnTo>
                  <a:pt x="18879" y="6742"/>
                </a:lnTo>
                <a:lnTo>
                  <a:pt x="18879" y="6751"/>
                </a:lnTo>
                <a:lnTo>
                  <a:pt x="18888" y="6742"/>
                </a:lnTo>
                <a:lnTo>
                  <a:pt x="18888" y="6733"/>
                </a:lnTo>
                <a:lnTo>
                  <a:pt x="18897" y="6742"/>
                </a:lnTo>
                <a:lnTo>
                  <a:pt x="18905" y="6742"/>
                </a:lnTo>
                <a:lnTo>
                  <a:pt x="18905" y="6733"/>
                </a:lnTo>
                <a:lnTo>
                  <a:pt x="18897" y="6733"/>
                </a:lnTo>
                <a:lnTo>
                  <a:pt x="18897" y="6724"/>
                </a:lnTo>
                <a:lnTo>
                  <a:pt x="18905" y="6724"/>
                </a:lnTo>
                <a:lnTo>
                  <a:pt x="18905" y="6706"/>
                </a:lnTo>
                <a:lnTo>
                  <a:pt x="18905" y="6715"/>
                </a:lnTo>
                <a:lnTo>
                  <a:pt x="18905" y="6724"/>
                </a:lnTo>
                <a:lnTo>
                  <a:pt x="18914" y="6733"/>
                </a:lnTo>
                <a:lnTo>
                  <a:pt x="18914" y="6742"/>
                </a:lnTo>
                <a:lnTo>
                  <a:pt x="18923" y="6742"/>
                </a:lnTo>
                <a:lnTo>
                  <a:pt x="18932" y="6733"/>
                </a:lnTo>
                <a:lnTo>
                  <a:pt x="18932" y="6724"/>
                </a:lnTo>
                <a:lnTo>
                  <a:pt x="18932" y="6715"/>
                </a:lnTo>
                <a:lnTo>
                  <a:pt x="18932" y="6698"/>
                </a:lnTo>
                <a:lnTo>
                  <a:pt x="18941" y="6715"/>
                </a:lnTo>
                <a:lnTo>
                  <a:pt x="18941" y="6724"/>
                </a:lnTo>
                <a:lnTo>
                  <a:pt x="18941" y="6733"/>
                </a:lnTo>
                <a:lnTo>
                  <a:pt x="18949" y="6733"/>
                </a:lnTo>
                <a:lnTo>
                  <a:pt x="18949" y="6724"/>
                </a:lnTo>
                <a:lnTo>
                  <a:pt x="18958" y="6724"/>
                </a:lnTo>
                <a:lnTo>
                  <a:pt x="18958" y="6715"/>
                </a:lnTo>
                <a:lnTo>
                  <a:pt x="18958" y="6706"/>
                </a:lnTo>
                <a:lnTo>
                  <a:pt x="18967" y="6706"/>
                </a:lnTo>
                <a:lnTo>
                  <a:pt x="18958" y="6698"/>
                </a:lnTo>
                <a:lnTo>
                  <a:pt x="18967" y="6689"/>
                </a:lnTo>
                <a:lnTo>
                  <a:pt x="18976" y="6680"/>
                </a:lnTo>
                <a:lnTo>
                  <a:pt x="18967" y="6698"/>
                </a:lnTo>
                <a:lnTo>
                  <a:pt x="18967" y="6706"/>
                </a:lnTo>
                <a:lnTo>
                  <a:pt x="18967" y="6715"/>
                </a:lnTo>
                <a:lnTo>
                  <a:pt x="18976" y="6706"/>
                </a:lnTo>
                <a:lnTo>
                  <a:pt x="18985" y="6706"/>
                </a:lnTo>
                <a:lnTo>
                  <a:pt x="18976" y="6715"/>
                </a:lnTo>
                <a:lnTo>
                  <a:pt x="18976" y="6724"/>
                </a:lnTo>
                <a:lnTo>
                  <a:pt x="18985" y="6733"/>
                </a:lnTo>
                <a:lnTo>
                  <a:pt x="18994" y="6733"/>
                </a:lnTo>
                <a:lnTo>
                  <a:pt x="18994" y="6724"/>
                </a:lnTo>
                <a:lnTo>
                  <a:pt x="19002" y="6715"/>
                </a:lnTo>
                <a:lnTo>
                  <a:pt x="19011" y="6706"/>
                </a:lnTo>
                <a:lnTo>
                  <a:pt x="19011" y="6698"/>
                </a:lnTo>
                <a:lnTo>
                  <a:pt x="19020" y="6698"/>
                </a:lnTo>
                <a:lnTo>
                  <a:pt x="19020" y="6689"/>
                </a:lnTo>
                <a:lnTo>
                  <a:pt x="19020" y="6680"/>
                </a:lnTo>
                <a:lnTo>
                  <a:pt x="19011" y="6680"/>
                </a:lnTo>
                <a:lnTo>
                  <a:pt x="19011" y="6671"/>
                </a:lnTo>
                <a:lnTo>
                  <a:pt x="19011" y="6662"/>
                </a:lnTo>
                <a:lnTo>
                  <a:pt x="19002" y="6662"/>
                </a:lnTo>
                <a:lnTo>
                  <a:pt x="19002" y="6654"/>
                </a:lnTo>
                <a:lnTo>
                  <a:pt x="19011" y="6645"/>
                </a:lnTo>
                <a:lnTo>
                  <a:pt x="19011" y="6636"/>
                </a:lnTo>
                <a:lnTo>
                  <a:pt x="19020" y="6627"/>
                </a:lnTo>
                <a:lnTo>
                  <a:pt x="19020" y="6618"/>
                </a:lnTo>
                <a:lnTo>
                  <a:pt x="19011" y="6618"/>
                </a:lnTo>
                <a:lnTo>
                  <a:pt x="19002" y="6609"/>
                </a:lnTo>
                <a:lnTo>
                  <a:pt x="18994" y="6609"/>
                </a:lnTo>
                <a:lnTo>
                  <a:pt x="19002" y="6609"/>
                </a:lnTo>
                <a:lnTo>
                  <a:pt x="19011" y="6609"/>
                </a:lnTo>
                <a:lnTo>
                  <a:pt x="19011" y="6602"/>
                </a:lnTo>
                <a:lnTo>
                  <a:pt x="19011" y="6593"/>
                </a:lnTo>
                <a:lnTo>
                  <a:pt x="19020" y="6593"/>
                </a:lnTo>
                <a:lnTo>
                  <a:pt x="19020" y="6602"/>
                </a:lnTo>
                <a:lnTo>
                  <a:pt x="19020" y="6609"/>
                </a:lnTo>
                <a:lnTo>
                  <a:pt x="19020" y="6618"/>
                </a:lnTo>
                <a:lnTo>
                  <a:pt x="19020" y="6636"/>
                </a:lnTo>
                <a:lnTo>
                  <a:pt x="19038" y="6662"/>
                </a:lnTo>
                <a:lnTo>
                  <a:pt x="19046" y="6671"/>
                </a:lnTo>
                <a:lnTo>
                  <a:pt x="19055" y="6671"/>
                </a:lnTo>
                <a:lnTo>
                  <a:pt x="19064" y="6671"/>
                </a:lnTo>
                <a:lnTo>
                  <a:pt x="19073" y="6662"/>
                </a:lnTo>
                <a:lnTo>
                  <a:pt x="19073" y="6654"/>
                </a:lnTo>
                <a:lnTo>
                  <a:pt x="19082" y="6654"/>
                </a:lnTo>
                <a:lnTo>
                  <a:pt x="19082" y="6662"/>
                </a:lnTo>
                <a:lnTo>
                  <a:pt x="19099" y="6680"/>
                </a:lnTo>
                <a:lnTo>
                  <a:pt x="19099" y="6689"/>
                </a:lnTo>
                <a:lnTo>
                  <a:pt x="19108" y="6698"/>
                </a:lnTo>
                <a:lnTo>
                  <a:pt x="19108" y="6689"/>
                </a:lnTo>
                <a:lnTo>
                  <a:pt x="19108" y="6698"/>
                </a:lnTo>
                <a:lnTo>
                  <a:pt x="19108" y="6706"/>
                </a:lnTo>
                <a:lnTo>
                  <a:pt x="19117" y="6724"/>
                </a:lnTo>
                <a:lnTo>
                  <a:pt x="19117" y="6742"/>
                </a:lnTo>
                <a:lnTo>
                  <a:pt x="19117" y="6751"/>
                </a:lnTo>
                <a:lnTo>
                  <a:pt x="19126" y="6777"/>
                </a:lnTo>
                <a:lnTo>
                  <a:pt x="19135" y="6795"/>
                </a:lnTo>
                <a:lnTo>
                  <a:pt x="19135" y="6804"/>
                </a:lnTo>
                <a:lnTo>
                  <a:pt x="19144" y="6812"/>
                </a:lnTo>
                <a:lnTo>
                  <a:pt x="19161" y="6839"/>
                </a:lnTo>
                <a:lnTo>
                  <a:pt x="19170" y="6848"/>
                </a:lnTo>
                <a:lnTo>
                  <a:pt x="19170" y="6839"/>
                </a:lnTo>
                <a:lnTo>
                  <a:pt x="19170" y="6830"/>
                </a:lnTo>
                <a:lnTo>
                  <a:pt x="19179" y="6839"/>
                </a:lnTo>
                <a:lnTo>
                  <a:pt x="19188" y="6848"/>
                </a:lnTo>
                <a:lnTo>
                  <a:pt x="19179" y="6848"/>
                </a:lnTo>
                <a:lnTo>
                  <a:pt x="19179" y="6857"/>
                </a:lnTo>
                <a:lnTo>
                  <a:pt x="19188" y="6857"/>
                </a:lnTo>
                <a:lnTo>
                  <a:pt x="19196" y="6848"/>
                </a:lnTo>
                <a:lnTo>
                  <a:pt x="19196" y="6839"/>
                </a:lnTo>
                <a:lnTo>
                  <a:pt x="19196" y="6857"/>
                </a:lnTo>
                <a:lnTo>
                  <a:pt x="19196" y="6865"/>
                </a:lnTo>
                <a:lnTo>
                  <a:pt x="19205" y="6883"/>
                </a:lnTo>
                <a:lnTo>
                  <a:pt x="19205" y="6874"/>
                </a:lnTo>
                <a:lnTo>
                  <a:pt x="19205" y="6865"/>
                </a:lnTo>
                <a:lnTo>
                  <a:pt x="19214" y="6865"/>
                </a:lnTo>
                <a:lnTo>
                  <a:pt x="19223" y="6865"/>
                </a:lnTo>
                <a:lnTo>
                  <a:pt x="19232" y="6874"/>
                </a:lnTo>
                <a:lnTo>
                  <a:pt x="19249" y="6874"/>
                </a:lnTo>
                <a:lnTo>
                  <a:pt x="19241" y="6883"/>
                </a:lnTo>
                <a:lnTo>
                  <a:pt x="19241" y="6892"/>
                </a:lnTo>
                <a:lnTo>
                  <a:pt x="19249" y="6892"/>
                </a:lnTo>
                <a:lnTo>
                  <a:pt x="19249" y="6901"/>
                </a:lnTo>
                <a:lnTo>
                  <a:pt x="19258" y="6909"/>
                </a:lnTo>
                <a:lnTo>
                  <a:pt x="19267" y="6909"/>
                </a:lnTo>
                <a:lnTo>
                  <a:pt x="19267" y="6918"/>
                </a:lnTo>
                <a:lnTo>
                  <a:pt x="19258" y="6927"/>
                </a:lnTo>
                <a:lnTo>
                  <a:pt x="19249" y="6927"/>
                </a:lnTo>
                <a:lnTo>
                  <a:pt x="19232" y="6918"/>
                </a:lnTo>
                <a:lnTo>
                  <a:pt x="19241" y="6936"/>
                </a:lnTo>
                <a:lnTo>
                  <a:pt x="19249" y="6945"/>
                </a:lnTo>
                <a:lnTo>
                  <a:pt x="19249" y="6954"/>
                </a:lnTo>
                <a:lnTo>
                  <a:pt x="19258" y="6954"/>
                </a:lnTo>
                <a:lnTo>
                  <a:pt x="19267" y="6954"/>
                </a:lnTo>
                <a:lnTo>
                  <a:pt x="19267" y="6945"/>
                </a:lnTo>
                <a:lnTo>
                  <a:pt x="19258" y="6936"/>
                </a:lnTo>
                <a:lnTo>
                  <a:pt x="19267" y="6936"/>
                </a:lnTo>
                <a:lnTo>
                  <a:pt x="19267" y="6927"/>
                </a:lnTo>
                <a:lnTo>
                  <a:pt x="19267" y="6936"/>
                </a:lnTo>
                <a:lnTo>
                  <a:pt x="19276" y="6954"/>
                </a:lnTo>
                <a:lnTo>
                  <a:pt x="19285" y="6962"/>
                </a:lnTo>
                <a:lnTo>
                  <a:pt x="19276" y="6962"/>
                </a:lnTo>
                <a:lnTo>
                  <a:pt x="19285" y="6980"/>
                </a:lnTo>
                <a:lnTo>
                  <a:pt x="19302" y="7007"/>
                </a:lnTo>
                <a:lnTo>
                  <a:pt x="19302" y="7033"/>
                </a:lnTo>
                <a:lnTo>
                  <a:pt x="19311" y="7042"/>
                </a:lnTo>
                <a:lnTo>
                  <a:pt x="19311" y="7051"/>
                </a:lnTo>
                <a:lnTo>
                  <a:pt x="19311" y="7077"/>
                </a:lnTo>
                <a:lnTo>
                  <a:pt x="19302" y="7086"/>
                </a:lnTo>
                <a:lnTo>
                  <a:pt x="19302" y="7104"/>
                </a:lnTo>
                <a:lnTo>
                  <a:pt x="19294" y="7104"/>
                </a:lnTo>
                <a:lnTo>
                  <a:pt x="19294" y="7121"/>
                </a:lnTo>
                <a:lnTo>
                  <a:pt x="19294" y="7130"/>
                </a:lnTo>
                <a:lnTo>
                  <a:pt x="19285" y="7130"/>
                </a:lnTo>
                <a:lnTo>
                  <a:pt x="19285" y="7165"/>
                </a:lnTo>
                <a:lnTo>
                  <a:pt x="19285" y="7174"/>
                </a:lnTo>
                <a:lnTo>
                  <a:pt x="19302" y="7165"/>
                </a:lnTo>
                <a:lnTo>
                  <a:pt x="19302" y="7157"/>
                </a:lnTo>
                <a:lnTo>
                  <a:pt x="19311" y="7148"/>
                </a:lnTo>
                <a:lnTo>
                  <a:pt x="19320" y="7148"/>
                </a:lnTo>
                <a:lnTo>
                  <a:pt x="19320" y="7139"/>
                </a:lnTo>
                <a:lnTo>
                  <a:pt x="19320" y="7130"/>
                </a:lnTo>
                <a:lnTo>
                  <a:pt x="19320" y="7139"/>
                </a:lnTo>
                <a:lnTo>
                  <a:pt x="19320" y="7157"/>
                </a:lnTo>
                <a:lnTo>
                  <a:pt x="19320" y="7165"/>
                </a:lnTo>
                <a:lnTo>
                  <a:pt x="19311" y="7165"/>
                </a:lnTo>
                <a:lnTo>
                  <a:pt x="19311" y="7174"/>
                </a:lnTo>
                <a:lnTo>
                  <a:pt x="19311" y="7183"/>
                </a:lnTo>
                <a:lnTo>
                  <a:pt x="19329" y="7174"/>
                </a:lnTo>
                <a:lnTo>
                  <a:pt x="19329" y="7165"/>
                </a:lnTo>
                <a:lnTo>
                  <a:pt x="19329" y="7157"/>
                </a:lnTo>
                <a:lnTo>
                  <a:pt x="19329" y="7165"/>
                </a:lnTo>
                <a:lnTo>
                  <a:pt x="19329" y="7174"/>
                </a:lnTo>
                <a:lnTo>
                  <a:pt x="19338" y="7183"/>
                </a:lnTo>
                <a:lnTo>
                  <a:pt x="19346" y="7183"/>
                </a:lnTo>
                <a:lnTo>
                  <a:pt x="19355" y="7183"/>
                </a:lnTo>
                <a:lnTo>
                  <a:pt x="19364" y="7174"/>
                </a:lnTo>
                <a:lnTo>
                  <a:pt x="19364" y="7165"/>
                </a:lnTo>
                <a:lnTo>
                  <a:pt x="19364" y="7174"/>
                </a:lnTo>
                <a:lnTo>
                  <a:pt x="19364" y="7183"/>
                </a:lnTo>
                <a:lnTo>
                  <a:pt x="19364" y="7192"/>
                </a:lnTo>
                <a:lnTo>
                  <a:pt x="19373" y="7192"/>
                </a:lnTo>
                <a:lnTo>
                  <a:pt x="19382" y="7183"/>
                </a:lnTo>
                <a:lnTo>
                  <a:pt x="19391" y="7174"/>
                </a:lnTo>
                <a:lnTo>
                  <a:pt x="19391" y="7165"/>
                </a:lnTo>
                <a:lnTo>
                  <a:pt x="19399" y="7157"/>
                </a:lnTo>
                <a:lnTo>
                  <a:pt x="19417" y="7157"/>
                </a:lnTo>
                <a:lnTo>
                  <a:pt x="19417" y="7148"/>
                </a:lnTo>
                <a:lnTo>
                  <a:pt x="19426" y="7148"/>
                </a:lnTo>
                <a:lnTo>
                  <a:pt x="19435" y="7139"/>
                </a:lnTo>
                <a:lnTo>
                  <a:pt x="19435" y="7130"/>
                </a:lnTo>
                <a:lnTo>
                  <a:pt x="19435" y="7121"/>
                </a:lnTo>
                <a:lnTo>
                  <a:pt x="19426" y="7112"/>
                </a:lnTo>
                <a:lnTo>
                  <a:pt x="19435" y="7112"/>
                </a:lnTo>
                <a:lnTo>
                  <a:pt x="19435" y="7121"/>
                </a:lnTo>
                <a:lnTo>
                  <a:pt x="19435" y="7130"/>
                </a:lnTo>
                <a:lnTo>
                  <a:pt x="19444" y="7130"/>
                </a:lnTo>
                <a:lnTo>
                  <a:pt x="19452" y="7130"/>
                </a:lnTo>
                <a:lnTo>
                  <a:pt x="19461" y="7130"/>
                </a:lnTo>
                <a:lnTo>
                  <a:pt x="19470" y="7121"/>
                </a:lnTo>
                <a:lnTo>
                  <a:pt x="19470" y="7112"/>
                </a:lnTo>
                <a:lnTo>
                  <a:pt x="19479" y="7104"/>
                </a:lnTo>
                <a:lnTo>
                  <a:pt x="19479" y="7095"/>
                </a:lnTo>
                <a:lnTo>
                  <a:pt x="19479" y="7086"/>
                </a:lnTo>
                <a:lnTo>
                  <a:pt x="19479" y="7077"/>
                </a:lnTo>
                <a:lnTo>
                  <a:pt x="19479" y="7068"/>
                </a:lnTo>
                <a:lnTo>
                  <a:pt x="19488" y="7077"/>
                </a:lnTo>
                <a:lnTo>
                  <a:pt x="19496" y="7086"/>
                </a:lnTo>
                <a:lnTo>
                  <a:pt x="19505" y="7086"/>
                </a:lnTo>
                <a:lnTo>
                  <a:pt x="19496" y="7095"/>
                </a:lnTo>
                <a:lnTo>
                  <a:pt x="19505" y="7104"/>
                </a:lnTo>
                <a:lnTo>
                  <a:pt x="19505" y="7112"/>
                </a:lnTo>
                <a:lnTo>
                  <a:pt x="19514" y="7121"/>
                </a:lnTo>
                <a:lnTo>
                  <a:pt x="19514" y="7130"/>
                </a:lnTo>
                <a:lnTo>
                  <a:pt x="19523" y="7130"/>
                </a:lnTo>
                <a:lnTo>
                  <a:pt x="19532" y="7130"/>
                </a:lnTo>
                <a:lnTo>
                  <a:pt x="19541" y="7130"/>
                </a:lnTo>
                <a:lnTo>
                  <a:pt x="19532" y="7130"/>
                </a:lnTo>
                <a:lnTo>
                  <a:pt x="19532" y="7139"/>
                </a:lnTo>
                <a:lnTo>
                  <a:pt x="19532" y="7157"/>
                </a:lnTo>
                <a:lnTo>
                  <a:pt x="19532" y="7165"/>
                </a:lnTo>
                <a:lnTo>
                  <a:pt x="19532" y="7174"/>
                </a:lnTo>
                <a:lnTo>
                  <a:pt x="19541" y="7183"/>
                </a:lnTo>
                <a:lnTo>
                  <a:pt x="19541" y="7218"/>
                </a:lnTo>
                <a:lnTo>
                  <a:pt x="19541" y="7227"/>
                </a:lnTo>
                <a:lnTo>
                  <a:pt x="19549" y="7236"/>
                </a:lnTo>
                <a:lnTo>
                  <a:pt x="19549" y="7254"/>
                </a:lnTo>
                <a:lnTo>
                  <a:pt x="19549" y="7263"/>
                </a:lnTo>
                <a:lnTo>
                  <a:pt x="19558" y="7263"/>
                </a:lnTo>
                <a:lnTo>
                  <a:pt x="19558" y="7271"/>
                </a:lnTo>
                <a:lnTo>
                  <a:pt x="19558" y="7289"/>
                </a:lnTo>
                <a:lnTo>
                  <a:pt x="19558" y="7298"/>
                </a:lnTo>
                <a:lnTo>
                  <a:pt x="19567" y="7307"/>
                </a:lnTo>
                <a:lnTo>
                  <a:pt x="19567" y="7324"/>
                </a:lnTo>
                <a:lnTo>
                  <a:pt x="19567" y="7333"/>
                </a:lnTo>
                <a:lnTo>
                  <a:pt x="19567" y="7342"/>
                </a:lnTo>
                <a:lnTo>
                  <a:pt x="19576" y="7351"/>
                </a:lnTo>
                <a:lnTo>
                  <a:pt x="19576" y="7324"/>
                </a:lnTo>
                <a:lnTo>
                  <a:pt x="19576" y="7333"/>
                </a:lnTo>
                <a:lnTo>
                  <a:pt x="19576" y="7342"/>
                </a:lnTo>
                <a:lnTo>
                  <a:pt x="19593" y="7360"/>
                </a:lnTo>
                <a:lnTo>
                  <a:pt x="19593" y="7377"/>
                </a:lnTo>
                <a:lnTo>
                  <a:pt x="19602" y="7386"/>
                </a:lnTo>
                <a:lnTo>
                  <a:pt x="19602" y="7395"/>
                </a:lnTo>
                <a:lnTo>
                  <a:pt x="19611" y="7404"/>
                </a:lnTo>
                <a:lnTo>
                  <a:pt x="19611" y="7413"/>
                </a:lnTo>
                <a:lnTo>
                  <a:pt x="19611" y="7421"/>
                </a:lnTo>
                <a:lnTo>
                  <a:pt x="19611" y="7430"/>
                </a:lnTo>
                <a:lnTo>
                  <a:pt x="19602" y="7439"/>
                </a:lnTo>
                <a:lnTo>
                  <a:pt x="19611" y="7448"/>
                </a:lnTo>
                <a:lnTo>
                  <a:pt x="19602" y="7448"/>
                </a:lnTo>
                <a:lnTo>
                  <a:pt x="19611" y="7457"/>
                </a:lnTo>
                <a:lnTo>
                  <a:pt x="19611" y="7466"/>
                </a:lnTo>
                <a:lnTo>
                  <a:pt x="19611" y="7474"/>
                </a:lnTo>
                <a:lnTo>
                  <a:pt x="19611" y="7483"/>
                </a:lnTo>
                <a:lnTo>
                  <a:pt x="19602" y="7483"/>
                </a:lnTo>
                <a:lnTo>
                  <a:pt x="19611" y="7492"/>
                </a:lnTo>
                <a:lnTo>
                  <a:pt x="19620" y="7483"/>
                </a:lnTo>
                <a:lnTo>
                  <a:pt x="19620" y="7492"/>
                </a:lnTo>
                <a:lnTo>
                  <a:pt x="19629" y="7492"/>
                </a:lnTo>
                <a:lnTo>
                  <a:pt x="19620" y="7492"/>
                </a:lnTo>
                <a:lnTo>
                  <a:pt x="19611" y="7501"/>
                </a:lnTo>
                <a:lnTo>
                  <a:pt x="19620" y="7510"/>
                </a:lnTo>
                <a:lnTo>
                  <a:pt x="19611" y="7510"/>
                </a:lnTo>
                <a:lnTo>
                  <a:pt x="19611" y="7518"/>
                </a:lnTo>
                <a:lnTo>
                  <a:pt x="19611" y="7527"/>
                </a:lnTo>
                <a:lnTo>
                  <a:pt x="19611" y="7536"/>
                </a:lnTo>
                <a:lnTo>
                  <a:pt x="19611" y="7545"/>
                </a:lnTo>
                <a:lnTo>
                  <a:pt x="19602" y="7554"/>
                </a:lnTo>
                <a:lnTo>
                  <a:pt x="19602" y="7563"/>
                </a:lnTo>
                <a:lnTo>
                  <a:pt x="19593" y="7563"/>
                </a:lnTo>
                <a:lnTo>
                  <a:pt x="19593" y="7571"/>
                </a:lnTo>
                <a:lnTo>
                  <a:pt x="19602" y="7589"/>
                </a:lnTo>
                <a:lnTo>
                  <a:pt x="19593" y="7607"/>
                </a:lnTo>
                <a:lnTo>
                  <a:pt x="19602" y="7607"/>
                </a:lnTo>
                <a:lnTo>
                  <a:pt x="19602" y="7616"/>
                </a:lnTo>
                <a:lnTo>
                  <a:pt x="19611" y="7607"/>
                </a:lnTo>
                <a:lnTo>
                  <a:pt x="19602" y="7633"/>
                </a:lnTo>
                <a:lnTo>
                  <a:pt x="19593" y="7651"/>
                </a:lnTo>
                <a:lnTo>
                  <a:pt x="19593" y="7660"/>
                </a:lnTo>
                <a:lnTo>
                  <a:pt x="19585" y="7668"/>
                </a:lnTo>
                <a:lnTo>
                  <a:pt x="19585" y="7695"/>
                </a:lnTo>
                <a:lnTo>
                  <a:pt x="19576" y="7713"/>
                </a:lnTo>
                <a:lnTo>
                  <a:pt x="19576" y="7721"/>
                </a:lnTo>
                <a:lnTo>
                  <a:pt x="19576" y="7730"/>
                </a:lnTo>
                <a:lnTo>
                  <a:pt x="19585" y="7748"/>
                </a:lnTo>
                <a:lnTo>
                  <a:pt x="19593" y="7757"/>
                </a:lnTo>
                <a:lnTo>
                  <a:pt x="19593" y="7748"/>
                </a:lnTo>
                <a:lnTo>
                  <a:pt x="19593" y="7739"/>
                </a:lnTo>
                <a:lnTo>
                  <a:pt x="19602" y="7739"/>
                </a:lnTo>
                <a:lnTo>
                  <a:pt x="19611" y="7739"/>
                </a:lnTo>
                <a:lnTo>
                  <a:pt x="19611" y="7748"/>
                </a:lnTo>
                <a:lnTo>
                  <a:pt x="19620" y="7766"/>
                </a:lnTo>
                <a:lnTo>
                  <a:pt x="19629" y="7766"/>
                </a:lnTo>
                <a:lnTo>
                  <a:pt x="19638" y="7774"/>
                </a:lnTo>
                <a:lnTo>
                  <a:pt x="19638" y="7783"/>
                </a:lnTo>
                <a:lnTo>
                  <a:pt x="19646" y="7783"/>
                </a:lnTo>
                <a:lnTo>
                  <a:pt x="19655" y="7792"/>
                </a:lnTo>
                <a:lnTo>
                  <a:pt x="19655" y="7801"/>
                </a:lnTo>
                <a:lnTo>
                  <a:pt x="19664" y="7810"/>
                </a:lnTo>
                <a:lnTo>
                  <a:pt x="19664" y="7819"/>
                </a:lnTo>
                <a:lnTo>
                  <a:pt x="19673" y="7819"/>
                </a:lnTo>
                <a:lnTo>
                  <a:pt x="19682" y="7810"/>
                </a:lnTo>
                <a:lnTo>
                  <a:pt x="19673" y="7827"/>
                </a:lnTo>
                <a:lnTo>
                  <a:pt x="19682" y="7827"/>
                </a:lnTo>
                <a:lnTo>
                  <a:pt x="19691" y="7827"/>
                </a:lnTo>
                <a:lnTo>
                  <a:pt x="19682" y="7845"/>
                </a:lnTo>
                <a:lnTo>
                  <a:pt x="19699" y="7854"/>
                </a:lnTo>
                <a:lnTo>
                  <a:pt x="19717" y="7880"/>
                </a:lnTo>
                <a:lnTo>
                  <a:pt x="19717" y="7889"/>
                </a:lnTo>
                <a:lnTo>
                  <a:pt x="19726" y="7898"/>
                </a:lnTo>
                <a:lnTo>
                  <a:pt x="19735" y="7916"/>
                </a:lnTo>
                <a:lnTo>
                  <a:pt x="19735" y="7924"/>
                </a:lnTo>
                <a:lnTo>
                  <a:pt x="19735" y="7942"/>
                </a:lnTo>
                <a:lnTo>
                  <a:pt x="19743" y="7986"/>
                </a:lnTo>
                <a:lnTo>
                  <a:pt x="19752" y="8013"/>
                </a:lnTo>
                <a:lnTo>
                  <a:pt x="19752" y="8030"/>
                </a:lnTo>
                <a:lnTo>
                  <a:pt x="19752" y="8039"/>
                </a:lnTo>
                <a:lnTo>
                  <a:pt x="19761" y="8048"/>
                </a:lnTo>
                <a:lnTo>
                  <a:pt x="19770" y="8057"/>
                </a:lnTo>
                <a:lnTo>
                  <a:pt x="19761" y="8057"/>
                </a:lnTo>
                <a:lnTo>
                  <a:pt x="19761" y="8066"/>
                </a:lnTo>
                <a:lnTo>
                  <a:pt x="19770" y="8074"/>
                </a:lnTo>
                <a:lnTo>
                  <a:pt x="19779" y="8083"/>
                </a:lnTo>
                <a:lnTo>
                  <a:pt x="19788" y="8101"/>
                </a:lnTo>
                <a:lnTo>
                  <a:pt x="19805" y="8110"/>
                </a:lnTo>
                <a:lnTo>
                  <a:pt x="19805" y="8119"/>
                </a:lnTo>
                <a:lnTo>
                  <a:pt x="19805" y="8127"/>
                </a:lnTo>
                <a:lnTo>
                  <a:pt x="19805" y="8136"/>
                </a:lnTo>
                <a:lnTo>
                  <a:pt x="19805" y="8145"/>
                </a:lnTo>
                <a:lnTo>
                  <a:pt x="19814" y="8145"/>
                </a:lnTo>
                <a:lnTo>
                  <a:pt x="19823" y="8154"/>
                </a:lnTo>
                <a:lnTo>
                  <a:pt x="19841" y="8163"/>
                </a:lnTo>
                <a:lnTo>
                  <a:pt x="19849" y="8172"/>
                </a:lnTo>
                <a:lnTo>
                  <a:pt x="19867" y="8189"/>
                </a:lnTo>
                <a:lnTo>
                  <a:pt x="19893" y="8198"/>
                </a:lnTo>
                <a:lnTo>
                  <a:pt x="19911" y="8216"/>
                </a:lnTo>
                <a:lnTo>
                  <a:pt x="19920" y="8225"/>
                </a:lnTo>
                <a:lnTo>
                  <a:pt x="19955" y="8242"/>
                </a:lnTo>
                <a:lnTo>
                  <a:pt x="19964" y="8251"/>
                </a:lnTo>
                <a:lnTo>
                  <a:pt x="19973" y="8251"/>
                </a:lnTo>
                <a:lnTo>
                  <a:pt x="19982" y="8242"/>
                </a:lnTo>
                <a:lnTo>
                  <a:pt x="19990" y="8242"/>
                </a:lnTo>
                <a:lnTo>
                  <a:pt x="19999" y="8242"/>
                </a:lnTo>
                <a:lnTo>
                  <a:pt x="19999" y="8233"/>
                </a:lnTo>
                <a:lnTo>
                  <a:pt x="20008" y="8242"/>
                </a:lnTo>
                <a:lnTo>
                  <a:pt x="20008" y="8251"/>
                </a:lnTo>
                <a:lnTo>
                  <a:pt x="20017" y="8251"/>
                </a:lnTo>
                <a:lnTo>
                  <a:pt x="20026" y="8251"/>
                </a:lnTo>
                <a:lnTo>
                  <a:pt x="20026" y="8242"/>
                </a:lnTo>
                <a:lnTo>
                  <a:pt x="20017" y="8225"/>
                </a:lnTo>
                <a:lnTo>
                  <a:pt x="19999" y="8189"/>
                </a:lnTo>
                <a:lnTo>
                  <a:pt x="19990" y="8172"/>
                </a:lnTo>
                <a:lnTo>
                  <a:pt x="19990" y="8163"/>
                </a:lnTo>
                <a:lnTo>
                  <a:pt x="19964" y="8145"/>
                </a:lnTo>
                <a:lnTo>
                  <a:pt x="19964" y="8136"/>
                </a:lnTo>
                <a:lnTo>
                  <a:pt x="19964" y="8110"/>
                </a:lnTo>
                <a:lnTo>
                  <a:pt x="19964" y="8101"/>
                </a:lnTo>
                <a:lnTo>
                  <a:pt x="19964" y="8092"/>
                </a:lnTo>
                <a:lnTo>
                  <a:pt x="19955" y="8083"/>
                </a:lnTo>
                <a:lnTo>
                  <a:pt x="19955" y="8074"/>
                </a:lnTo>
                <a:lnTo>
                  <a:pt x="19955" y="8057"/>
                </a:lnTo>
                <a:lnTo>
                  <a:pt x="19964" y="8030"/>
                </a:lnTo>
                <a:lnTo>
                  <a:pt x="19964" y="8013"/>
                </a:lnTo>
                <a:lnTo>
                  <a:pt x="19955" y="7995"/>
                </a:lnTo>
                <a:lnTo>
                  <a:pt x="19946" y="7969"/>
                </a:lnTo>
                <a:lnTo>
                  <a:pt x="19938" y="7960"/>
                </a:lnTo>
                <a:lnTo>
                  <a:pt x="19929" y="7951"/>
                </a:lnTo>
                <a:lnTo>
                  <a:pt x="19920" y="7942"/>
                </a:lnTo>
                <a:lnTo>
                  <a:pt x="19911" y="7942"/>
                </a:lnTo>
                <a:lnTo>
                  <a:pt x="19893" y="7924"/>
                </a:lnTo>
                <a:lnTo>
                  <a:pt x="19876" y="7898"/>
                </a:lnTo>
                <a:lnTo>
                  <a:pt x="19858" y="7898"/>
                </a:lnTo>
                <a:lnTo>
                  <a:pt x="19841" y="7880"/>
                </a:lnTo>
                <a:lnTo>
                  <a:pt x="19823" y="7854"/>
                </a:lnTo>
                <a:lnTo>
                  <a:pt x="19814" y="7845"/>
                </a:lnTo>
                <a:lnTo>
                  <a:pt x="19805" y="7845"/>
                </a:lnTo>
                <a:lnTo>
                  <a:pt x="19796" y="7845"/>
                </a:lnTo>
                <a:lnTo>
                  <a:pt x="19779" y="7845"/>
                </a:lnTo>
                <a:lnTo>
                  <a:pt x="19770" y="7836"/>
                </a:lnTo>
                <a:lnTo>
                  <a:pt x="19761" y="7836"/>
                </a:lnTo>
                <a:lnTo>
                  <a:pt x="19752" y="7827"/>
                </a:lnTo>
                <a:lnTo>
                  <a:pt x="19743" y="7827"/>
                </a:lnTo>
                <a:lnTo>
                  <a:pt x="19735" y="7827"/>
                </a:lnTo>
                <a:lnTo>
                  <a:pt x="19735" y="7819"/>
                </a:lnTo>
                <a:lnTo>
                  <a:pt x="19726" y="7801"/>
                </a:lnTo>
                <a:lnTo>
                  <a:pt x="19717" y="7792"/>
                </a:lnTo>
                <a:lnTo>
                  <a:pt x="19717" y="7783"/>
                </a:lnTo>
                <a:lnTo>
                  <a:pt x="19726" y="7783"/>
                </a:lnTo>
                <a:lnTo>
                  <a:pt x="19735" y="7783"/>
                </a:lnTo>
                <a:lnTo>
                  <a:pt x="19735" y="7792"/>
                </a:lnTo>
                <a:lnTo>
                  <a:pt x="19726" y="7792"/>
                </a:lnTo>
                <a:lnTo>
                  <a:pt x="19726" y="7801"/>
                </a:lnTo>
                <a:lnTo>
                  <a:pt x="19735" y="7801"/>
                </a:lnTo>
                <a:lnTo>
                  <a:pt x="19743" y="7819"/>
                </a:lnTo>
                <a:lnTo>
                  <a:pt x="19743" y="7810"/>
                </a:lnTo>
                <a:lnTo>
                  <a:pt x="19726" y="7748"/>
                </a:lnTo>
                <a:lnTo>
                  <a:pt x="19726" y="7730"/>
                </a:lnTo>
                <a:lnTo>
                  <a:pt x="19717" y="7730"/>
                </a:lnTo>
                <a:lnTo>
                  <a:pt x="19708" y="7730"/>
                </a:lnTo>
                <a:lnTo>
                  <a:pt x="19708" y="7721"/>
                </a:lnTo>
                <a:lnTo>
                  <a:pt x="19708" y="7713"/>
                </a:lnTo>
                <a:lnTo>
                  <a:pt x="19699" y="7686"/>
                </a:lnTo>
                <a:lnTo>
                  <a:pt x="19699" y="7677"/>
                </a:lnTo>
                <a:lnTo>
                  <a:pt x="19699" y="7668"/>
                </a:lnTo>
                <a:lnTo>
                  <a:pt x="19691" y="7668"/>
                </a:lnTo>
                <a:lnTo>
                  <a:pt x="19664" y="7677"/>
                </a:lnTo>
                <a:lnTo>
                  <a:pt x="19655" y="7677"/>
                </a:lnTo>
                <a:lnTo>
                  <a:pt x="19655" y="7668"/>
                </a:lnTo>
                <a:lnTo>
                  <a:pt x="19655" y="7660"/>
                </a:lnTo>
                <a:lnTo>
                  <a:pt x="19646" y="7642"/>
                </a:lnTo>
                <a:lnTo>
                  <a:pt x="19646" y="7624"/>
                </a:lnTo>
                <a:lnTo>
                  <a:pt x="19646" y="7607"/>
                </a:lnTo>
                <a:lnTo>
                  <a:pt x="19646" y="7598"/>
                </a:lnTo>
                <a:lnTo>
                  <a:pt x="19655" y="7589"/>
                </a:lnTo>
                <a:lnTo>
                  <a:pt x="19655" y="7580"/>
                </a:lnTo>
                <a:lnTo>
                  <a:pt x="19673" y="7554"/>
                </a:lnTo>
                <a:lnTo>
                  <a:pt x="19673" y="7536"/>
                </a:lnTo>
                <a:lnTo>
                  <a:pt x="19673" y="7527"/>
                </a:lnTo>
                <a:lnTo>
                  <a:pt x="19682" y="7510"/>
                </a:lnTo>
                <a:lnTo>
                  <a:pt x="19691" y="7492"/>
                </a:lnTo>
                <a:lnTo>
                  <a:pt x="19699" y="7474"/>
                </a:lnTo>
                <a:lnTo>
                  <a:pt x="19699" y="7466"/>
                </a:lnTo>
                <a:lnTo>
                  <a:pt x="19708" y="7457"/>
                </a:lnTo>
                <a:lnTo>
                  <a:pt x="19708" y="7448"/>
                </a:lnTo>
                <a:lnTo>
                  <a:pt x="19708" y="7421"/>
                </a:lnTo>
                <a:lnTo>
                  <a:pt x="19708" y="7413"/>
                </a:lnTo>
                <a:lnTo>
                  <a:pt x="19717" y="7395"/>
                </a:lnTo>
                <a:lnTo>
                  <a:pt x="19708" y="7386"/>
                </a:lnTo>
                <a:lnTo>
                  <a:pt x="19708" y="7377"/>
                </a:lnTo>
                <a:lnTo>
                  <a:pt x="19708" y="7368"/>
                </a:lnTo>
                <a:lnTo>
                  <a:pt x="19717" y="7360"/>
                </a:lnTo>
                <a:lnTo>
                  <a:pt x="19726" y="7360"/>
                </a:lnTo>
                <a:lnTo>
                  <a:pt x="19743" y="7360"/>
                </a:lnTo>
                <a:lnTo>
                  <a:pt x="19752" y="7351"/>
                </a:lnTo>
                <a:lnTo>
                  <a:pt x="19752" y="7360"/>
                </a:lnTo>
                <a:lnTo>
                  <a:pt x="19779" y="7360"/>
                </a:lnTo>
                <a:lnTo>
                  <a:pt x="19779" y="7368"/>
                </a:lnTo>
                <a:lnTo>
                  <a:pt x="19779" y="7377"/>
                </a:lnTo>
                <a:lnTo>
                  <a:pt x="19779" y="7386"/>
                </a:lnTo>
                <a:lnTo>
                  <a:pt x="19770" y="7395"/>
                </a:lnTo>
                <a:lnTo>
                  <a:pt x="19770" y="7413"/>
                </a:lnTo>
                <a:lnTo>
                  <a:pt x="19770" y="7421"/>
                </a:lnTo>
                <a:lnTo>
                  <a:pt x="19779" y="7421"/>
                </a:lnTo>
                <a:lnTo>
                  <a:pt x="19788" y="7421"/>
                </a:lnTo>
                <a:lnTo>
                  <a:pt x="19814" y="7421"/>
                </a:lnTo>
                <a:lnTo>
                  <a:pt x="19832" y="7421"/>
                </a:lnTo>
                <a:lnTo>
                  <a:pt x="19841" y="7421"/>
                </a:lnTo>
                <a:lnTo>
                  <a:pt x="19849" y="7430"/>
                </a:lnTo>
                <a:lnTo>
                  <a:pt x="19858" y="7430"/>
                </a:lnTo>
                <a:lnTo>
                  <a:pt x="19867" y="7439"/>
                </a:lnTo>
                <a:lnTo>
                  <a:pt x="19876" y="7448"/>
                </a:lnTo>
                <a:lnTo>
                  <a:pt x="19876" y="7439"/>
                </a:lnTo>
                <a:lnTo>
                  <a:pt x="19876" y="7448"/>
                </a:lnTo>
                <a:lnTo>
                  <a:pt x="19885" y="7457"/>
                </a:lnTo>
                <a:lnTo>
                  <a:pt x="19893" y="7466"/>
                </a:lnTo>
                <a:lnTo>
                  <a:pt x="19893" y="7457"/>
                </a:lnTo>
                <a:lnTo>
                  <a:pt x="19902" y="7457"/>
                </a:lnTo>
                <a:lnTo>
                  <a:pt x="19911" y="7466"/>
                </a:lnTo>
                <a:lnTo>
                  <a:pt x="19911" y="7474"/>
                </a:lnTo>
                <a:lnTo>
                  <a:pt x="19920" y="7483"/>
                </a:lnTo>
                <a:lnTo>
                  <a:pt x="19920" y="7492"/>
                </a:lnTo>
                <a:lnTo>
                  <a:pt x="19929" y="7483"/>
                </a:lnTo>
                <a:lnTo>
                  <a:pt x="19929" y="7492"/>
                </a:lnTo>
                <a:lnTo>
                  <a:pt x="19929" y="7501"/>
                </a:lnTo>
                <a:lnTo>
                  <a:pt x="19938" y="7510"/>
                </a:lnTo>
                <a:lnTo>
                  <a:pt x="19938" y="7518"/>
                </a:lnTo>
                <a:lnTo>
                  <a:pt x="19938" y="7527"/>
                </a:lnTo>
                <a:lnTo>
                  <a:pt x="19938" y="7536"/>
                </a:lnTo>
                <a:lnTo>
                  <a:pt x="19938" y="7554"/>
                </a:lnTo>
                <a:lnTo>
                  <a:pt x="19946" y="7554"/>
                </a:lnTo>
                <a:lnTo>
                  <a:pt x="19955" y="7554"/>
                </a:lnTo>
                <a:lnTo>
                  <a:pt x="19955" y="7545"/>
                </a:lnTo>
                <a:lnTo>
                  <a:pt x="19964" y="7536"/>
                </a:lnTo>
                <a:lnTo>
                  <a:pt x="19973" y="7536"/>
                </a:lnTo>
                <a:lnTo>
                  <a:pt x="19982" y="7554"/>
                </a:lnTo>
                <a:lnTo>
                  <a:pt x="19982" y="7563"/>
                </a:lnTo>
                <a:lnTo>
                  <a:pt x="19973" y="7563"/>
                </a:lnTo>
                <a:lnTo>
                  <a:pt x="19964" y="7571"/>
                </a:lnTo>
                <a:lnTo>
                  <a:pt x="19973" y="7580"/>
                </a:lnTo>
                <a:lnTo>
                  <a:pt x="19990" y="7571"/>
                </a:lnTo>
                <a:lnTo>
                  <a:pt x="19999" y="7571"/>
                </a:lnTo>
                <a:lnTo>
                  <a:pt x="20017" y="7580"/>
                </a:lnTo>
                <a:lnTo>
                  <a:pt x="20035" y="7589"/>
                </a:lnTo>
                <a:lnTo>
                  <a:pt x="20043" y="7589"/>
                </a:lnTo>
                <a:lnTo>
                  <a:pt x="20043" y="7598"/>
                </a:lnTo>
                <a:lnTo>
                  <a:pt x="20043" y="7607"/>
                </a:lnTo>
                <a:lnTo>
                  <a:pt x="20052" y="7607"/>
                </a:lnTo>
                <a:lnTo>
                  <a:pt x="20061" y="7607"/>
                </a:lnTo>
                <a:lnTo>
                  <a:pt x="20070" y="7607"/>
                </a:lnTo>
                <a:lnTo>
                  <a:pt x="20079" y="7616"/>
                </a:lnTo>
                <a:lnTo>
                  <a:pt x="20079" y="7624"/>
                </a:lnTo>
                <a:lnTo>
                  <a:pt x="20070" y="7633"/>
                </a:lnTo>
                <a:lnTo>
                  <a:pt x="20061" y="7651"/>
                </a:lnTo>
                <a:lnTo>
                  <a:pt x="20061" y="7677"/>
                </a:lnTo>
                <a:lnTo>
                  <a:pt x="20061" y="7704"/>
                </a:lnTo>
                <a:lnTo>
                  <a:pt x="20070" y="7713"/>
                </a:lnTo>
                <a:lnTo>
                  <a:pt x="20061" y="7721"/>
                </a:lnTo>
                <a:lnTo>
                  <a:pt x="20070" y="7721"/>
                </a:lnTo>
                <a:lnTo>
                  <a:pt x="20088" y="7721"/>
                </a:lnTo>
                <a:lnTo>
                  <a:pt x="20088" y="7713"/>
                </a:lnTo>
                <a:lnTo>
                  <a:pt x="20096" y="7704"/>
                </a:lnTo>
                <a:lnTo>
                  <a:pt x="20105" y="7695"/>
                </a:lnTo>
                <a:lnTo>
                  <a:pt x="20114" y="7686"/>
                </a:lnTo>
                <a:lnTo>
                  <a:pt x="20158" y="7660"/>
                </a:lnTo>
                <a:lnTo>
                  <a:pt x="20167" y="7660"/>
                </a:lnTo>
                <a:lnTo>
                  <a:pt x="20167" y="7651"/>
                </a:lnTo>
                <a:lnTo>
                  <a:pt x="20158" y="7651"/>
                </a:lnTo>
                <a:lnTo>
                  <a:pt x="20158" y="7642"/>
                </a:lnTo>
                <a:lnTo>
                  <a:pt x="20140" y="7616"/>
                </a:lnTo>
                <a:lnTo>
                  <a:pt x="20140" y="7624"/>
                </a:lnTo>
                <a:lnTo>
                  <a:pt x="20167" y="7642"/>
                </a:lnTo>
                <a:lnTo>
                  <a:pt x="20176" y="7651"/>
                </a:lnTo>
                <a:lnTo>
                  <a:pt x="20185" y="7651"/>
                </a:lnTo>
                <a:lnTo>
                  <a:pt x="20193" y="7642"/>
                </a:lnTo>
                <a:lnTo>
                  <a:pt x="20185" y="7633"/>
                </a:lnTo>
                <a:lnTo>
                  <a:pt x="20158" y="7607"/>
                </a:lnTo>
                <a:lnTo>
                  <a:pt x="20158" y="7598"/>
                </a:lnTo>
                <a:lnTo>
                  <a:pt x="20185" y="7624"/>
                </a:lnTo>
                <a:lnTo>
                  <a:pt x="20193" y="7624"/>
                </a:lnTo>
                <a:lnTo>
                  <a:pt x="20193" y="7616"/>
                </a:lnTo>
                <a:lnTo>
                  <a:pt x="20202" y="7616"/>
                </a:lnTo>
                <a:lnTo>
                  <a:pt x="20202" y="7607"/>
                </a:lnTo>
                <a:lnTo>
                  <a:pt x="20193" y="7598"/>
                </a:lnTo>
                <a:lnTo>
                  <a:pt x="20185" y="7598"/>
                </a:lnTo>
                <a:lnTo>
                  <a:pt x="20193" y="7598"/>
                </a:lnTo>
                <a:lnTo>
                  <a:pt x="20202" y="7598"/>
                </a:lnTo>
                <a:lnTo>
                  <a:pt x="20202" y="7589"/>
                </a:lnTo>
                <a:lnTo>
                  <a:pt x="20202" y="7580"/>
                </a:lnTo>
                <a:lnTo>
                  <a:pt x="20193" y="7580"/>
                </a:lnTo>
                <a:lnTo>
                  <a:pt x="20202" y="7580"/>
                </a:lnTo>
                <a:lnTo>
                  <a:pt x="20211" y="7589"/>
                </a:lnTo>
                <a:lnTo>
                  <a:pt x="20220" y="7589"/>
                </a:lnTo>
                <a:lnTo>
                  <a:pt x="20220" y="7571"/>
                </a:lnTo>
                <a:lnTo>
                  <a:pt x="20229" y="7580"/>
                </a:lnTo>
                <a:lnTo>
                  <a:pt x="20238" y="7580"/>
                </a:lnTo>
                <a:lnTo>
                  <a:pt x="20238" y="7589"/>
                </a:lnTo>
                <a:lnTo>
                  <a:pt x="20246" y="7580"/>
                </a:lnTo>
                <a:lnTo>
                  <a:pt x="20255" y="7580"/>
                </a:lnTo>
                <a:lnTo>
                  <a:pt x="20264" y="7580"/>
                </a:lnTo>
                <a:lnTo>
                  <a:pt x="20282" y="7563"/>
                </a:lnTo>
                <a:lnTo>
                  <a:pt x="20299" y="7563"/>
                </a:lnTo>
                <a:lnTo>
                  <a:pt x="20299" y="7554"/>
                </a:lnTo>
                <a:lnTo>
                  <a:pt x="20308" y="7554"/>
                </a:lnTo>
                <a:lnTo>
                  <a:pt x="20317" y="7545"/>
                </a:lnTo>
                <a:lnTo>
                  <a:pt x="20326" y="7545"/>
                </a:lnTo>
                <a:lnTo>
                  <a:pt x="20335" y="7536"/>
                </a:lnTo>
                <a:lnTo>
                  <a:pt x="20343" y="7527"/>
                </a:lnTo>
                <a:lnTo>
                  <a:pt x="20352" y="7518"/>
                </a:lnTo>
                <a:lnTo>
                  <a:pt x="20370" y="7518"/>
                </a:lnTo>
                <a:lnTo>
                  <a:pt x="20370" y="7510"/>
                </a:lnTo>
                <a:lnTo>
                  <a:pt x="20370" y="7501"/>
                </a:lnTo>
                <a:lnTo>
                  <a:pt x="20379" y="7501"/>
                </a:lnTo>
                <a:lnTo>
                  <a:pt x="20379" y="7492"/>
                </a:lnTo>
                <a:lnTo>
                  <a:pt x="20387" y="7492"/>
                </a:lnTo>
                <a:lnTo>
                  <a:pt x="20387" y="7483"/>
                </a:lnTo>
                <a:lnTo>
                  <a:pt x="20379" y="7483"/>
                </a:lnTo>
                <a:lnTo>
                  <a:pt x="20379" y="7474"/>
                </a:lnTo>
                <a:lnTo>
                  <a:pt x="20387" y="7474"/>
                </a:lnTo>
                <a:lnTo>
                  <a:pt x="20387" y="7466"/>
                </a:lnTo>
                <a:lnTo>
                  <a:pt x="20387" y="7474"/>
                </a:lnTo>
                <a:lnTo>
                  <a:pt x="20387" y="7466"/>
                </a:lnTo>
                <a:lnTo>
                  <a:pt x="20387" y="7439"/>
                </a:lnTo>
                <a:lnTo>
                  <a:pt x="20387" y="7421"/>
                </a:lnTo>
                <a:lnTo>
                  <a:pt x="20396" y="7413"/>
                </a:lnTo>
                <a:lnTo>
                  <a:pt x="20396" y="7421"/>
                </a:lnTo>
                <a:lnTo>
                  <a:pt x="20405" y="7430"/>
                </a:lnTo>
                <a:lnTo>
                  <a:pt x="20396" y="7421"/>
                </a:lnTo>
                <a:lnTo>
                  <a:pt x="20396" y="7404"/>
                </a:lnTo>
                <a:lnTo>
                  <a:pt x="20396" y="7395"/>
                </a:lnTo>
                <a:lnTo>
                  <a:pt x="20396" y="7377"/>
                </a:lnTo>
                <a:lnTo>
                  <a:pt x="20387" y="7377"/>
                </a:lnTo>
                <a:lnTo>
                  <a:pt x="20387" y="7360"/>
                </a:lnTo>
                <a:lnTo>
                  <a:pt x="20387" y="7351"/>
                </a:lnTo>
                <a:lnTo>
                  <a:pt x="20387" y="7333"/>
                </a:lnTo>
                <a:lnTo>
                  <a:pt x="20387" y="7342"/>
                </a:lnTo>
                <a:lnTo>
                  <a:pt x="20387" y="7333"/>
                </a:lnTo>
                <a:lnTo>
                  <a:pt x="20387" y="7315"/>
                </a:lnTo>
                <a:lnTo>
                  <a:pt x="20387" y="7307"/>
                </a:lnTo>
                <a:lnTo>
                  <a:pt x="20387" y="7298"/>
                </a:lnTo>
                <a:lnTo>
                  <a:pt x="20379" y="7289"/>
                </a:lnTo>
                <a:lnTo>
                  <a:pt x="20379" y="7280"/>
                </a:lnTo>
                <a:lnTo>
                  <a:pt x="20379" y="7271"/>
                </a:lnTo>
                <a:lnTo>
                  <a:pt x="20370" y="7263"/>
                </a:lnTo>
                <a:lnTo>
                  <a:pt x="20361" y="7245"/>
                </a:lnTo>
                <a:lnTo>
                  <a:pt x="20361" y="7236"/>
                </a:lnTo>
                <a:lnTo>
                  <a:pt x="20352" y="7218"/>
                </a:lnTo>
                <a:lnTo>
                  <a:pt x="20343" y="7210"/>
                </a:lnTo>
                <a:lnTo>
                  <a:pt x="20335" y="7201"/>
                </a:lnTo>
                <a:lnTo>
                  <a:pt x="20326" y="7192"/>
                </a:lnTo>
                <a:lnTo>
                  <a:pt x="20326" y="7183"/>
                </a:lnTo>
                <a:lnTo>
                  <a:pt x="20317" y="7174"/>
                </a:lnTo>
                <a:lnTo>
                  <a:pt x="20317" y="7165"/>
                </a:lnTo>
                <a:lnTo>
                  <a:pt x="20308" y="7165"/>
                </a:lnTo>
                <a:lnTo>
                  <a:pt x="20308" y="7157"/>
                </a:lnTo>
                <a:lnTo>
                  <a:pt x="20299" y="7157"/>
                </a:lnTo>
                <a:lnTo>
                  <a:pt x="20299" y="7148"/>
                </a:lnTo>
                <a:lnTo>
                  <a:pt x="20290" y="7148"/>
                </a:lnTo>
                <a:lnTo>
                  <a:pt x="20282" y="7148"/>
                </a:lnTo>
                <a:lnTo>
                  <a:pt x="20282" y="7139"/>
                </a:lnTo>
                <a:lnTo>
                  <a:pt x="20273" y="7139"/>
                </a:lnTo>
                <a:lnTo>
                  <a:pt x="20264" y="7130"/>
                </a:lnTo>
                <a:lnTo>
                  <a:pt x="20264" y="7121"/>
                </a:lnTo>
                <a:lnTo>
                  <a:pt x="20246" y="7112"/>
                </a:lnTo>
                <a:lnTo>
                  <a:pt x="20238" y="7104"/>
                </a:lnTo>
                <a:lnTo>
                  <a:pt x="20229" y="7095"/>
                </a:lnTo>
                <a:lnTo>
                  <a:pt x="20220" y="7077"/>
                </a:lnTo>
                <a:lnTo>
                  <a:pt x="20202" y="7068"/>
                </a:lnTo>
                <a:lnTo>
                  <a:pt x="20185" y="7051"/>
                </a:lnTo>
                <a:lnTo>
                  <a:pt x="20176" y="7042"/>
                </a:lnTo>
                <a:lnTo>
                  <a:pt x="20185" y="7042"/>
                </a:lnTo>
                <a:lnTo>
                  <a:pt x="20185" y="7033"/>
                </a:lnTo>
                <a:lnTo>
                  <a:pt x="20185" y="7024"/>
                </a:lnTo>
                <a:lnTo>
                  <a:pt x="20176" y="7015"/>
                </a:lnTo>
                <a:lnTo>
                  <a:pt x="20167" y="7007"/>
                </a:lnTo>
                <a:lnTo>
                  <a:pt x="20158" y="7007"/>
                </a:lnTo>
                <a:lnTo>
                  <a:pt x="20149" y="6998"/>
                </a:lnTo>
                <a:lnTo>
                  <a:pt x="20140" y="6980"/>
                </a:lnTo>
                <a:lnTo>
                  <a:pt x="20132" y="6971"/>
                </a:lnTo>
                <a:lnTo>
                  <a:pt x="20132" y="6962"/>
                </a:lnTo>
                <a:lnTo>
                  <a:pt x="20123" y="6945"/>
                </a:lnTo>
                <a:lnTo>
                  <a:pt x="20132" y="6936"/>
                </a:lnTo>
                <a:lnTo>
                  <a:pt x="20132" y="6927"/>
                </a:lnTo>
                <a:lnTo>
                  <a:pt x="20132" y="6918"/>
                </a:lnTo>
                <a:lnTo>
                  <a:pt x="20132" y="6909"/>
                </a:lnTo>
                <a:lnTo>
                  <a:pt x="20132" y="6901"/>
                </a:lnTo>
                <a:lnTo>
                  <a:pt x="20149" y="6874"/>
                </a:lnTo>
                <a:lnTo>
                  <a:pt x="20158" y="6874"/>
                </a:lnTo>
                <a:lnTo>
                  <a:pt x="20176" y="6857"/>
                </a:lnTo>
                <a:lnTo>
                  <a:pt x="20185" y="6848"/>
                </a:lnTo>
                <a:lnTo>
                  <a:pt x="20193" y="6839"/>
                </a:lnTo>
                <a:lnTo>
                  <a:pt x="20193" y="6830"/>
                </a:lnTo>
                <a:lnTo>
                  <a:pt x="20202" y="6812"/>
                </a:lnTo>
                <a:lnTo>
                  <a:pt x="20202" y="6795"/>
                </a:lnTo>
                <a:lnTo>
                  <a:pt x="20211" y="6795"/>
                </a:lnTo>
                <a:lnTo>
                  <a:pt x="20220" y="6795"/>
                </a:lnTo>
                <a:lnTo>
                  <a:pt x="20229" y="6795"/>
                </a:lnTo>
                <a:lnTo>
                  <a:pt x="20238" y="6795"/>
                </a:lnTo>
                <a:lnTo>
                  <a:pt x="20246" y="6786"/>
                </a:lnTo>
                <a:lnTo>
                  <a:pt x="20246" y="6777"/>
                </a:lnTo>
                <a:lnTo>
                  <a:pt x="20255" y="6768"/>
                </a:lnTo>
                <a:lnTo>
                  <a:pt x="20264" y="6768"/>
                </a:lnTo>
                <a:lnTo>
                  <a:pt x="20273" y="6768"/>
                </a:lnTo>
                <a:lnTo>
                  <a:pt x="20273" y="6759"/>
                </a:lnTo>
                <a:lnTo>
                  <a:pt x="20282" y="6759"/>
                </a:lnTo>
                <a:lnTo>
                  <a:pt x="20290" y="6759"/>
                </a:lnTo>
                <a:lnTo>
                  <a:pt x="20299" y="6751"/>
                </a:lnTo>
                <a:lnTo>
                  <a:pt x="20308" y="6751"/>
                </a:lnTo>
                <a:lnTo>
                  <a:pt x="20317" y="6751"/>
                </a:lnTo>
                <a:lnTo>
                  <a:pt x="20317" y="6742"/>
                </a:lnTo>
                <a:lnTo>
                  <a:pt x="20326" y="6742"/>
                </a:lnTo>
                <a:lnTo>
                  <a:pt x="20326" y="6751"/>
                </a:lnTo>
                <a:lnTo>
                  <a:pt x="20335" y="6742"/>
                </a:lnTo>
                <a:lnTo>
                  <a:pt x="20335" y="6733"/>
                </a:lnTo>
                <a:lnTo>
                  <a:pt x="20335" y="6724"/>
                </a:lnTo>
                <a:lnTo>
                  <a:pt x="20343" y="6724"/>
                </a:lnTo>
                <a:lnTo>
                  <a:pt x="20343" y="6733"/>
                </a:lnTo>
                <a:lnTo>
                  <a:pt x="20343" y="6742"/>
                </a:lnTo>
                <a:lnTo>
                  <a:pt x="20352" y="6742"/>
                </a:lnTo>
                <a:lnTo>
                  <a:pt x="20361" y="6742"/>
                </a:lnTo>
                <a:lnTo>
                  <a:pt x="20361" y="6751"/>
                </a:lnTo>
                <a:lnTo>
                  <a:pt x="20370" y="6751"/>
                </a:lnTo>
                <a:lnTo>
                  <a:pt x="20379" y="6751"/>
                </a:lnTo>
                <a:lnTo>
                  <a:pt x="20379" y="6759"/>
                </a:lnTo>
                <a:lnTo>
                  <a:pt x="20387" y="6759"/>
                </a:lnTo>
                <a:lnTo>
                  <a:pt x="20396" y="6759"/>
                </a:lnTo>
                <a:lnTo>
                  <a:pt x="20405" y="6759"/>
                </a:lnTo>
                <a:lnTo>
                  <a:pt x="20405" y="6751"/>
                </a:lnTo>
                <a:lnTo>
                  <a:pt x="20405" y="6742"/>
                </a:lnTo>
                <a:lnTo>
                  <a:pt x="20414" y="6742"/>
                </a:lnTo>
                <a:lnTo>
                  <a:pt x="20423" y="6751"/>
                </a:lnTo>
                <a:lnTo>
                  <a:pt x="20432" y="6759"/>
                </a:lnTo>
                <a:lnTo>
                  <a:pt x="20440" y="6759"/>
                </a:lnTo>
                <a:lnTo>
                  <a:pt x="20440" y="6768"/>
                </a:lnTo>
                <a:lnTo>
                  <a:pt x="20423" y="6768"/>
                </a:lnTo>
                <a:lnTo>
                  <a:pt x="20423" y="6777"/>
                </a:lnTo>
                <a:lnTo>
                  <a:pt x="20423" y="6786"/>
                </a:lnTo>
                <a:lnTo>
                  <a:pt x="20414" y="6804"/>
                </a:lnTo>
                <a:lnTo>
                  <a:pt x="20423" y="6804"/>
                </a:lnTo>
                <a:lnTo>
                  <a:pt x="20423" y="6812"/>
                </a:lnTo>
                <a:lnTo>
                  <a:pt x="20432" y="6812"/>
                </a:lnTo>
                <a:lnTo>
                  <a:pt x="20432" y="6821"/>
                </a:lnTo>
                <a:lnTo>
                  <a:pt x="20432" y="6830"/>
                </a:lnTo>
                <a:lnTo>
                  <a:pt x="20440" y="6830"/>
                </a:lnTo>
                <a:lnTo>
                  <a:pt x="20440" y="6839"/>
                </a:lnTo>
                <a:lnTo>
                  <a:pt x="20432" y="6839"/>
                </a:lnTo>
                <a:lnTo>
                  <a:pt x="20440" y="6848"/>
                </a:lnTo>
                <a:lnTo>
                  <a:pt x="20449" y="6848"/>
                </a:lnTo>
                <a:lnTo>
                  <a:pt x="20467" y="6848"/>
                </a:lnTo>
                <a:lnTo>
                  <a:pt x="20476" y="6848"/>
                </a:lnTo>
                <a:lnTo>
                  <a:pt x="20476" y="6839"/>
                </a:lnTo>
                <a:lnTo>
                  <a:pt x="20485" y="6839"/>
                </a:lnTo>
                <a:lnTo>
                  <a:pt x="20485" y="6830"/>
                </a:lnTo>
                <a:lnTo>
                  <a:pt x="20467" y="6821"/>
                </a:lnTo>
                <a:lnTo>
                  <a:pt x="20467" y="6812"/>
                </a:lnTo>
                <a:lnTo>
                  <a:pt x="20476" y="6812"/>
                </a:lnTo>
                <a:lnTo>
                  <a:pt x="20467" y="6804"/>
                </a:lnTo>
                <a:lnTo>
                  <a:pt x="20458" y="6804"/>
                </a:lnTo>
                <a:lnTo>
                  <a:pt x="20458" y="6795"/>
                </a:lnTo>
                <a:lnTo>
                  <a:pt x="20467" y="6786"/>
                </a:lnTo>
                <a:lnTo>
                  <a:pt x="20467" y="6777"/>
                </a:lnTo>
                <a:lnTo>
                  <a:pt x="20476" y="6777"/>
                </a:lnTo>
                <a:lnTo>
                  <a:pt x="20476" y="6768"/>
                </a:lnTo>
                <a:lnTo>
                  <a:pt x="20476" y="6777"/>
                </a:lnTo>
                <a:lnTo>
                  <a:pt x="20485" y="6777"/>
                </a:lnTo>
                <a:lnTo>
                  <a:pt x="20493" y="6777"/>
                </a:lnTo>
                <a:lnTo>
                  <a:pt x="20502" y="6768"/>
                </a:lnTo>
                <a:lnTo>
                  <a:pt x="20511" y="6768"/>
                </a:lnTo>
                <a:lnTo>
                  <a:pt x="20520" y="6759"/>
                </a:lnTo>
                <a:lnTo>
                  <a:pt x="20520" y="6751"/>
                </a:lnTo>
                <a:lnTo>
                  <a:pt x="20520" y="6759"/>
                </a:lnTo>
                <a:lnTo>
                  <a:pt x="20529" y="6759"/>
                </a:lnTo>
                <a:lnTo>
                  <a:pt x="20537" y="6759"/>
                </a:lnTo>
                <a:lnTo>
                  <a:pt x="20546" y="6751"/>
                </a:lnTo>
                <a:lnTo>
                  <a:pt x="20564" y="6751"/>
                </a:lnTo>
                <a:lnTo>
                  <a:pt x="20573" y="6742"/>
                </a:lnTo>
                <a:lnTo>
                  <a:pt x="20582" y="6742"/>
                </a:lnTo>
                <a:lnTo>
                  <a:pt x="20582" y="6733"/>
                </a:lnTo>
                <a:lnTo>
                  <a:pt x="20590" y="6733"/>
                </a:lnTo>
                <a:lnTo>
                  <a:pt x="20599" y="6733"/>
                </a:lnTo>
                <a:lnTo>
                  <a:pt x="20608" y="6733"/>
                </a:lnTo>
                <a:lnTo>
                  <a:pt x="20608" y="6742"/>
                </a:lnTo>
                <a:lnTo>
                  <a:pt x="20617" y="6733"/>
                </a:lnTo>
                <a:lnTo>
                  <a:pt x="20617" y="6724"/>
                </a:lnTo>
                <a:lnTo>
                  <a:pt x="20617" y="6715"/>
                </a:lnTo>
                <a:lnTo>
                  <a:pt x="20626" y="6724"/>
                </a:lnTo>
                <a:lnTo>
                  <a:pt x="20617" y="6724"/>
                </a:lnTo>
                <a:lnTo>
                  <a:pt x="20626" y="6733"/>
                </a:lnTo>
                <a:lnTo>
                  <a:pt x="20635" y="6733"/>
                </a:lnTo>
                <a:lnTo>
                  <a:pt x="20635" y="6724"/>
                </a:lnTo>
                <a:lnTo>
                  <a:pt x="20643" y="6724"/>
                </a:lnTo>
                <a:lnTo>
                  <a:pt x="20652" y="6724"/>
                </a:lnTo>
                <a:lnTo>
                  <a:pt x="20661" y="6724"/>
                </a:lnTo>
                <a:lnTo>
                  <a:pt x="20661" y="6706"/>
                </a:lnTo>
                <a:lnTo>
                  <a:pt x="20670" y="6698"/>
                </a:lnTo>
                <a:lnTo>
                  <a:pt x="20679" y="6715"/>
                </a:lnTo>
                <a:lnTo>
                  <a:pt x="20679" y="6706"/>
                </a:lnTo>
                <a:lnTo>
                  <a:pt x="20687" y="6706"/>
                </a:lnTo>
                <a:lnTo>
                  <a:pt x="20696" y="6706"/>
                </a:lnTo>
                <a:lnTo>
                  <a:pt x="20705" y="6698"/>
                </a:lnTo>
                <a:lnTo>
                  <a:pt x="20705" y="6689"/>
                </a:lnTo>
                <a:lnTo>
                  <a:pt x="20705" y="6671"/>
                </a:lnTo>
                <a:lnTo>
                  <a:pt x="20696" y="6662"/>
                </a:lnTo>
                <a:lnTo>
                  <a:pt x="20696" y="6654"/>
                </a:lnTo>
                <a:lnTo>
                  <a:pt x="20687" y="6654"/>
                </a:lnTo>
                <a:lnTo>
                  <a:pt x="20687" y="6645"/>
                </a:lnTo>
                <a:lnTo>
                  <a:pt x="20696" y="6645"/>
                </a:lnTo>
                <a:lnTo>
                  <a:pt x="20696" y="6636"/>
                </a:lnTo>
                <a:lnTo>
                  <a:pt x="20705" y="6636"/>
                </a:lnTo>
                <a:lnTo>
                  <a:pt x="20705" y="6627"/>
                </a:lnTo>
                <a:lnTo>
                  <a:pt x="20705" y="6636"/>
                </a:lnTo>
                <a:lnTo>
                  <a:pt x="20705" y="6645"/>
                </a:lnTo>
                <a:lnTo>
                  <a:pt x="20705" y="6654"/>
                </a:lnTo>
                <a:lnTo>
                  <a:pt x="20714" y="6654"/>
                </a:lnTo>
                <a:lnTo>
                  <a:pt x="20723" y="6662"/>
                </a:lnTo>
                <a:lnTo>
                  <a:pt x="20723" y="6671"/>
                </a:lnTo>
                <a:lnTo>
                  <a:pt x="20732" y="6680"/>
                </a:lnTo>
                <a:lnTo>
                  <a:pt x="20740" y="6680"/>
                </a:lnTo>
                <a:lnTo>
                  <a:pt x="20732" y="6689"/>
                </a:lnTo>
                <a:lnTo>
                  <a:pt x="20740" y="6689"/>
                </a:lnTo>
                <a:lnTo>
                  <a:pt x="20749" y="6689"/>
                </a:lnTo>
                <a:lnTo>
                  <a:pt x="20758" y="6698"/>
                </a:lnTo>
                <a:lnTo>
                  <a:pt x="20758" y="6689"/>
                </a:lnTo>
                <a:lnTo>
                  <a:pt x="20758" y="6680"/>
                </a:lnTo>
                <a:lnTo>
                  <a:pt x="20758" y="6671"/>
                </a:lnTo>
                <a:lnTo>
                  <a:pt x="20767" y="6671"/>
                </a:lnTo>
                <a:lnTo>
                  <a:pt x="20776" y="6680"/>
                </a:lnTo>
                <a:lnTo>
                  <a:pt x="20776" y="6671"/>
                </a:lnTo>
                <a:lnTo>
                  <a:pt x="20785" y="6662"/>
                </a:lnTo>
                <a:lnTo>
                  <a:pt x="20793" y="6662"/>
                </a:lnTo>
                <a:lnTo>
                  <a:pt x="20793" y="6671"/>
                </a:lnTo>
                <a:lnTo>
                  <a:pt x="20802" y="6671"/>
                </a:lnTo>
                <a:lnTo>
                  <a:pt x="20802" y="6662"/>
                </a:lnTo>
                <a:lnTo>
                  <a:pt x="20811" y="6662"/>
                </a:lnTo>
                <a:lnTo>
                  <a:pt x="20820" y="6654"/>
                </a:lnTo>
                <a:lnTo>
                  <a:pt x="20829" y="6654"/>
                </a:lnTo>
                <a:lnTo>
                  <a:pt x="20829" y="6662"/>
                </a:lnTo>
                <a:lnTo>
                  <a:pt x="20837" y="6662"/>
                </a:lnTo>
                <a:lnTo>
                  <a:pt x="20846" y="6662"/>
                </a:lnTo>
                <a:lnTo>
                  <a:pt x="20855" y="6654"/>
                </a:lnTo>
                <a:lnTo>
                  <a:pt x="20864" y="6654"/>
                </a:lnTo>
                <a:lnTo>
                  <a:pt x="20873" y="6654"/>
                </a:lnTo>
                <a:lnTo>
                  <a:pt x="20890" y="6654"/>
                </a:lnTo>
                <a:lnTo>
                  <a:pt x="20899" y="6654"/>
                </a:lnTo>
                <a:lnTo>
                  <a:pt x="20899" y="6645"/>
                </a:lnTo>
                <a:lnTo>
                  <a:pt x="20908" y="6645"/>
                </a:lnTo>
                <a:lnTo>
                  <a:pt x="20917" y="6645"/>
                </a:lnTo>
                <a:lnTo>
                  <a:pt x="20926" y="6636"/>
                </a:lnTo>
                <a:lnTo>
                  <a:pt x="20926" y="6627"/>
                </a:lnTo>
                <a:lnTo>
                  <a:pt x="20934" y="6627"/>
                </a:lnTo>
                <a:lnTo>
                  <a:pt x="20934" y="6618"/>
                </a:lnTo>
                <a:lnTo>
                  <a:pt x="20934" y="6609"/>
                </a:lnTo>
                <a:lnTo>
                  <a:pt x="20943" y="6609"/>
                </a:lnTo>
                <a:lnTo>
                  <a:pt x="20952" y="6593"/>
                </a:lnTo>
                <a:lnTo>
                  <a:pt x="20961" y="6593"/>
                </a:lnTo>
                <a:lnTo>
                  <a:pt x="20970" y="6593"/>
                </a:lnTo>
                <a:lnTo>
                  <a:pt x="20979" y="6584"/>
                </a:lnTo>
                <a:lnTo>
                  <a:pt x="20979" y="6593"/>
                </a:lnTo>
                <a:lnTo>
                  <a:pt x="20987" y="6593"/>
                </a:lnTo>
                <a:lnTo>
                  <a:pt x="20987" y="6584"/>
                </a:lnTo>
                <a:lnTo>
                  <a:pt x="20987" y="6575"/>
                </a:lnTo>
                <a:lnTo>
                  <a:pt x="20996" y="6575"/>
                </a:lnTo>
                <a:lnTo>
                  <a:pt x="21005" y="6575"/>
                </a:lnTo>
                <a:lnTo>
                  <a:pt x="21005" y="6566"/>
                </a:lnTo>
                <a:lnTo>
                  <a:pt x="21014" y="6566"/>
                </a:lnTo>
                <a:lnTo>
                  <a:pt x="21023" y="6566"/>
                </a:lnTo>
                <a:lnTo>
                  <a:pt x="21023" y="6557"/>
                </a:lnTo>
                <a:lnTo>
                  <a:pt x="21032" y="6549"/>
                </a:lnTo>
                <a:lnTo>
                  <a:pt x="21032" y="6540"/>
                </a:lnTo>
                <a:lnTo>
                  <a:pt x="21032" y="6531"/>
                </a:lnTo>
                <a:lnTo>
                  <a:pt x="21023" y="6531"/>
                </a:lnTo>
                <a:lnTo>
                  <a:pt x="21032" y="6531"/>
                </a:lnTo>
                <a:lnTo>
                  <a:pt x="21032" y="6522"/>
                </a:lnTo>
                <a:lnTo>
                  <a:pt x="21040" y="6513"/>
                </a:lnTo>
                <a:lnTo>
                  <a:pt x="21049" y="6513"/>
                </a:lnTo>
                <a:lnTo>
                  <a:pt x="21049" y="6522"/>
                </a:lnTo>
                <a:lnTo>
                  <a:pt x="21058" y="6522"/>
                </a:lnTo>
                <a:lnTo>
                  <a:pt x="21076" y="6522"/>
                </a:lnTo>
                <a:lnTo>
                  <a:pt x="21076" y="6513"/>
                </a:lnTo>
                <a:lnTo>
                  <a:pt x="21084" y="6505"/>
                </a:lnTo>
                <a:lnTo>
                  <a:pt x="21076" y="6505"/>
                </a:lnTo>
                <a:lnTo>
                  <a:pt x="21076" y="6496"/>
                </a:lnTo>
                <a:lnTo>
                  <a:pt x="21084" y="6496"/>
                </a:lnTo>
                <a:lnTo>
                  <a:pt x="21093" y="6496"/>
                </a:lnTo>
                <a:lnTo>
                  <a:pt x="21102" y="6496"/>
                </a:lnTo>
                <a:lnTo>
                  <a:pt x="21102" y="6487"/>
                </a:lnTo>
                <a:lnTo>
                  <a:pt x="21102" y="6478"/>
                </a:lnTo>
                <a:lnTo>
                  <a:pt x="21102" y="6469"/>
                </a:lnTo>
                <a:lnTo>
                  <a:pt x="21120" y="6469"/>
                </a:lnTo>
                <a:lnTo>
                  <a:pt x="21129" y="6469"/>
                </a:lnTo>
                <a:lnTo>
                  <a:pt x="21120" y="6460"/>
                </a:lnTo>
                <a:lnTo>
                  <a:pt x="21111" y="6452"/>
                </a:lnTo>
                <a:lnTo>
                  <a:pt x="21120" y="6452"/>
                </a:lnTo>
                <a:lnTo>
                  <a:pt x="21129" y="6452"/>
                </a:lnTo>
                <a:lnTo>
                  <a:pt x="21137" y="6452"/>
                </a:lnTo>
                <a:lnTo>
                  <a:pt x="21146" y="6460"/>
                </a:lnTo>
                <a:lnTo>
                  <a:pt x="21146" y="6452"/>
                </a:lnTo>
                <a:lnTo>
                  <a:pt x="21146" y="6443"/>
                </a:lnTo>
                <a:lnTo>
                  <a:pt x="21146" y="6434"/>
                </a:lnTo>
                <a:lnTo>
                  <a:pt x="21146" y="6425"/>
                </a:lnTo>
                <a:lnTo>
                  <a:pt x="21155" y="6416"/>
                </a:lnTo>
                <a:lnTo>
                  <a:pt x="21146" y="6407"/>
                </a:lnTo>
                <a:lnTo>
                  <a:pt x="21137" y="6407"/>
                </a:lnTo>
                <a:lnTo>
                  <a:pt x="21137" y="6416"/>
                </a:lnTo>
                <a:lnTo>
                  <a:pt x="21129" y="6416"/>
                </a:lnTo>
                <a:lnTo>
                  <a:pt x="21120" y="6407"/>
                </a:lnTo>
                <a:lnTo>
                  <a:pt x="21111" y="6399"/>
                </a:lnTo>
                <a:lnTo>
                  <a:pt x="21120" y="6399"/>
                </a:lnTo>
                <a:lnTo>
                  <a:pt x="21129" y="6407"/>
                </a:lnTo>
                <a:lnTo>
                  <a:pt x="21137" y="6407"/>
                </a:lnTo>
                <a:lnTo>
                  <a:pt x="21146" y="6399"/>
                </a:lnTo>
                <a:lnTo>
                  <a:pt x="21155" y="6390"/>
                </a:lnTo>
                <a:lnTo>
                  <a:pt x="21164" y="6381"/>
                </a:lnTo>
                <a:lnTo>
                  <a:pt x="21173" y="6381"/>
                </a:lnTo>
                <a:lnTo>
                  <a:pt x="21164" y="6372"/>
                </a:lnTo>
                <a:lnTo>
                  <a:pt x="21164" y="6363"/>
                </a:lnTo>
                <a:lnTo>
                  <a:pt x="21155" y="6363"/>
                </a:lnTo>
                <a:lnTo>
                  <a:pt x="21146" y="6354"/>
                </a:lnTo>
                <a:lnTo>
                  <a:pt x="21146" y="6346"/>
                </a:lnTo>
                <a:lnTo>
                  <a:pt x="21155" y="6354"/>
                </a:lnTo>
                <a:lnTo>
                  <a:pt x="21164" y="6346"/>
                </a:lnTo>
                <a:lnTo>
                  <a:pt x="21164" y="6354"/>
                </a:lnTo>
                <a:lnTo>
                  <a:pt x="21173" y="6354"/>
                </a:lnTo>
                <a:lnTo>
                  <a:pt x="21173" y="6363"/>
                </a:lnTo>
                <a:lnTo>
                  <a:pt x="21182" y="6363"/>
                </a:lnTo>
                <a:lnTo>
                  <a:pt x="21182" y="6354"/>
                </a:lnTo>
                <a:lnTo>
                  <a:pt x="21182" y="6346"/>
                </a:lnTo>
                <a:lnTo>
                  <a:pt x="21190" y="6337"/>
                </a:lnTo>
                <a:lnTo>
                  <a:pt x="21199" y="6319"/>
                </a:lnTo>
                <a:lnTo>
                  <a:pt x="21208" y="6319"/>
                </a:lnTo>
                <a:lnTo>
                  <a:pt x="21217" y="6310"/>
                </a:lnTo>
                <a:lnTo>
                  <a:pt x="21217" y="6302"/>
                </a:lnTo>
                <a:lnTo>
                  <a:pt x="21226" y="6302"/>
                </a:lnTo>
                <a:lnTo>
                  <a:pt x="21226" y="6293"/>
                </a:lnTo>
                <a:lnTo>
                  <a:pt x="21217" y="6284"/>
                </a:lnTo>
                <a:lnTo>
                  <a:pt x="21226" y="6284"/>
                </a:lnTo>
                <a:lnTo>
                  <a:pt x="21226" y="6275"/>
                </a:lnTo>
                <a:lnTo>
                  <a:pt x="21243" y="6257"/>
                </a:lnTo>
                <a:lnTo>
                  <a:pt x="21234" y="6257"/>
                </a:lnTo>
                <a:lnTo>
                  <a:pt x="21234" y="6249"/>
                </a:lnTo>
                <a:lnTo>
                  <a:pt x="21243" y="6249"/>
                </a:lnTo>
                <a:lnTo>
                  <a:pt x="21252" y="6249"/>
                </a:lnTo>
                <a:lnTo>
                  <a:pt x="21252" y="6240"/>
                </a:lnTo>
                <a:lnTo>
                  <a:pt x="21261" y="6231"/>
                </a:lnTo>
                <a:lnTo>
                  <a:pt x="21261" y="6222"/>
                </a:lnTo>
                <a:lnTo>
                  <a:pt x="21270" y="6222"/>
                </a:lnTo>
                <a:lnTo>
                  <a:pt x="21270" y="6231"/>
                </a:lnTo>
                <a:lnTo>
                  <a:pt x="21279" y="6231"/>
                </a:lnTo>
                <a:lnTo>
                  <a:pt x="21287" y="6222"/>
                </a:lnTo>
                <a:lnTo>
                  <a:pt x="21296" y="6231"/>
                </a:lnTo>
                <a:lnTo>
                  <a:pt x="21296" y="6222"/>
                </a:lnTo>
                <a:lnTo>
                  <a:pt x="21287" y="6213"/>
                </a:lnTo>
                <a:lnTo>
                  <a:pt x="21287" y="6204"/>
                </a:lnTo>
                <a:lnTo>
                  <a:pt x="21287" y="6196"/>
                </a:lnTo>
                <a:lnTo>
                  <a:pt x="21296" y="6196"/>
                </a:lnTo>
                <a:lnTo>
                  <a:pt x="21296" y="6187"/>
                </a:lnTo>
                <a:lnTo>
                  <a:pt x="21287" y="6178"/>
                </a:lnTo>
                <a:lnTo>
                  <a:pt x="21296" y="6178"/>
                </a:lnTo>
                <a:lnTo>
                  <a:pt x="21305" y="6178"/>
                </a:lnTo>
                <a:lnTo>
                  <a:pt x="21296" y="6169"/>
                </a:lnTo>
                <a:lnTo>
                  <a:pt x="21287" y="6160"/>
                </a:lnTo>
                <a:lnTo>
                  <a:pt x="21287" y="6151"/>
                </a:lnTo>
                <a:lnTo>
                  <a:pt x="21296" y="6151"/>
                </a:lnTo>
                <a:lnTo>
                  <a:pt x="21305" y="6151"/>
                </a:lnTo>
                <a:lnTo>
                  <a:pt x="21314" y="6151"/>
                </a:lnTo>
                <a:lnTo>
                  <a:pt x="21314" y="6160"/>
                </a:lnTo>
                <a:lnTo>
                  <a:pt x="21323" y="6160"/>
                </a:lnTo>
                <a:lnTo>
                  <a:pt x="21323" y="6134"/>
                </a:lnTo>
                <a:lnTo>
                  <a:pt x="21323" y="6125"/>
                </a:lnTo>
                <a:lnTo>
                  <a:pt x="21314" y="6125"/>
                </a:lnTo>
                <a:lnTo>
                  <a:pt x="21305" y="6134"/>
                </a:lnTo>
                <a:lnTo>
                  <a:pt x="21287" y="6134"/>
                </a:lnTo>
                <a:lnTo>
                  <a:pt x="21296" y="6125"/>
                </a:lnTo>
                <a:lnTo>
                  <a:pt x="21305" y="6125"/>
                </a:lnTo>
                <a:lnTo>
                  <a:pt x="21314" y="6107"/>
                </a:lnTo>
                <a:lnTo>
                  <a:pt x="21331" y="6099"/>
                </a:lnTo>
                <a:lnTo>
                  <a:pt x="21323" y="6099"/>
                </a:lnTo>
                <a:lnTo>
                  <a:pt x="21314" y="6099"/>
                </a:lnTo>
                <a:lnTo>
                  <a:pt x="21305" y="6090"/>
                </a:lnTo>
                <a:lnTo>
                  <a:pt x="21287" y="6072"/>
                </a:lnTo>
                <a:lnTo>
                  <a:pt x="21279" y="6072"/>
                </a:lnTo>
                <a:lnTo>
                  <a:pt x="21270" y="6063"/>
                </a:lnTo>
                <a:lnTo>
                  <a:pt x="21261" y="6072"/>
                </a:lnTo>
                <a:lnTo>
                  <a:pt x="21243" y="6081"/>
                </a:lnTo>
                <a:lnTo>
                  <a:pt x="21226" y="6081"/>
                </a:lnTo>
                <a:lnTo>
                  <a:pt x="21217" y="6072"/>
                </a:lnTo>
                <a:lnTo>
                  <a:pt x="21208" y="6072"/>
                </a:lnTo>
                <a:lnTo>
                  <a:pt x="21199" y="6072"/>
                </a:lnTo>
                <a:lnTo>
                  <a:pt x="21190" y="6072"/>
                </a:lnTo>
                <a:lnTo>
                  <a:pt x="21199" y="6072"/>
                </a:lnTo>
                <a:lnTo>
                  <a:pt x="21208" y="6063"/>
                </a:lnTo>
                <a:lnTo>
                  <a:pt x="21226" y="6063"/>
                </a:lnTo>
                <a:lnTo>
                  <a:pt x="21234" y="6063"/>
                </a:lnTo>
                <a:lnTo>
                  <a:pt x="21243" y="6063"/>
                </a:lnTo>
                <a:lnTo>
                  <a:pt x="21243" y="6054"/>
                </a:lnTo>
                <a:lnTo>
                  <a:pt x="21252" y="6046"/>
                </a:lnTo>
                <a:lnTo>
                  <a:pt x="21279" y="6037"/>
                </a:lnTo>
                <a:lnTo>
                  <a:pt x="21279" y="6028"/>
                </a:lnTo>
                <a:lnTo>
                  <a:pt x="21287" y="6028"/>
                </a:lnTo>
                <a:lnTo>
                  <a:pt x="21305" y="6019"/>
                </a:lnTo>
                <a:lnTo>
                  <a:pt x="21314" y="6019"/>
                </a:lnTo>
                <a:lnTo>
                  <a:pt x="21314" y="6010"/>
                </a:lnTo>
                <a:lnTo>
                  <a:pt x="21305" y="6001"/>
                </a:lnTo>
                <a:lnTo>
                  <a:pt x="21296" y="5984"/>
                </a:lnTo>
                <a:lnTo>
                  <a:pt x="21279" y="5975"/>
                </a:lnTo>
                <a:lnTo>
                  <a:pt x="21270" y="5957"/>
                </a:lnTo>
                <a:lnTo>
                  <a:pt x="21252" y="5957"/>
                </a:lnTo>
                <a:lnTo>
                  <a:pt x="21243" y="5948"/>
                </a:lnTo>
                <a:lnTo>
                  <a:pt x="21234" y="5948"/>
                </a:lnTo>
                <a:lnTo>
                  <a:pt x="21234" y="5940"/>
                </a:lnTo>
                <a:lnTo>
                  <a:pt x="21234" y="5931"/>
                </a:lnTo>
                <a:lnTo>
                  <a:pt x="21217" y="5931"/>
                </a:lnTo>
                <a:lnTo>
                  <a:pt x="21199" y="5931"/>
                </a:lnTo>
                <a:lnTo>
                  <a:pt x="21190" y="5940"/>
                </a:lnTo>
                <a:lnTo>
                  <a:pt x="21182" y="5940"/>
                </a:lnTo>
                <a:lnTo>
                  <a:pt x="21182" y="5931"/>
                </a:lnTo>
                <a:lnTo>
                  <a:pt x="21190" y="5931"/>
                </a:lnTo>
                <a:lnTo>
                  <a:pt x="21217" y="5922"/>
                </a:lnTo>
                <a:lnTo>
                  <a:pt x="21226" y="5922"/>
                </a:lnTo>
                <a:lnTo>
                  <a:pt x="21234" y="5931"/>
                </a:lnTo>
                <a:lnTo>
                  <a:pt x="21252" y="5940"/>
                </a:lnTo>
                <a:lnTo>
                  <a:pt x="21261" y="5940"/>
                </a:lnTo>
                <a:lnTo>
                  <a:pt x="21270" y="5940"/>
                </a:lnTo>
                <a:lnTo>
                  <a:pt x="21279" y="5940"/>
                </a:lnTo>
                <a:lnTo>
                  <a:pt x="21305" y="5957"/>
                </a:lnTo>
                <a:lnTo>
                  <a:pt x="21314" y="5957"/>
                </a:lnTo>
                <a:lnTo>
                  <a:pt x="21314" y="5948"/>
                </a:lnTo>
                <a:lnTo>
                  <a:pt x="21314" y="5940"/>
                </a:lnTo>
                <a:lnTo>
                  <a:pt x="21305" y="5931"/>
                </a:lnTo>
                <a:lnTo>
                  <a:pt x="21287" y="5922"/>
                </a:lnTo>
                <a:lnTo>
                  <a:pt x="21279" y="5913"/>
                </a:lnTo>
                <a:lnTo>
                  <a:pt x="21279" y="5904"/>
                </a:lnTo>
                <a:lnTo>
                  <a:pt x="21279" y="5896"/>
                </a:lnTo>
                <a:lnTo>
                  <a:pt x="21270" y="5896"/>
                </a:lnTo>
                <a:lnTo>
                  <a:pt x="21252" y="5887"/>
                </a:lnTo>
                <a:lnTo>
                  <a:pt x="21243" y="5878"/>
                </a:lnTo>
                <a:lnTo>
                  <a:pt x="21243" y="5869"/>
                </a:lnTo>
                <a:lnTo>
                  <a:pt x="21243" y="5860"/>
                </a:lnTo>
                <a:lnTo>
                  <a:pt x="21243" y="5851"/>
                </a:lnTo>
                <a:lnTo>
                  <a:pt x="21234" y="5834"/>
                </a:lnTo>
                <a:lnTo>
                  <a:pt x="21226" y="5807"/>
                </a:lnTo>
                <a:lnTo>
                  <a:pt x="21217" y="5798"/>
                </a:lnTo>
                <a:lnTo>
                  <a:pt x="21217" y="5790"/>
                </a:lnTo>
                <a:lnTo>
                  <a:pt x="21208" y="5781"/>
                </a:lnTo>
                <a:lnTo>
                  <a:pt x="21199" y="5754"/>
                </a:lnTo>
                <a:lnTo>
                  <a:pt x="21199" y="5745"/>
                </a:lnTo>
                <a:lnTo>
                  <a:pt x="21190" y="5737"/>
                </a:lnTo>
                <a:lnTo>
                  <a:pt x="21173" y="5728"/>
                </a:lnTo>
                <a:lnTo>
                  <a:pt x="21164" y="5728"/>
                </a:lnTo>
                <a:lnTo>
                  <a:pt x="21146" y="5719"/>
                </a:lnTo>
                <a:lnTo>
                  <a:pt x="21137" y="5710"/>
                </a:lnTo>
                <a:lnTo>
                  <a:pt x="21129" y="5701"/>
                </a:lnTo>
                <a:lnTo>
                  <a:pt x="21120" y="5701"/>
                </a:lnTo>
                <a:lnTo>
                  <a:pt x="21120" y="5693"/>
                </a:lnTo>
                <a:lnTo>
                  <a:pt x="21120" y="5684"/>
                </a:lnTo>
                <a:lnTo>
                  <a:pt x="21129" y="5675"/>
                </a:lnTo>
                <a:lnTo>
                  <a:pt x="21137" y="5657"/>
                </a:lnTo>
                <a:lnTo>
                  <a:pt x="21146" y="5657"/>
                </a:lnTo>
                <a:lnTo>
                  <a:pt x="21146" y="5648"/>
                </a:lnTo>
                <a:lnTo>
                  <a:pt x="21155" y="5640"/>
                </a:lnTo>
                <a:lnTo>
                  <a:pt x="21164" y="5631"/>
                </a:lnTo>
                <a:lnTo>
                  <a:pt x="21173" y="5631"/>
                </a:lnTo>
                <a:lnTo>
                  <a:pt x="21173" y="5622"/>
                </a:lnTo>
                <a:lnTo>
                  <a:pt x="21182" y="5622"/>
                </a:lnTo>
                <a:lnTo>
                  <a:pt x="21182" y="5613"/>
                </a:lnTo>
                <a:lnTo>
                  <a:pt x="21190" y="5604"/>
                </a:lnTo>
                <a:lnTo>
                  <a:pt x="21199" y="5604"/>
                </a:lnTo>
                <a:lnTo>
                  <a:pt x="21190" y="5595"/>
                </a:lnTo>
                <a:lnTo>
                  <a:pt x="21182" y="5595"/>
                </a:lnTo>
                <a:lnTo>
                  <a:pt x="21190" y="5587"/>
                </a:lnTo>
                <a:lnTo>
                  <a:pt x="21199" y="5578"/>
                </a:lnTo>
                <a:lnTo>
                  <a:pt x="21199" y="5587"/>
                </a:lnTo>
                <a:lnTo>
                  <a:pt x="21199" y="5595"/>
                </a:lnTo>
                <a:lnTo>
                  <a:pt x="21208" y="5595"/>
                </a:lnTo>
                <a:lnTo>
                  <a:pt x="21217" y="5595"/>
                </a:lnTo>
                <a:lnTo>
                  <a:pt x="21226" y="5587"/>
                </a:lnTo>
                <a:lnTo>
                  <a:pt x="21226" y="5569"/>
                </a:lnTo>
                <a:lnTo>
                  <a:pt x="21234" y="5569"/>
                </a:lnTo>
                <a:lnTo>
                  <a:pt x="21234" y="5560"/>
                </a:lnTo>
                <a:lnTo>
                  <a:pt x="21243" y="5569"/>
                </a:lnTo>
                <a:lnTo>
                  <a:pt x="21243" y="5560"/>
                </a:lnTo>
                <a:lnTo>
                  <a:pt x="21234" y="5551"/>
                </a:lnTo>
                <a:lnTo>
                  <a:pt x="21243" y="5551"/>
                </a:lnTo>
                <a:lnTo>
                  <a:pt x="21252" y="5551"/>
                </a:lnTo>
                <a:lnTo>
                  <a:pt x="21261" y="5543"/>
                </a:lnTo>
                <a:lnTo>
                  <a:pt x="21279" y="5543"/>
                </a:lnTo>
                <a:lnTo>
                  <a:pt x="21305" y="5534"/>
                </a:lnTo>
                <a:lnTo>
                  <a:pt x="21323" y="5525"/>
                </a:lnTo>
                <a:lnTo>
                  <a:pt x="21331" y="5516"/>
                </a:lnTo>
                <a:lnTo>
                  <a:pt x="21340" y="5525"/>
                </a:lnTo>
                <a:lnTo>
                  <a:pt x="21340" y="5534"/>
                </a:lnTo>
                <a:lnTo>
                  <a:pt x="21349" y="5534"/>
                </a:lnTo>
                <a:lnTo>
                  <a:pt x="21358" y="5525"/>
                </a:lnTo>
                <a:lnTo>
                  <a:pt x="21367" y="5525"/>
                </a:lnTo>
                <a:lnTo>
                  <a:pt x="21367" y="5516"/>
                </a:lnTo>
                <a:lnTo>
                  <a:pt x="21358" y="5516"/>
                </a:lnTo>
                <a:lnTo>
                  <a:pt x="21358" y="5507"/>
                </a:lnTo>
                <a:lnTo>
                  <a:pt x="21367" y="5507"/>
                </a:lnTo>
                <a:lnTo>
                  <a:pt x="21367" y="5498"/>
                </a:lnTo>
                <a:lnTo>
                  <a:pt x="21367" y="5490"/>
                </a:lnTo>
                <a:lnTo>
                  <a:pt x="21376" y="5481"/>
                </a:lnTo>
                <a:lnTo>
                  <a:pt x="21367" y="5481"/>
                </a:lnTo>
                <a:lnTo>
                  <a:pt x="21358" y="5481"/>
                </a:lnTo>
                <a:lnTo>
                  <a:pt x="21349" y="5481"/>
                </a:lnTo>
                <a:lnTo>
                  <a:pt x="21340" y="5481"/>
                </a:lnTo>
                <a:lnTo>
                  <a:pt x="21331" y="5472"/>
                </a:lnTo>
                <a:lnTo>
                  <a:pt x="21323" y="5472"/>
                </a:lnTo>
                <a:lnTo>
                  <a:pt x="21323" y="5481"/>
                </a:lnTo>
                <a:lnTo>
                  <a:pt x="21314" y="5481"/>
                </a:lnTo>
                <a:lnTo>
                  <a:pt x="21296" y="5481"/>
                </a:lnTo>
                <a:lnTo>
                  <a:pt x="21287" y="5472"/>
                </a:lnTo>
                <a:lnTo>
                  <a:pt x="21279" y="5472"/>
                </a:lnTo>
                <a:lnTo>
                  <a:pt x="21270" y="5463"/>
                </a:lnTo>
                <a:lnTo>
                  <a:pt x="21252" y="5454"/>
                </a:lnTo>
                <a:lnTo>
                  <a:pt x="21234" y="5445"/>
                </a:lnTo>
                <a:lnTo>
                  <a:pt x="21208" y="5454"/>
                </a:lnTo>
                <a:lnTo>
                  <a:pt x="21199" y="5454"/>
                </a:lnTo>
                <a:lnTo>
                  <a:pt x="21199" y="5463"/>
                </a:lnTo>
                <a:lnTo>
                  <a:pt x="21190" y="5472"/>
                </a:lnTo>
                <a:lnTo>
                  <a:pt x="21173" y="5490"/>
                </a:lnTo>
                <a:lnTo>
                  <a:pt x="21173" y="5498"/>
                </a:lnTo>
                <a:lnTo>
                  <a:pt x="21164" y="5507"/>
                </a:lnTo>
                <a:lnTo>
                  <a:pt x="21137" y="5507"/>
                </a:lnTo>
                <a:lnTo>
                  <a:pt x="21129" y="5507"/>
                </a:lnTo>
                <a:lnTo>
                  <a:pt x="21111" y="5498"/>
                </a:lnTo>
                <a:lnTo>
                  <a:pt x="21102" y="5490"/>
                </a:lnTo>
                <a:lnTo>
                  <a:pt x="21102" y="5472"/>
                </a:lnTo>
                <a:lnTo>
                  <a:pt x="21102" y="5463"/>
                </a:lnTo>
                <a:lnTo>
                  <a:pt x="21111" y="5463"/>
                </a:lnTo>
                <a:lnTo>
                  <a:pt x="21111" y="5454"/>
                </a:lnTo>
                <a:lnTo>
                  <a:pt x="21111" y="5445"/>
                </a:lnTo>
                <a:lnTo>
                  <a:pt x="21102" y="5437"/>
                </a:lnTo>
                <a:lnTo>
                  <a:pt x="21102" y="5428"/>
                </a:lnTo>
                <a:lnTo>
                  <a:pt x="21093" y="5419"/>
                </a:lnTo>
                <a:lnTo>
                  <a:pt x="21076" y="5419"/>
                </a:lnTo>
                <a:lnTo>
                  <a:pt x="21067" y="5428"/>
                </a:lnTo>
                <a:lnTo>
                  <a:pt x="21032" y="5419"/>
                </a:lnTo>
                <a:lnTo>
                  <a:pt x="21014" y="5410"/>
                </a:lnTo>
                <a:lnTo>
                  <a:pt x="21005" y="5392"/>
                </a:lnTo>
                <a:lnTo>
                  <a:pt x="20996" y="5384"/>
                </a:lnTo>
                <a:lnTo>
                  <a:pt x="20996" y="5375"/>
                </a:lnTo>
                <a:lnTo>
                  <a:pt x="21005" y="5357"/>
                </a:lnTo>
                <a:lnTo>
                  <a:pt x="21014" y="5340"/>
                </a:lnTo>
                <a:lnTo>
                  <a:pt x="21023" y="5331"/>
                </a:lnTo>
                <a:lnTo>
                  <a:pt x="21032" y="5331"/>
                </a:lnTo>
                <a:lnTo>
                  <a:pt x="21040" y="5331"/>
                </a:lnTo>
                <a:lnTo>
                  <a:pt x="21049" y="5340"/>
                </a:lnTo>
                <a:lnTo>
                  <a:pt x="21067" y="5340"/>
                </a:lnTo>
                <a:lnTo>
                  <a:pt x="21076" y="5331"/>
                </a:lnTo>
                <a:lnTo>
                  <a:pt x="21084" y="5331"/>
                </a:lnTo>
                <a:lnTo>
                  <a:pt x="21093" y="5331"/>
                </a:lnTo>
                <a:lnTo>
                  <a:pt x="21102" y="5331"/>
                </a:lnTo>
                <a:lnTo>
                  <a:pt x="21111" y="5331"/>
                </a:lnTo>
                <a:lnTo>
                  <a:pt x="21120" y="5313"/>
                </a:lnTo>
                <a:lnTo>
                  <a:pt x="21120" y="5295"/>
                </a:lnTo>
                <a:lnTo>
                  <a:pt x="21129" y="5287"/>
                </a:lnTo>
                <a:lnTo>
                  <a:pt x="21137" y="5287"/>
                </a:lnTo>
                <a:lnTo>
                  <a:pt x="21146" y="5269"/>
                </a:lnTo>
                <a:lnTo>
                  <a:pt x="21164" y="5260"/>
                </a:lnTo>
                <a:lnTo>
                  <a:pt x="21208" y="5242"/>
                </a:lnTo>
                <a:lnTo>
                  <a:pt x="21217" y="5242"/>
                </a:lnTo>
                <a:lnTo>
                  <a:pt x="21234" y="5207"/>
                </a:lnTo>
                <a:lnTo>
                  <a:pt x="21243" y="5207"/>
                </a:lnTo>
                <a:lnTo>
                  <a:pt x="21243" y="5198"/>
                </a:lnTo>
                <a:lnTo>
                  <a:pt x="21252" y="5198"/>
                </a:lnTo>
                <a:lnTo>
                  <a:pt x="21261" y="5189"/>
                </a:lnTo>
                <a:lnTo>
                  <a:pt x="21261" y="5181"/>
                </a:lnTo>
                <a:lnTo>
                  <a:pt x="21287" y="5181"/>
                </a:lnTo>
                <a:lnTo>
                  <a:pt x="21296" y="5189"/>
                </a:lnTo>
                <a:lnTo>
                  <a:pt x="21305" y="5189"/>
                </a:lnTo>
                <a:lnTo>
                  <a:pt x="21305" y="5181"/>
                </a:lnTo>
                <a:lnTo>
                  <a:pt x="21314" y="5181"/>
                </a:lnTo>
                <a:lnTo>
                  <a:pt x="21314" y="5189"/>
                </a:lnTo>
                <a:lnTo>
                  <a:pt x="21331" y="5198"/>
                </a:lnTo>
                <a:lnTo>
                  <a:pt x="21340" y="5207"/>
                </a:lnTo>
                <a:lnTo>
                  <a:pt x="21349" y="5216"/>
                </a:lnTo>
                <a:lnTo>
                  <a:pt x="21340" y="5216"/>
                </a:lnTo>
                <a:lnTo>
                  <a:pt x="21340" y="5225"/>
                </a:lnTo>
                <a:lnTo>
                  <a:pt x="21340" y="5234"/>
                </a:lnTo>
                <a:lnTo>
                  <a:pt x="21323" y="5251"/>
                </a:lnTo>
                <a:lnTo>
                  <a:pt x="21314" y="5260"/>
                </a:lnTo>
                <a:lnTo>
                  <a:pt x="21314" y="5269"/>
                </a:lnTo>
                <a:lnTo>
                  <a:pt x="21287" y="5278"/>
                </a:lnTo>
                <a:lnTo>
                  <a:pt x="21287" y="5287"/>
                </a:lnTo>
                <a:lnTo>
                  <a:pt x="21287" y="5295"/>
                </a:lnTo>
                <a:lnTo>
                  <a:pt x="21279" y="5295"/>
                </a:lnTo>
                <a:lnTo>
                  <a:pt x="21270" y="5304"/>
                </a:lnTo>
                <a:lnTo>
                  <a:pt x="21270" y="5313"/>
                </a:lnTo>
                <a:lnTo>
                  <a:pt x="21279" y="5313"/>
                </a:lnTo>
                <a:lnTo>
                  <a:pt x="21287" y="5313"/>
                </a:lnTo>
                <a:lnTo>
                  <a:pt x="21305" y="5313"/>
                </a:lnTo>
                <a:lnTo>
                  <a:pt x="21314" y="5313"/>
                </a:lnTo>
                <a:lnTo>
                  <a:pt x="21305" y="5313"/>
                </a:lnTo>
                <a:lnTo>
                  <a:pt x="21296" y="5322"/>
                </a:lnTo>
                <a:lnTo>
                  <a:pt x="21296" y="5331"/>
                </a:lnTo>
                <a:lnTo>
                  <a:pt x="21305" y="5340"/>
                </a:lnTo>
                <a:lnTo>
                  <a:pt x="21270" y="5348"/>
                </a:lnTo>
                <a:lnTo>
                  <a:pt x="21261" y="5348"/>
                </a:lnTo>
                <a:lnTo>
                  <a:pt x="21261" y="5357"/>
                </a:lnTo>
                <a:lnTo>
                  <a:pt x="21261" y="5366"/>
                </a:lnTo>
                <a:lnTo>
                  <a:pt x="21270" y="5366"/>
                </a:lnTo>
                <a:lnTo>
                  <a:pt x="21279" y="5366"/>
                </a:lnTo>
                <a:lnTo>
                  <a:pt x="21287" y="5366"/>
                </a:lnTo>
                <a:lnTo>
                  <a:pt x="21296" y="5357"/>
                </a:lnTo>
                <a:lnTo>
                  <a:pt x="21305" y="5357"/>
                </a:lnTo>
                <a:lnTo>
                  <a:pt x="21296" y="5348"/>
                </a:lnTo>
                <a:lnTo>
                  <a:pt x="21305" y="5348"/>
                </a:lnTo>
                <a:lnTo>
                  <a:pt x="21314" y="5348"/>
                </a:lnTo>
                <a:lnTo>
                  <a:pt x="21323" y="5348"/>
                </a:lnTo>
                <a:lnTo>
                  <a:pt x="21323" y="5340"/>
                </a:lnTo>
                <a:lnTo>
                  <a:pt x="21331" y="5340"/>
                </a:lnTo>
                <a:lnTo>
                  <a:pt x="21331" y="5331"/>
                </a:lnTo>
                <a:lnTo>
                  <a:pt x="21340" y="5322"/>
                </a:lnTo>
                <a:lnTo>
                  <a:pt x="21349" y="5313"/>
                </a:lnTo>
                <a:lnTo>
                  <a:pt x="21384" y="5295"/>
                </a:lnTo>
                <a:lnTo>
                  <a:pt x="21393" y="5295"/>
                </a:lnTo>
                <a:lnTo>
                  <a:pt x="21402" y="5287"/>
                </a:lnTo>
                <a:lnTo>
                  <a:pt x="21411" y="5287"/>
                </a:lnTo>
                <a:lnTo>
                  <a:pt x="21420" y="5287"/>
                </a:lnTo>
                <a:lnTo>
                  <a:pt x="21420" y="5278"/>
                </a:lnTo>
                <a:lnTo>
                  <a:pt x="21437" y="5278"/>
                </a:lnTo>
                <a:lnTo>
                  <a:pt x="21446" y="5278"/>
                </a:lnTo>
                <a:lnTo>
                  <a:pt x="21446" y="5269"/>
                </a:lnTo>
                <a:lnTo>
                  <a:pt x="21455" y="5278"/>
                </a:lnTo>
                <a:lnTo>
                  <a:pt x="21481" y="5278"/>
                </a:lnTo>
                <a:lnTo>
                  <a:pt x="21490" y="5269"/>
                </a:lnTo>
                <a:lnTo>
                  <a:pt x="21499" y="5260"/>
                </a:lnTo>
                <a:lnTo>
                  <a:pt x="21499" y="5269"/>
                </a:lnTo>
                <a:lnTo>
                  <a:pt x="21517" y="5278"/>
                </a:lnTo>
                <a:lnTo>
                  <a:pt x="21517" y="5287"/>
                </a:lnTo>
                <a:lnTo>
                  <a:pt x="21517" y="5295"/>
                </a:lnTo>
                <a:lnTo>
                  <a:pt x="21526" y="5295"/>
                </a:lnTo>
                <a:lnTo>
                  <a:pt x="21526" y="5287"/>
                </a:lnTo>
                <a:lnTo>
                  <a:pt x="21526" y="5278"/>
                </a:lnTo>
                <a:lnTo>
                  <a:pt x="21534" y="5287"/>
                </a:lnTo>
                <a:lnTo>
                  <a:pt x="21552" y="5295"/>
                </a:lnTo>
                <a:lnTo>
                  <a:pt x="21561" y="5295"/>
                </a:lnTo>
                <a:lnTo>
                  <a:pt x="21570" y="5304"/>
                </a:lnTo>
                <a:lnTo>
                  <a:pt x="21570" y="5313"/>
                </a:lnTo>
                <a:lnTo>
                  <a:pt x="21579" y="5322"/>
                </a:lnTo>
                <a:lnTo>
                  <a:pt x="21561" y="5357"/>
                </a:lnTo>
                <a:lnTo>
                  <a:pt x="21561" y="5366"/>
                </a:lnTo>
                <a:lnTo>
                  <a:pt x="21570" y="5366"/>
                </a:lnTo>
                <a:lnTo>
                  <a:pt x="21579" y="5366"/>
                </a:lnTo>
                <a:lnTo>
                  <a:pt x="21579" y="5375"/>
                </a:lnTo>
                <a:lnTo>
                  <a:pt x="21587" y="5375"/>
                </a:lnTo>
                <a:lnTo>
                  <a:pt x="21579" y="5375"/>
                </a:lnTo>
                <a:lnTo>
                  <a:pt x="21570" y="5375"/>
                </a:lnTo>
                <a:lnTo>
                  <a:pt x="21552" y="5384"/>
                </a:lnTo>
                <a:lnTo>
                  <a:pt x="21543" y="5392"/>
                </a:lnTo>
                <a:lnTo>
                  <a:pt x="21534" y="5401"/>
                </a:lnTo>
                <a:lnTo>
                  <a:pt x="21534" y="5410"/>
                </a:lnTo>
                <a:lnTo>
                  <a:pt x="21526" y="5419"/>
                </a:lnTo>
                <a:lnTo>
                  <a:pt x="21526" y="5428"/>
                </a:lnTo>
                <a:lnTo>
                  <a:pt x="21534" y="5419"/>
                </a:lnTo>
                <a:lnTo>
                  <a:pt x="21543" y="5428"/>
                </a:lnTo>
                <a:lnTo>
                  <a:pt x="21561" y="5428"/>
                </a:lnTo>
                <a:lnTo>
                  <a:pt x="21543" y="5437"/>
                </a:lnTo>
                <a:lnTo>
                  <a:pt x="21552" y="5445"/>
                </a:lnTo>
                <a:lnTo>
                  <a:pt x="21570" y="5445"/>
                </a:lnTo>
                <a:lnTo>
                  <a:pt x="21570" y="5454"/>
                </a:lnTo>
                <a:lnTo>
                  <a:pt x="21579" y="5454"/>
                </a:lnTo>
                <a:lnTo>
                  <a:pt x="21587" y="5445"/>
                </a:lnTo>
                <a:lnTo>
                  <a:pt x="21596" y="5437"/>
                </a:lnTo>
                <a:lnTo>
                  <a:pt x="21605" y="5437"/>
                </a:lnTo>
                <a:lnTo>
                  <a:pt x="21614" y="5445"/>
                </a:lnTo>
                <a:lnTo>
                  <a:pt x="21623" y="5445"/>
                </a:lnTo>
                <a:lnTo>
                  <a:pt x="21631" y="5454"/>
                </a:lnTo>
                <a:lnTo>
                  <a:pt x="21631" y="5445"/>
                </a:lnTo>
                <a:lnTo>
                  <a:pt x="21649" y="5445"/>
                </a:lnTo>
                <a:lnTo>
                  <a:pt x="21658" y="5445"/>
                </a:lnTo>
                <a:lnTo>
                  <a:pt x="21667" y="5454"/>
                </a:lnTo>
                <a:lnTo>
                  <a:pt x="21658" y="5454"/>
                </a:lnTo>
                <a:lnTo>
                  <a:pt x="21658" y="5463"/>
                </a:lnTo>
                <a:lnTo>
                  <a:pt x="21667" y="5463"/>
                </a:lnTo>
                <a:lnTo>
                  <a:pt x="21667" y="5472"/>
                </a:lnTo>
                <a:lnTo>
                  <a:pt x="21667" y="5481"/>
                </a:lnTo>
                <a:lnTo>
                  <a:pt x="21676" y="5490"/>
                </a:lnTo>
                <a:lnTo>
                  <a:pt x="21676" y="5498"/>
                </a:lnTo>
                <a:lnTo>
                  <a:pt x="21676" y="5507"/>
                </a:lnTo>
                <a:lnTo>
                  <a:pt x="21684" y="5516"/>
                </a:lnTo>
                <a:lnTo>
                  <a:pt x="21693" y="5525"/>
                </a:lnTo>
                <a:lnTo>
                  <a:pt x="21684" y="5525"/>
                </a:lnTo>
                <a:lnTo>
                  <a:pt x="21684" y="5534"/>
                </a:lnTo>
                <a:lnTo>
                  <a:pt x="21676" y="5525"/>
                </a:lnTo>
                <a:lnTo>
                  <a:pt x="21667" y="5525"/>
                </a:lnTo>
                <a:lnTo>
                  <a:pt x="21658" y="5516"/>
                </a:lnTo>
                <a:lnTo>
                  <a:pt x="21649" y="5516"/>
                </a:lnTo>
                <a:lnTo>
                  <a:pt x="21649" y="5525"/>
                </a:lnTo>
                <a:lnTo>
                  <a:pt x="21631" y="5525"/>
                </a:lnTo>
                <a:lnTo>
                  <a:pt x="21631" y="5534"/>
                </a:lnTo>
                <a:lnTo>
                  <a:pt x="21631" y="5543"/>
                </a:lnTo>
                <a:lnTo>
                  <a:pt x="21640" y="5543"/>
                </a:lnTo>
                <a:lnTo>
                  <a:pt x="21649" y="5543"/>
                </a:lnTo>
                <a:lnTo>
                  <a:pt x="21658" y="5543"/>
                </a:lnTo>
                <a:lnTo>
                  <a:pt x="21658" y="5551"/>
                </a:lnTo>
                <a:lnTo>
                  <a:pt x="21658" y="5560"/>
                </a:lnTo>
                <a:lnTo>
                  <a:pt x="21658" y="5569"/>
                </a:lnTo>
                <a:lnTo>
                  <a:pt x="21658" y="5578"/>
                </a:lnTo>
                <a:lnTo>
                  <a:pt x="21658" y="5587"/>
                </a:lnTo>
                <a:lnTo>
                  <a:pt x="21667" y="5595"/>
                </a:lnTo>
                <a:lnTo>
                  <a:pt x="21667" y="5604"/>
                </a:lnTo>
                <a:lnTo>
                  <a:pt x="21676" y="5613"/>
                </a:lnTo>
                <a:lnTo>
                  <a:pt x="21676" y="5622"/>
                </a:lnTo>
                <a:lnTo>
                  <a:pt x="21667" y="5622"/>
                </a:lnTo>
                <a:lnTo>
                  <a:pt x="21658" y="5631"/>
                </a:lnTo>
                <a:lnTo>
                  <a:pt x="21658" y="5640"/>
                </a:lnTo>
                <a:lnTo>
                  <a:pt x="21667" y="5640"/>
                </a:lnTo>
                <a:lnTo>
                  <a:pt x="21658" y="5640"/>
                </a:lnTo>
                <a:lnTo>
                  <a:pt x="21649" y="5648"/>
                </a:lnTo>
                <a:lnTo>
                  <a:pt x="21649" y="5657"/>
                </a:lnTo>
                <a:lnTo>
                  <a:pt x="21649" y="5666"/>
                </a:lnTo>
                <a:lnTo>
                  <a:pt x="21640" y="5675"/>
                </a:lnTo>
                <a:lnTo>
                  <a:pt x="21640" y="5684"/>
                </a:lnTo>
                <a:lnTo>
                  <a:pt x="21649" y="5693"/>
                </a:lnTo>
                <a:lnTo>
                  <a:pt x="21649" y="5701"/>
                </a:lnTo>
                <a:lnTo>
                  <a:pt x="21658" y="5701"/>
                </a:lnTo>
                <a:lnTo>
                  <a:pt x="21667" y="5701"/>
                </a:lnTo>
                <a:lnTo>
                  <a:pt x="21658" y="5701"/>
                </a:lnTo>
                <a:lnTo>
                  <a:pt x="21658" y="5710"/>
                </a:lnTo>
                <a:lnTo>
                  <a:pt x="21649" y="5710"/>
                </a:lnTo>
                <a:lnTo>
                  <a:pt x="21640" y="5710"/>
                </a:lnTo>
                <a:lnTo>
                  <a:pt x="21640" y="5719"/>
                </a:lnTo>
                <a:lnTo>
                  <a:pt x="21658" y="5728"/>
                </a:lnTo>
                <a:lnTo>
                  <a:pt x="21658" y="5737"/>
                </a:lnTo>
                <a:lnTo>
                  <a:pt x="21658" y="5745"/>
                </a:lnTo>
                <a:lnTo>
                  <a:pt x="21658" y="5737"/>
                </a:lnTo>
                <a:lnTo>
                  <a:pt x="21667" y="5737"/>
                </a:lnTo>
                <a:lnTo>
                  <a:pt x="21676" y="5728"/>
                </a:lnTo>
                <a:lnTo>
                  <a:pt x="21684" y="5728"/>
                </a:lnTo>
                <a:lnTo>
                  <a:pt x="21693" y="5719"/>
                </a:lnTo>
                <a:lnTo>
                  <a:pt x="21711" y="5701"/>
                </a:lnTo>
                <a:lnTo>
                  <a:pt x="21711" y="5710"/>
                </a:lnTo>
                <a:lnTo>
                  <a:pt x="21711" y="5719"/>
                </a:lnTo>
                <a:lnTo>
                  <a:pt x="21702" y="5719"/>
                </a:lnTo>
                <a:lnTo>
                  <a:pt x="21720" y="5728"/>
                </a:lnTo>
                <a:lnTo>
                  <a:pt x="21720" y="5719"/>
                </a:lnTo>
                <a:lnTo>
                  <a:pt x="21728" y="5719"/>
                </a:lnTo>
                <a:lnTo>
                  <a:pt x="21720" y="5710"/>
                </a:lnTo>
                <a:lnTo>
                  <a:pt x="21720" y="5701"/>
                </a:lnTo>
                <a:lnTo>
                  <a:pt x="21728" y="5701"/>
                </a:lnTo>
                <a:lnTo>
                  <a:pt x="21737" y="5701"/>
                </a:lnTo>
                <a:lnTo>
                  <a:pt x="21737" y="5710"/>
                </a:lnTo>
                <a:lnTo>
                  <a:pt x="21746" y="5710"/>
                </a:lnTo>
                <a:lnTo>
                  <a:pt x="21746" y="5701"/>
                </a:lnTo>
                <a:lnTo>
                  <a:pt x="21737" y="5701"/>
                </a:lnTo>
                <a:lnTo>
                  <a:pt x="21737" y="5693"/>
                </a:lnTo>
                <a:lnTo>
                  <a:pt x="21746" y="5693"/>
                </a:lnTo>
                <a:lnTo>
                  <a:pt x="21755" y="5684"/>
                </a:lnTo>
                <a:lnTo>
                  <a:pt x="21764" y="5684"/>
                </a:lnTo>
                <a:lnTo>
                  <a:pt x="21773" y="5684"/>
                </a:lnTo>
                <a:lnTo>
                  <a:pt x="21773" y="5693"/>
                </a:lnTo>
                <a:lnTo>
                  <a:pt x="21781" y="5693"/>
                </a:lnTo>
                <a:lnTo>
                  <a:pt x="21790" y="5693"/>
                </a:lnTo>
                <a:lnTo>
                  <a:pt x="21799" y="5693"/>
                </a:lnTo>
                <a:lnTo>
                  <a:pt x="21799" y="5684"/>
                </a:lnTo>
                <a:lnTo>
                  <a:pt x="21799" y="5675"/>
                </a:lnTo>
                <a:lnTo>
                  <a:pt x="21808" y="5675"/>
                </a:lnTo>
                <a:lnTo>
                  <a:pt x="21817" y="5675"/>
                </a:lnTo>
                <a:lnTo>
                  <a:pt x="21826" y="5675"/>
                </a:lnTo>
                <a:lnTo>
                  <a:pt x="21834" y="5675"/>
                </a:lnTo>
                <a:lnTo>
                  <a:pt x="21843" y="5675"/>
                </a:lnTo>
                <a:lnTo>
                  <a:pt x="21852" y="5666"/>
                </a:lnTo>
                <a:lnTo>
                  <a:pt x="21861" y="5657"/>
                </a:lnTo>
                <a:lnTo>
                  <a:pt x="21870" y="5640"/>
                </a:lnTo>
                <a:lnTo>
                  <a:pt x="21878" y="5631"/>
                </a:lnTo>
                <a:lnTo>
                  <a:pt x="21878" y="5604"/>
                </a:lnTo>
                <a:lnTo>
                  <a:pt x="21878" y="5595"/>
                </a:lnTo>
                <a:lnTo>
                  <a:pt x="21870" y="5604"/>
                </a:lnTo>
                <a:lnTo>
                  <a:pt x="21870" y="5595"/>
                </a:lnTo>
                <a:lnTo>
                  <a:pt x="21870" y="5587"/>
                </a:lnTo>
                <a:lnTo>
                  <a:pt x="21870" y="5578"/>
                </a:lnTo>
                <a:lnTo>
                  <a:pt x="21870" y="5569"/>
                </a:lnTo>
                <a:lnTo>
                  <a:pt x="21870" y="5560"/>
                </a:lnTo>
                <a:lnTo>
                  <a:pt x="21870" y="5551"/>
                </a:lnTo>
                <a:lnTo>
                  <a:pt x="21878" y="5543"/>
                </a:lnTo>
                <a:lnTo>
                  <a:pt x="21870" y="5525"/>
                </a:lnTo>
                <a:lnTo>
                  <a:pt x="21870" y="5516"/>
                </a:lnTo>
                <a:lnTo>
                  <a:pt x="21861" y="5498"/>
                </a:lnTo>
                <a:lnTo>
                  <a:pt x="21843" y="5463"/>
                </a:lnTo>
                <a:lnTo>
                  <a:pt x="21826" y="5445"/>
                </a:lnTo>
                <a:lnTo>
                  <a:pt x="21808" y="5419"/>
                </a:lnTo>
                <a:lnTo>
                  <a:pt x="21790" y="5384"/>
                </a:lnTo>
                <a:lnTo>
                  <a:pt x="21790" y="5375"/>
                </a:lnTo>
                <a:lnTo>
                  <a:pt x="21781" y="5366"/>
                </a:lnTo>
                <a:lnTo>
                  <a:pt x="21773" y="5366"/>
                </a:lnTo>
                <a:lnTo>
                  <a:pt x="21764" y="5357"/>
                </a:lnTo>
                <a:lnTo>
                  <a:pt x="21746" y="5340"/>
                </a:lnTo>
                <a:lnTo>
                  <a:pt x="21737" y="5331"/>
                </a:lnTo>
                <a:lnTo>
                  <a:pt x="21728" y="5331"/>
                </a:lnTo>
                <a:lnTo>
                  <a:pt x="21720" y="5331"/>
                </a:lnTo>
                <a:lnTo>
                  <a:pt x="21720" y="5322"/>
                </a:lnTo>
                <a:lnTo>
                  <a:pt x="21720" y="5313"/>
                </a:lnTo>
                <a:lnTo>
                  <a:pt x="21728" y="5313"/>
                </a:lnTo>
                <a:lnTo>
                  <a:pt x="21728" y="5304"/>
                </a:lnTo>
                <a:lnTo>
                  <a:pt x="21728" y="5295"/>
                </a:lnTo>
                <a:lnTo>
                  <a:pt x="21728" y="5287"/>
                </a:lnTo>
                <a:lnTo>
                  <a:pt x="21737" y="5278"/>
                </a:lnTo>
                <a:lnTo>
                  <a:pt x="21755" y="5269"/>
                </a:lnTo>
                <a:lnTo>
                  <a:pt x="21764" y="5260"/>
                </a:lnTo>
                <a:lnTo>
                  <a:pt x="21773" y="5260"/>
                </a:lnTo>
                <a:lnTo>
                  <a:pt x="21790" y="5260"/>
                </a:lnTo>
                <a:lnTo>
                  <a:pt x="21799" y="5251"/>
                </a:lnTo>
                <a:lnTo>
                  <a:pt x="21808" y="5251"/>
                </a:lnTo>
                <a:lnTo>
                  <a:pt x="21808" y="5242"/>
                </a:lnTo>
                <a:lnTo>
                  <a:pt x="21817" y="5234"/>
                </a:lnTo>
                <a:lnTo>
                  <a:pt x="21826" y="5234"/>
                </a:lnTo>
                <a:lnTo>
                  <a:pt x="21834" y="5225"/>
                </a:lnTo>
                <a:lnTo>
                  <a:pt x="21843" y="5216"/>
                </a:lnTo>
                <a:lnTo>
                  <a:pt x="21861" y="5207"/>
                </a:lnTo>
                <a:lnTo>
                  <a:pt x="21861" y="5198"/>
                </a:lnTo>
                <a:lnTo>
                  <a:pt x="21887" y="5189"/>
                </a:lnTo>
                <a:lnTo>
                  <a:pt x="21896" y="5181"/>
                </a:lnTo>
                <a:lnTo>
                  <a:pt x="21896" y="5163"/>
                </a:lnTo>
                <a:lnTo>
                  <a:pt x="21896" y="5145"/>
                </a:lnTo>
                <a:lnTo>
                  <a:pt x="21896" y="5137"/>
                </a:lnTo>
                <a:lnTo>
                  <a:pt x="21887" y="5128"/>
                </a:lnTo>
                <a:lnTo>
                  <a:pt x="21887" y="5119"/>
                </a:lnTo>
                <a:lnTo>
                  <a:pt x="21896" y="5110"/>
                </a:lnTo>
                <a:lnTo>
                  <a:pt x="21905" y="5101"/>
                </a:lnTo>
                <a:lnTo>
                  <a:pt x="21905" y="5092"/>
                </a:lnTo>
                <a:lnTo>
                  <a:pt x="21914" y="5084"/>
                </a:lnTo>
                <a:lnTo>
                  <a:pt x="21923" y="5075"/>
                </a:lnTo>
                <a:lnTo>
                  <a:pt x="21931" y="5075"/>
                </a:lnTo>
                <a:lnTo>
                  <a:pt x="21940" y="5066"/>
                </a:lnTo>
                <a:lnTo>
                  <a:pt x="21949" y="5057"/>
                </a:lnTo>
                <a:lnTo>
                  <a:pt x="21958" y="5057"/>
                </a:lnTo>
                <a:lnTo>
                  <a:pt x="21958" y="5066"/>
                </a:lnTo>
                <a:lnTo>
                  <a:pt x="21967" y="5057"/>
                </a:lnTo>
                <a:lnTo>
                  <a:pt x="21976" y="5039"/>
                </a:lnTo>
                <a:lnTo>
                  <a:pt x="21967" y="5031"/>
                </a:lnTo>
                <a:lnTo>
                  <a:pt x="21984" y="5031"/>
                </a:lnTo>
                <a:lnTo>
                  <a:pt x="22002" y="5031"/>
                </a:lnTo>
                <a:lnTo>
                  <a:pt x="22002" y="5022"/>
                </a:lnTo>
                <a:lnTo>
                  <a:pt x="22011" y="5022"/>
                </a:lnTo>
                <a:lnTo>
                  <a:pt x="22020" y="5013"/>
                </a:lnTo>
                <a:lnTo>
                  <a:pt x="22028" y="4995"/>
                </a:lnTo>
                <a:lnTo>
                  <a:pt x="22037" y="4978"/>
                </a:lnTo>
                <a:lnTo>
                  <a:pt x="22046" y="4978"/>
                </a:lnTo>
                <a:lnTo>
                  <a:pt x="22055" y="4969"/>
                </a:lnTo>
                <a:lnTo>
                  <a:pt x="22064" y="4969"/>
                </a:lnTo>
                <a:lnTo>
                  <a:pt x="22055" y="4986"/>
                </a:lnTo>
                <a:lnTo>
                  <a:pt x="22046" y="4986"/>
                </a:lnTo>
                <a:lnTo>
                  <a:pt x="22055" y="4986"/>
                </a:lnTo>
                <a:lnTo>
                  <a:pt x="22064" y="4986"/>
                </a:lnTo>
                <a:lnTo>
                  <a:pt x="22081" y="4978"/>
                </a:lnTo>
                <a:lnTo>
                  <a:pt x="22081" y="4969"/>
                </a:lnTo>
                <a:lnTo>
                  <a:pt x="22081" y="4978"/>
                </a:lnTo>
                <a:lnTo>
                  <a:pt x="22081" y="5004"/>
                </a:lnTo>
                <a:lnTo>
                  <a:pt x="22099" y="5004"/>
                </a:lnTo>
                <a:lnTo>
                  <a:pt x="22099" y="5013"/>
                </a:lnTo>
                <a:lnTo>
                  <a:pt x="22108" y="5013"/>
                </a:lnTo>
                <a:lnTo>
                  <a:pt x="22126" y="5013"/>
                </a:lnTo>
                <a:lnTo>
                  <a:pt x="22134" y="5013"/>
                </a:lnTo>
                <a:lnTo>
                  <a:pt x="22134" y="5022"/>
                </a:lnTo>
                <a:lnTo>
                  <a:pt x="22143" y="5022"/>
                </a:lnTo>
                <a:lnTo>
                  <a:pt x="22161" y="5022"/>
                </a:lnTo>
                <a:lnTo>
                  <a:pt x="22178" y="5013"/>
                </a:lnTo>
                <a:lnTo>
                  <a:pt x="22187" y="5013"/>
                </a:lnTo>
                <a:lnTo>
                  <a:pt x="22205" y="5004"/>
                </a:lnTo>
                <a:lnTo>
                  <a:pt x="22223" y="4995"/>
                </a:lnTo>
                <a:lnTo>
                  <a:pt x="22258" y="4969"/>
                </a:lnTo>
                <a:lnTo>
                  <a:pt x="22275" y="4960"/>
                </a:lnTo>
                <a:lnTo>
                  <a:pt x="22293" y="4951"/>
                </a:lnTo>
                <a:lnTo>
                  <a:pt x="22302" y="4934"/>
                </a:lnTo>
                <a:lnTo>
                  <a:pt x="22320" y="4925"/>
                </a:lnTo>
                <a:lnTo>
                  <a:pt x="22320" y="4916"/>
                </a:lnTo>
                <a:lnTo>
                  <a:pt x="22320" y="4907"/>
                </a:lnTo>
                <a:lnTo>
                  <a:pt x="22346" y="4872"/>
                </a:lnTo>
                <a:lnTo>
                  <a:pt x="22355" y="4872"/>
                </a:lnTo>
                <a:lnTo>
                  <a:pt x="22364" y="4863"/>
                </a:lnTo>
                <a:lnTo>
                  <a:pt x="22373" y="4854"/>
                </a:lnTo>
                <a:lnTo>
                  <a:pt x="22373" y="4845"/>
                </a:lnTo>
                <a:lnTo>
                  <a:pt x="22390" y="4836"/>
                </a:lnTo>
                <a:lnTo>
                  <a:pt x="22399" y="4819"/>
                </a:lnTo>
                <a:lnTo>
                  <a:pt x="22408" y="4810"/>
                </a:lnTo>
                <a:lnTo>
                  <a:pt x="22417" y="4801"/>
                </a:lnTo>
                <a:lnTo>
                  <a:pt x="22434" y="4784"/>
                </a:lnTo>
                <a:lnTo>
                  <a:pt x="22461" y="4757"/>
                </a:lnTo>
                <a:lnTo>
                  <a:pt x="22478" y="4748"/>
                </a:lnTo>
                <a:lnTo>
                  <a:pt x="22487" y="4731"/>
                </a:lnTo>
                <a:lnTo>
                  <a:pt x="22505" y="4704"/>
                </a:lnTo>
                <a:lnTo>
                  <a:pt x="22514" y="4686"/>
                </a:lnTo>
                <a:lnTo>
                  <a:pt x="22523" y="4678"/>
                </a:lnTo>
                <a:lnTo>
                  <a:pt x="22531" y="4660"/>
                </a:lnTo>
                <a:lnTo>
                  <a:pt x="22540" y="4642"/>
                </a:lnTo>
                <a:lnTo>
                  <a:pt x="22540" y="4633"/>
                </a:lnTo>
                <a:lnTo>
                  <a:pt x="22575" y="4598"/>
                </a:lnTo>
                <a:lnTo>
                  <a:pt x="22584" y="4572"/>
                </a:lnTo>
                <a:lnTo>
                  <a:pt x="22602" y="4554"/>
                </a:lnTo>
                <a:lnTo>
                  <a:pt x="22611" y="4545"/>
                </a:lnTo>
                <a:lnTo>
                  <a:pt x="22628" y="4536"/>
                </a:lnTo>
                <a:lnTo>
                  <a:pt x="22628" y="4528"/>
                </a:lnTo>
                <a:lnTo>
                  <a:pt x="22646" y="4510"/>
                </a:lnTo>
                <a:lnTo>
                  <a:pt x="22655" y="4501"/>
                </a:lnTo>
                <a:lnTo>
                  <a:pt x="22664" y="4492"/>
                </a:lnTo>
                <a:lnTo>
                  <a:pt x="22664" y="4466"/>
                </a:lnTo>
                <a:lnTo>
                  <a:pt x="22672" y="4448"/>
                </a:lnTo>
                <a:lnTo>
                  <a:pt x="22672" y="4439"/>
                </a:lnTo>
                <a:lnTo>
                  <a:pt x="22672" y="4430"/>
                </a:lnTo>
                <a:lnTo>
                  <a:pt x="22681" y="4422"/>
                </a:lnTo>
                <a:lnTo>
                  <a:pt x="22681" y="4413"/>
                </a:lnTo>
                <a:lnTo>
                  <a:pt x="22690" y="4395"/>
                </a:lnTo>
                <a:lnTo>
                  <a:pt x="22681" y="4378"/>
                </a:lnTo>
                <a:lnTo>
                  <a:pt x="22681" y="4369"/>
                </a:lnTo>
                <a:lnTo>
                  <a:pt x="22681" y="4360"/>
                </a:lnTo>
                <a:lnTo>
                  <a:pt x="22690" y="4351"/>
                </a:lnTo>
                <a:lnTo>
                  <a:pt x="22690" y="4342"/>
                </a:lnTo>
                <a:lnTo>
                  <a:pt x="22681" y="4298"/>
                </a:lnTo>
                <a:lnTo>
                  <a:pt x="22690" y="4272"/>
                </a:lnTo>
                <a:lnTo>
                  <a:pt x="22699" y="4254"/>
                </a:lnTo>
                <a:lnTo>
                  <a:pt x="22699" y="4236"/>
                </a:lnTo>
                <a:lnTo>
                  <a:pt x="22708" y="4219"/>
                </a:lnTo>
                <a:lnTo>
                  <a:pt x="22717" y="4192"/>
                </a:lnTo>
                <a:lnTo>
                  <a:pt x="22734" y="4183"/>
                </a:lnTo>
                <a:lnTo>
                  <a:pt x="22743" y="4175"/>
                </a:lnTo>
                <a:lnTo>
                  <a:pt x="22752" y="4166"/>
                </a:lnTo>
                <a:lnTo>
                  <a:pt x="22752" y="4157"/>
                </a:lnTo>
                <a:lnTo>
                  <a:pt x="22761" y="4139"/>
                </a:lnTo>
                <a:lnTo>
                  <a:pt x="22752" y="4139"/>
                </a:lnTo>
                <a:lnTo>
                  <a:pt x="22743" y="4130"/>
                </a:lnTo>
                <a:lnTo>
                  <a:pt x="22734" y="4122"/>
                </a:lnTo>
                <a:lnTo>
                  <a:pt x="22734" y="4113"/>
                </a:lnTo>
                <a:lnTo>
                  <a:pt x="22743" y="4104"/>
                </a:lnTo>
                <a:lnTo>
                  <a:pt x="22743" y="4095"/>
                </a:lnTo>
                <a:lnTo>
                  <a:pt x="22743" y="4077"/>
                </a:lnTo>
                <a:lnTo>
                  <a:pt x="22725" y="4069"/>
                </a:lnTo>
                <a:lnTo>
                  <a:pt x="22717" y="4051"/>
                </a:lnTo>
                <a:lnTo>
                  <a:pt x="22708" y="4051"/>
                </a:lnTo>
                <a:lnTo>
                  <a:pt x="22717" y="4051"/>
                </a:lnTo>
                <a:lnTo>
                  <a:pt x="22734" y="4060"/>
                </a:lnTo>
                <a:lnTo>
                  <a:pt x="22743" y="4051"/>
                </a:lnTo>
                <a:lnTo>
                  <a:pt x="22752" y="4042"/>
                </a:lnTo>
                <a:lnTo>
                  <a:pt x="22752" y="4033"/>
                </a:lnTo>
                <a:lnTo>
                  <a:pt x="22734" y="4024"/>
                </a:lnTo>
                <a:lnTo>
                  <a:pt x="22725" y="4016"/>
                </a:lnTo>
                <a:lnTo>
                  <a:pt x="22725" y="4007"/>
                </a:lnTo>
                <a:lnTo>
                  <a:pt x="22699" y="3998"/>
                </a:lnTo>
                <a:lnTo>
                  <a:pt x="22672" y="3980"/>
                </a:lnTo>
                <a:lnTo>
                  <a:pt x="22664" y="3963"/>
                </a:lnTo>
                <a:lnTo>
                  <a:pt x="22664" y="3954"/>
                </a:lnTo>
                <a:lnTo>
                  <a:pt x="22637" y="3936"/>
                </a:lnTo>
                <a:lnTo>
                  <a:pt x="22628" y="3927"/>
                </a:lnTo>
                <a:lnTo>
                  <a:pt x="22602" y="3936"/>
                </a:lnTo>
                <a:lnTo>
                  <a:pt x="22584" y="3936"/>
                </a:lnTo>
                <a:lnTo>
                  <a:pt x="22549" y="3927"/>
                </a:lnTo>
                <a:lnTo>
                  <a:pt x="22558" y="3936"/>
                </a:lnTo>
                <a:lnTo>
                  <a:pt x="22549" y="3945"/>
                </a:lnTo>
                <a:lnTo>
                  <a:pt x="22558" y="3954"/>
                </a:lnTo>
                <a:lnTo>
                  <a:pt x="22549" y="3972"/>
                </a:lnTo>
                <a:lnTo>
                  <a:pt x="22549" y="3989"/>
                </a:lnTo>
                <a:lnTo>
                  <a:pt x="22540" y="3998"/>
                </a:lnTo>
                <a:lnTo>
                  <a:pt x="22531" y="4007"/>
                </a:lnTo>
                <a:lnTo>
                  <a:pt x="22523" y="4007"/>
                </a:lnTo>
                <a:lnTo>
                  <a:pt x="22523" y="3998"/>
                </a:lnTo>
                <a:lnTo>
                  <a:pt x="22531" y="3989"/>
                </a:lnTo>
                <a:lnTo>
                  <a:pt x="22540" y="3980"/>
                </a:lnTo>
                <a:lnTo>
                  <a:pt x="22540" y="3963"/>
                </a:lnTo>
                <a:lnTo>
                  <a:pt x="22531" y="3972"/>
                </a:lnTo>
                <a:lnTo>
                  <a:pt x="22523" y="3989"/>
                </a:lnTo>
                <a:lnTo>
                  <a:pt x="22496" y="3998"/>
                </a:lnTo>
                <a:lnTo>
                  <a:pt x="22478" y="4007"/>
                </a:lnTo>
                <a:lnTo>
                  <a:pt x="22452" y="4007"/>
                </a:lnTo>
                <a:lnTo>
                  <a:pt x="22443" y="4007"/>
                </a:lnTo>
                <a:lnTo>
                  <a:pt x="22443" y="3998"/>
                </a:lnTo>
                <a:lnTo>
                  <a:pt x="22452" y="3998"/>
                </a:lnTo>
                <a:lnTo>
                  <a:pt x="22470" y="3989"/>
                </a:lnTo>
                <a:lnTo>
                  <a:pt x="22478" y="3972"/>
                </a:lnTo>
                <a:lnTo>
                  <a:pt x="22487" y="3972"/>
                </a:lnTo>
                <a:lnTo>
                  <a:pt x="22487" y="3963"/>
                </a:lnTo>
                <a:lnTo>
                  <a:pt x="22470" y="3963"/>
                </a:lnTo>
                <a:lnTo>
                  <a:pt x="22461" y="3954"/>
                </a:lnTo>
                <a:lnTo>
                  <a:pt x="22452" y="3945"/>
                </a:lnTo>
                <a:lnTo>
                  <a:pt x="22461" y="3945"/>
                </a:lnTo>
                <a:lnTo>
                  <a:pt x="22470" y="3945"/>
                </a:lnTo>
                <a:lnTo>
                  <a:pt x="22478" y="3927"/>
                </a:lnTo>
                <a:lnTo>
                  <a:pt x="22470" y="3927"/>
                </a:lnTo>
                <a:lnTo>
                  <a:pt x="22452" y="3927"/>
                </a:lnTo>
                <a:lnTo>
                  <a:pt x="22434" y="3945"/>
                </a:lnTo>
                <a:lnTo>
                  <a:pt x="22443" y="3954"/>
                </a:lnTo>
                <a:lnTo>
                  <a:pt x="22443" y="3980"/>
                </a:lnTo>
                <a:lnTo>
                  <a:pt x="22425" y="3972"/>
                </a:lnTo>
                <a:lnTo>
                  <a:pt x="22417" y="3972"/>
                </a:lnTo>
                <a:lnTo>
                  <a:pt x="22417" y="3980"/>
                </a:lnTo>
                <a:lnTo>
                  <a:pt x="22408" y="3980"/>
                </a:lnTo>
                <a:lnTo>
                  <a:pt x="22408" y="3963"/>
                </a:lnTo>
                <a:lnTo>
                  <a:pt x="22408" y="3954"/>
                </a:lnTo>
                <a:lnTo>
                  <a:pt x="22408" y="3927"/>
                </a:lnTo>
                <a:lnTo>
                  <a:pt x="22417" y="3910"/>
                </a:lnTo>
                <a:lnTo>
                  <a:pt x="22417" y="3901"/>
                </a:lnTo>
                <a:lnTo>
                  <a:pt x="22417" y="3892"/>
                </a:lnTo>
                <a:lnTo>
                  <a:pt x="22408" y="3892"/>
                </a:lnTo>
                <a:lnTo>
                  <a:pt x="22399" y="3901"/>
                </a:lnTo>
                <a:lnTo>
                  <a:pt x="22373" y="3901"/>
                </a:lnTo>
                <a:lnTo>
                  <a:pt x="22346" y="3901"/>
                </a:lnTo>
                <a:lnTo>
                  <a:pt x="22311" y="3892"/>
                </a:lnTo>
                <a:lnTo>
                  <a:pt x="22302" y="3883"/>
                </a:lnTo>
                <a:lnTo>
                  <a:pt x="22293" y="3874"/>
                </a:lnTo>
                <a:lnTo>
                  <a:pt x="22302" y="3866"/>
                </a:lnTo>
                <a:lnTo>
                  <a:pt x="22320" y="3848"/>
                </a:lnTo>
                <a:lnTo>
                  <a:pt x="22337" y="3839"/>
                </a:lnTo>
                <a:lnTo>
                  <a:pt x="22364" y="3822"/>
                </a:lnTo>
                <a:lnTo>
                  <a:pt x="22381" y="3804"/>
                </a:lnTo>
                <a:lnTo>
                  <a:pt x="22390" y="3795"/>
                </a:lnTo>
                <a:lnTo>
                  <a:pt x="22417" y="3786"/>
                </a:lnTo>
                <a:lnTo>
                  <a:pt x="22425" y="3777"/>
                </a:lnTo>
                <a:lnTo>
                  <a:pt x="22443" y="3769"/>
                </a:lnTo>
                <a:lnTo>
                  <a:pt x="22452" y="3760"/>
                </a:lnTo>
                <a:lnTo>
                  <a:pt x="22470" y="3742"/>
                </a:lnTo>
                <a:lnTo>
                  <a:pt x="22478" y="3742"/>
                </a:lnTo>
                <a:lnTo>
                  <a:pt x="22505" y="3707"/>
                </a:lnTo>
                <a:lnTo>
                  <a:pt x="22514" y="3707"/>
                </a:lnTo>
                <a:lnTo>
                  <a:pt x="22514" y="3689"/>
                </a:lnTo>
                <a:lnTo>
                  <a:pt x="22549" y="3654"/>
                </a:lnTo>
                <a:lnTo>
                  <a:pt x="22575" y="3645"/>
                </a:lnTo>
                <a:lnTo>
                  <a:pt x="22584" y="3619"/>
                </a:lnTo>
                <a:lnTo>
                  <a:pt x="22611" y="3619"/>
                </a:lnTo>
                <a:lnTo>
                  <a:pt x="22611" y="3610"/>
                </a:lnTo>
                <a:lnTo>
                  <a:pt x="22620" y="3601"/>
                </a:lnTo>
                <a:lnTo>
                  <a:pt x="22637" y="3592"/>
                </a:lnTo>
                <a:lnTo>
                  <a:pt x="22646" y="3574"/>
                </a:lnTo>
                <a:lnTo>
                  <a:pt x="22681" y="3566"/>
                </a:lnTo>
                <a:lnTo>
                  <a:pt x="22681" y="3557"/>
                </a:lnTo>
                <a:lnTo>
                  <a:pt x="22699" y="3521"/>
                </a:lnTo>
                <a:lnTo>
                  <a:pt x="22708" y="3513"/>
                </a:lnTo>
                <a:lnTo>
                  <a:pt x="22717" y="3504"/>
                </a:lnTo>
                <a:lnTo>
                  <a:pt x="22743" y="3486"/>
                </a:lnTo>
                <a:lnTo>
                  <a:pt x="22770" y="3477"/>
                </a:lnTo>
                <a:lnTo>
                  <a:pt x="22778" y="3468"/>
                </a:lnTo>
                <a:lnTo>
                  <a:pt x="22796" y="3433"/>
                </a:lnTo>
                <a:lnTo>
                  <a:pt x="22822" y="3424"/>
                </a:lnTo>
                <a:lnTo>
                  <a:pt x="22840" y="3407"/>
                </a:lnTo>
                <a:lnTo>
                  <a:pt x="22884" y="3398"/>
                </a:lnTo>
                <a:lnTo>
                  <a:pt x="22911" y="3398"/>
                </a:lnTo>
                <a:lnTo>
                  <a:pt x="22928" y="3389"/>
                </a:lnTo>
                <a:lnTo>
                  <a:pt x="22955" y="3389"/>
                </a:lnTo>
                <a:lnTo>
                  <a:pt x="22981" y="3398"/>
                </a:lnTo>
                <a:lnTo>
                  <a:pt x="23061" y="3389"/>
                </a:lnTo>
                <a:lnTo>
                  <a:pt x="23069" y="3398"/>
                </a:lnTo>
                <a:lnTo>
                  <a:pt x="23078" y="3398"/>
                </a:lnTo>
                <a:lnTo>
                  <a:pt x="23087" y="3416"/>
                </a:lnTo>
                <a:lnTo>
                  <a:pt x="23096" y="3416"/>
                </a:lnTo>
                <a:lnTo>
                  <a:pt x="23114" y="3416"/>
                </a:lnTo>
                <a:lnTo>
                  <a:pt x="23122" y="3389"/>
                </a:lnTo>
                <a:lnTo>
                  <a:pt x="23131" y="3389"/>
                </a:lnTo>
                <a:lnTo>
                  <a:pt x="23149" y="3398"/>
                </a:lnTo>
                <a:lnTo>
                  <a:pt x="23167" y="3398"/>
                </a:lnTo>
                <a:lnTo>
                  <a:pt x="23202" y="3407"/>
                </a:lnTo>
                <a:lnTo>
                  <a:pt x="23211" y="3407"/>
                </a:lnTo>
                <a:lnTo>
                  <a:pt x="23228" y="3398"/>
                </a:lnTo>
                <a:lnTo>
                  <a:pt x="23255" y="3389"/>
                </a:lnTo>
                <a:lnTo>
                  <a:pt x="23272" y="3407"/>
                </a:lnTo>
                <a:lnTo>
                  <a:pt x="23290" y="3407"/>
                </a:lnTo>
                <a:lnTo>
                  <a:pt x="23308" y="3407"/>
                </a:lnTo>
                <a:lnTo>
                  <a:pt x="23308" y="3398"/>
                </a:lnTo>
                <a:lnTo>
                  <a:pt x="23299" y="3398"/>
                </a:lnTo>
                <a:lnTo>
                  <a:pt x="23290" y="3398"/>
                </a:lnTo>
                <a:lnTo>
                  <a:pt x="23290" y="3389"/>
                </a:lnTo>
                <a:lnTo>
                  <a:pt x="23299" y="3380"/>
                </a:lnTo>
                <a:lnTo>
                  <a:pt x="23308" y="3389"/>
                </a:lnTo>
                <a:lnTo>
                  <a:pt x="23317" y="3389"/>
                </a:lnTo>
                <a:lnTo>
                  <a:pt x="23325" y="3380"/>
                </a:lnTo>
                <a:lnTo>
                  <a:pt x="23317" y="3380"/>
                </a:lnTo>
                <a:lnTo>
                  <a:pt x="23317" y="3371"/>
                </a:lnTo>
                <a:lnTo>
                  <a:pt x="23334" y="3354"/>
                </a:lnTo>
                <a:lnTo>
                  <a:pt x="23343" y="3354"/>
                </a:lnTo>
                <a:lnTo>
                  <a:pt x="23361" y="3354"/>
                </a:lnTo>
                <a:lnTo>
                  <a:pt x="23396" y="3363"/>
                </a:lnTo>
                <a:lnTo>
                  <a:pt x="23405" y="3371"/>
                </a:lnTo>
                <a:lnTo>
                  <a:pt x="23414" y="3371"/>
                </a:lnTo>
                <a:lnTo>
                  <a:pt x="23431" y="3380"/>
                </a:lnTo>
                <a:lnTo>
                  <a:pt x="23422" y="3380"/>
                </a:lnTo>
                <a:lnTo>
                  <a:pt x="23431" y="3380"/>
                </a:lnTo>
                <a:lnTo>
                  <a:pt x="23440" y="3389"/>
                </a:lnTo>
                <a:lnTo>
                  <a:pt x="23449" y="3389"/>
                </a:lnTo>
                <a:lnTo>
                  <a:pt x="23449" y="3380"/>
                </a:lnTo>
                <a:lnTo>
                  <a:pt x="23458" y="3371"/>
                </a:lnTo>
                <a:lnTo>
                  <a:pt x="23467" y="3371"/>
                </a:lnTo>
                <a:lnTo>
                  <a:pt x="23484" y="3380"/>
                </a:lnTo>
                <a:lnTo>
                  <a:pt x="23493" y="3380"/>
                </a:lnTo>
                <a:lnTo>
                  <a:pt x="23519" y="3398"/>
                </a:lnTo>
                <a:lnTo>
                  <a:pt x="23528" y="3407"/>
                </a:lnTo>
                <a:lnTo>
                  <a:pt x="23537" y="3407"/>
                </a:lnTo>
                <a:lnTo>
                  <a:pt x="23546" y="3407"/>
                </a:lnTo>
                <a:lnTo>
                  <a:pt x="23546" y="3416"/>
                </a:lnTo>
                <a:lnTo>
                  <a:pt x="23528" y="3416"/>
                </a:lnTo>
                <a:lnTo>
                  <a:pt x="23511" y="3424"/>
                </a:lnTo>
                <a:lnTo>
                  <a:pt x="23493" y="3416"/>
                </a:lnTo>
                <a:lnTo>
                  <a:pt x="23467" y="3424"/>
                </a:lnTo>
                <a:lnTo>
                  <a:pt x="23484" y="3451"/>
                </a:lnTo>
                <a:lnTo>
                  <a:pt x="23511" y="3451"/>
                </a:lnTo>
                <a:lnTo>
                  <a:pt x="23537" y="3451"/>
                </a:lnTo>
                <a:lnTo>
                  <a:pt x="23546" y="3433"/>
                </a:lnTo>
                <a:lnTo>
                  <a:pt x="23555" y="3433"/>
                </a:lnTo>
                <a:lnTo>
                  <a:pt x="23564" y="3433"/>
                </a:lnTo>
                <a:lnTo>
                  <a:pt x="23572" y="3442"/>
                </a:lnTo>
                <a:lnTo>
                  <a:pt x="23590" y="3442"/>
                </a:lnTo>
                <a:lnTo>
                  <a:pt x="23599" y="3442"/>
                </a:lnTo>
                <a:lnTo>
                  <a:pt x="23608" y="3424"/>
                </a:lnTo>
                <a:lnTo>
                  <a:pt x="23616" y="3424"/>
                </a:lnTo>
                <a:lnTo>
                  <a:pt x="23625" y="3424"/>
                </a:lnTo>
                <a:lnTo>
                  <a:pt x="23634" y="3416"/>
                </a:lnTo>
                <a:lnTo>
                  <a:pt x="23652" y="3416"/>
                </a:lnTo>
                <a:lnTo>
                  <a:pt x="23669" y="3424"/>
                </a:lnTo>
                <a:lnTo>
                  <a:pt x="23678" y="3433"/>
                </a:lnTo>
                <a:lnTo>
                  <a:pt x="23696" y="3424"/>
                </a:lnTo>
                <a:lnTo>
                  <a:pt x="23705" y="3416"/>
                </a:lnTo>
                <a:lnTo>
                  <a:pt x="23714" y="3416"/>
                </a:lnTo>
                <a:lnTo>
                  <a:pt x="23731" y="3424"/>
                </a:lnTo>
                <a:lnTo>
                  <a:pt x="23740" y="3416"/>
                </a:lnTo>
                <a:lnTo>
                  <a:pt x="23749" y="3416"/>
                </a:lnTo>
                <a:lnTo>
                  <a:pt x="23766" y="3416"/>
                </a:lnTo>
                <a:lnTo>
                  <a:pt x="23758" y="3407"/>
                </a:lnTo>
                <a:lnTo>
                  <a:pt x="23766" y="3398"/>
                </a:lnTo>
                <a:lnTo>
                  <a:pt x="23749" y="3389"/>
                </a:lnTo>
                <a:lnTo>
                  <a:pt x="23722" y="3380"/>
                </a:lnTo>
                <a:lnTo>
                  <a:pt x="23705" y="3380"/>
                </a:lnTo>
                <a:lnTo>
                  <a:pt x="23696" y="3389"/>
                </a:lnTo>
                <a:lnTo>
                  <a:pt x="23696" y="3380"/>
                </a:lnTo>
                <a:lnTo>
                  <a:pt x="23687" y="3380"/>
                </a:lnTo>
                <a:lnTo>
                  <a:pt x="23696" y="3371"/>
                </a:lnTo>
                <a:lnTo>
                  <a:pt x="23696" y="3363"/>
                </a:lnTo>
                <a:lnTo>
                  <a:pt x="23696" y="3354"/>
                </a:lnTo>
                <a:lnTo>
                  <a:pt x="23696" y="3345"/>
                </a:lnTo>
                <a:lnTo>
                  <a:pt x="23705" y="3345"/>
                </a:lnTo>
                <a:lnTo>
                  <a:pt x="23714" y="3345"/>
                </a:lnTo>
                <a:lnTo>
                  <a:pt x="23722" y="3318"/>
                </a:lnTo>
                <a:lnTo>
                  <a:pt x="23749" y="3283"/>
                </a:lnTo>
                <a:lnTo>
                  <a:pt x="23784" y="3265"/>
                </a:lnTo>
                <a:lnTo>
                  <a:pt x="23802" y="3257"/>
                </a:lnTo>
                <a:lnTo>
                  <a:pt x="23811" y="3239"/>
                </a:lnTo>
                <a:lnTo>
                  <a:pt x="23828" y="3221"/>
                </a:lnTo>
                <a:lnTo>
                  <a:pt x="23846" y="3204"/>
                </a:lnTo>
                <a:lnTo>
                  <a:pt x="23864" y="3195"/>
                </a:lnTo>
                <a:lnTo>
                  <a:pt x="23872" y="3186"/>
                </a:lnTo>
                <a:lnTo>
                  <a:pt x="23872" y="3160"/>
                </a:lnTo>
                <a:lnTo>
                  <a:pt x="23881" y="3160"/>
                </a:lnTo>
                <a:lnTo>
                  <a:pt x="23890" y="3151"/>
                </a:lnTo>
                <a:lnTo>
                  <a:pt x="23908" y="3142"/>
                </a:lnTo>
                <a:lnTo>
                  <a:pt x="23925" y="3133"/>
                </a:lnTo>
                <a:lnTo>
                  <a:pt x="23934" y="3124"/>
                </a:lnTo>
                <a:lnTo>
                  <a:pt x="23961" y="3124"/>
                </a:lnTo>
                <a:lnTo>
                  <a:pt x="23978" y="3133"/>
                </a:lnTo>
                <a:lnTo>
                  <a:pt x="23996" y="3124"/>
                </a:lnTo>
                <a:lnTo>
                  <a:pt x="24013" y="3124"/>
                </a:lnTo>
                <a:lnTo>
                  <a:pt x="24031" y="3124"/>
                </a:lnTo>
                <a:lnTo>
                  <a:pt x="24049" y="3115"/>
                </a:lnTo>
                <a:lnTo>
                  <a:pt x="24058" y="3115"/>
                </a:lnTo>
                <a:lnTo>
                  <a:pt x="24066" y="3115"/>
                </a:lnTo>
                <a:lnTo>
                  <a:pt x="24075" y="3124"/>
                </a:lnTo>
                <a:lnTo>
                  <a:pt x="24084" y="3133"/>
                </a:lnTo>
                <a:lnTo>
                  <a:pt x="24102" y="3133"/>
                </a:lnTo>
                <a:lnTo>
                  <a:pt x="24128" y="3115"/>
                </a:lnTo>
                <a:lnTo>
                  <a:pt x="24137" y="3115"/>
                </a:lnTo>
                <a:lnTo>
                  <a:pt x="24146" y="3124"/>
                </a:lnTo>
                <a:lnTo>
                  <a:pt x="24137" y="3142"/>
                </a:lnTo>
                <a:lnTo>
                  <a:pt x="24128" y="3160"/>
                </a:lnTo>
                <a:lnTo>
                  <a:pt x="24111" y="3177"/>
                </a:lnTo>
                <a:lnTo>
                  <a:pt x="24111" y="3186"/>
                </a:lnTo>
                <a:lnTo>
                  <a:pt x="24111" y="3195"/>
                </a:lnTo>
                <a:lnTo>
                  <a:pt x="24111" y="3204"/>
                </a:lnTo>
                <a:lnTo>
                  <a:pt x="24111" y="3213"/>
                </a:lnTo>
                <a:lnTo>
                  <a:pt x="24102" y="3221"/>
                </a:lnTo>
                <a:lnTo>
                  <a:pt x="24111" y="3221"/>
                </a:lnTo>
                <a:lnTo>
                  <a:pt x="24119" y="3213"/>
                </a:lnTo>
                <a:lnTo>
                  <a:pt x="24128" y="3213"/>
                </a:lnTo>
                <a:lnTo>
                  <a:pt x="24137" y="3213"/>
                </a:lnTo>
                <a:lnTo>
                  <a:pt x="24146" y="3213"/>
                </a:lnTo>
                <a:lnTo>
                  <a:pt x="24137" y="3239"/>
                </a:lnTo>
                <a:lnTo>
                  <a:pt x="24137" y="3248"/>
                </a:lnTo>
                <a:lnTo>
                  <a:pt x="24128" y="3248"/>
                </a:lnTo>
                <a:lnTo>
                  <a:pt x="24128" y="3257"/>
                </a:lnTo>
                <a:lnTo>
                  <a:pt x="24137" y="3257"/>
                </a:lnTo>
                <a:lnTo>
                  <a:pt x="24146" y="3248"/>
                </a:lnTo>
                <a:lnTo>
                  <a:pt x="24155" y="3248"/>
                </a:lnTo>
                <a:lnTo>
                  <a:pt x="24172" y="3248"/>
                </a:lnTo>
                <a:lnTo>
                  <a:pt x="24190" y="3230"/>
                </a:lnTo>
                <a:lnTo>
                  <a:pt x="24199" y="3221"/>
                </a:lnTo>
                <a:lnTo>
                  <a:pt x="24278" y="3160"/>
                </a:lnTo>
                <a:lnTo>
                  <a:pt x="24296" y="3142"/>
                </a:lnTo>
                <a:lnTo>
                  <a:pt x="24305" y="3142"/>
                </a:lnTo>
                <a:lnTo>
                  <a:pt x="24313" y="3142"/>
                </a:lnTo>
                <a:lnTo>
                  <a:pt x="24322" y="3142"/>
                </a:lnTo>
                <a:lnTo>
                  <a:pt x="24322" y="3133"/>
                </a:lnTo>
                <a:lnTo>
                  <a:pt x="24331" y="3142"/>
                </a:lnTo>
                <a:lnTo>
                  <a:pt x="24331" y="3151"/>
                </a:lnTo>
                <a:lnTo>
                  <a:pt x="24340" y="3160"/>
                </a:lnTo>
                <a:lnTo>
                  <a:pt x="24340" y="3151"/>
                </a:lnTo>
                <a:lnTo>
                  <a:pt x="24349" y="3151"/>
                </a:lnTo>
                <a:lnTo>
                  <a:pt x="24358" y="3142"/>
                </a:lnTo>
                <a:lnTo>
                  <a:pt x="24358" y="3133"/>
                </a:lnTo>
                <a:lnTo>
                  <a:pt x="24340" y="3124"/>
                </a:lnTo>
                <a:lnTo>
                  <a:pt x="24340" y="3115"/>
                </a:lnTo>
                <a:lnTo>
                  <a:pt x="24349" y="3098"/>
                </a:lnTo>
                <a:lnTo>
                  <a:pt x="24349" y="3089"/>
                </a:lnTo>
                <a:lnTo>
                  <a:pt x="24349" y="3071"/>
                </a:lnTo>
                <a:lnTo>
                  <a:pt x="24358" y="3071"/>
                </a:lnTo>
                <a:lnTo>
                  <a:pt x="24358" y="3063"/>
                </a:lnTo>
                <a:lnTo>
                  <a:pt x="24358" y="3054"/>
                </a:lnTo>
                <a:lnTo>
                  <a:pt x="24358" y="3045"/>
                </a:lnTo>
                <a:lnTo>
                  <a:pt x="24366" y="3045"/>
                </a:lnTo>
                <a:lnTo>
                  <a:pt x="24428" y="3027"/>
                </a:lnTo>
                <a:lnTo>
                  <a:pt x="24446" y="3027"/>
                </a:lnTo>
                <a:lnTo>
                  <a:pt x="24455" y="3027"/>
                </a:lnTo>
                <a:lnTo>
                  <a:pt x="24472" y="3036"/>
                </a:lnTo>
                <a:lnTo>
                  <a:pt x="24490" y="3045"/>
                </a:lnTo>
                <a:lnTo>
                  <a:pt x="24516" y="3045"/>
                </a:lnTo>
                <a:lnTo>
                  <a:pt x="24516" y="3054"/>
                </a:lnTo>
                <a:lnTo>
                  <a:pt x="24508" y="3054"/>
                </a:lnTo>
                <a:lnTo>
                  <a:pt x="24499" y="3054"/>
                </a:lnTo>
                <a:lnTo>
                  <a:pt x="24499" y="3063"/>
                </a:lnTo>
                <a:lnTo>
                  <a:pt x="24499" y="3054"/>
                </a:lnTo>
                <a:lnTo>
                  <a:pt x="24481" y="3054"/>
                </a:lnTo>
                <a:lnTo>
                  <a:pt x="24463" y="3054"/>
                </a:lnTo>
                <a:lnTo>
                  <a:pt x="24455" y="3054"/>
                </a:lnTo>
                <a:lnTo>
                  <a:pt x="24437" y="3063"/>
                </a:lnTo>
                <a:lnTo>
                  <a:pt x="24428" y="3071"/>
                </a:lnTo>
                <a:lnTo>
                  <a:pt x="24419" y="3098"/>
                </a:lnTo>
                <a:lnTo>
                  <a:pt x="24419" y="3115"/>
                </a:lnTo>
                <a:lnTo>
                  <a:pt x="24410" y="3133"/>
                </a:lnTo>
                <a:lnTo>
                  <a:pt x="24402" y="3142"/>
                </a:lnTo>
                <a:lnTo>
                  <a:pt x="24402" y="3151"/>
                </a:lnTo>
                <a:lnTo>
                  <a:pt x="24402" y="3168"/>
                </a:lnTo>
                <a:lnTo>
                  <a:pt x="24410" y="3168"/>
                </a:lnTo>
                <a:lnTo>
                  <a:pt x="24410" y="3177"/>
                </a:lnTo>
                <a:lnTo>
                  <a:pt x="24402" y="3186"/>
                </a:lnTo>
                <a:lnTo>
                  <a:pt x="24384" y="3204"/>
                </a:lnTo>
                <a:lnTo>
                  <a:pt x="24375" y="3213"/>
                </a:lnTo>
                <a:lnTo>
                  <a:pt x="24393" y="3230"/>
                </a:lnTo>
                <a:lnTo>
                  <a:pt x="24384" y="3230"/>
                </a:lnTo>
                <a:lnTo>
                  <a:pt x="24375" y="3230"/>
                </a:lnTo>
                <a:lnTo>
                  <a:pt x="24366" y="3239"/>
                </a:lnTo>
                <a:lnTo>
                  <a:pt x="24340" y="3239"/>
                </a:lnTo>
                <a:lnTo>
                  <a:pt x="24313" y="3257"/>
                </a:lnTo>
                <a:lnTo>
                  <a:pt x="24287" y="3265"/>
                </a:lnTo>
                <a:lnTo>
                  <a:pt x="24269" y="3274"/>
                </a:lnTo>
                <a:lnTo>
                  <a:pt x="24269" y="3283"/>
                </a:lnTo>
                <a:lnTo>
                  <a:pt x="24252" y="3301"/>
                </a:lnTo>
                <a:lnTo>
                  <a:pt x="24243" y="3310"/>
                </a:lnTo>
                <a:lnTo>
                  <a:pt x="24225" y="3327"/>
                </a:lnTo>
                <a:lnTo>
                  <a:pt x="24208" y="3345"/>
                </a:lnTo>
                <a:lnTo>
                  <a:pt x="24181" y="3371"/>
                </a:lnTo>
                <a:lnTo>
                  <a:pt x="24172" y="3371"/>
                </a:lnTo>
                <a:lnTo>
                  <a:pt x="24155" y="3380"/>
                </a:lnTo>
                <a:lnTo>
                  <a:pt x="24146" y="3398"/>
                </a:lnTo>
                <a:lnTo>
                  <a:pt x="24111" y="3424"/>
                </a:lnTo>
                <a:lnTo>
                  <a:pt x="24084" y="3460"/>
                </a:lnTo>
                <a:lnTo>
                  <a:pt x="24075" y="3468"/>
                </a:lnTo>
                <a:lnTo>
                  <a:pt x="24066" y="3477"/>
                </a:lnTo>
                <a:lnTo>
                  <a:pt x="24058" y="3486"/>
                </a:lnTo>
                <a:lnTo>
                  <a:pt x="24049" y="3495"/>
                </a:lnTo>
                <a:lnTo>
                  <a:pt x="24022" y="3513"/>
                </a:lnTo>
                <a:lnTo>
                  <a:pt x="24005" y="3530"/>
                </a:lnTo>
                <a:lnTo>
                  <a:pt x="23996" y="3539"/>
                </a:lnTo>
                <a:lnTo>
                  <a:pt x="23987" y="3539"/>
                </a:lnTo>
                <a:lnTo>
                  <a:pt x="23969" y="3548"/>
                </a:lnTo>
                <a:lnTo>
                  <a:pt x="23943" y="3539"/>
                </a:lnTo>
                <a:lnTo>
                  <a:pt x="23934" y="3566"/>
                </a:lnTo>
                <a:lnTo>
                  <a:pt x="23916" y="3566"/>
                </a:lnTo>
                <a:lnTo>
                  <a:pt x="23899" y="3566"/>
                </a:lnTo>
                <a:lnTo>
                  <a:pt x="23890" y="3566"/>
                </a:lnTo>
                <a:lnTo>
                  <a:pt x="23881" y="3566"/>
                </a:lnTo>
                <a:lnTo>
                  <a:pt x="23881" y="3574"/>
                </a:lnTo>
                <a:lnTo>
                  <a:pt x="23890" y="3583"/>
                </a:lnTo>
                <a:lnTo>
                  <a:pt x="23899" y="3592"/>
                </a:lnTo>
                <a:lnTo>
                  <a:pt x="23899" y="3601"/>
                </a:lnTo>
                <a:lnTo>
                  <a:pt x="23890" y="3619"/>
                </a:lnTo>
                <a:lnTo>
                  <a:pt x="23881" y="3636"/>
                </a:lnTo>
                <a:lnTo>
                  <a:pt x="23864" y="3645"/>
                </a:lnTo>
                <a:lnTo>
                  <a:pt x="23828" y="3671"/>
                </a:lnTo>
                <a:lnTo>
                  <a:pt x="23828" y="3680"/>
                </a:lnTo>
                <a:lnTo>
                  <a:pt x="23819" y="3680"/>
                </a:lnTo>
                <a:lnTo>
                  <a:pt x="23802" y="3751"/>
                </a:lnTo>
                <a:lnTo>
                  <a:pt x="23802" y="3777"/>
                </a:lnTo>
                <a:lnTo>
                  <a:pt x="23793" y="3822"/>
                </a:lnTo>
                <a:lnTo>
                  <a:pt x="23793" y="3839"/>
                </a:lnTo>
                <a:lnTo>
                  <a:pt x="23793" y="3874"/>
                </a:lnTo>
                <a:lnTo>
                  <a:pt x="23802" y="3910"/>
                </a:lnTo>
                <a:lnTo>
                  <a:pt x="23819" y="3963"/>
                </a:lnTo>
                <a:lnTo>
                  <a:pt x="23819" y="3989"/>
                </a:lnTo>
                <a:lnTo>
                  <a:pt x="23828" y="4060"/>
                </a:lnTo>
                <a:lnTo>
                  <a:pt x="23828" y="4069"/>
                </a:lnTo>
                <a:lnTo>
                  <a:pt x="23837" y="4086"/>
                </a:lnTo>
                <a:lnTo>
                  <a:pt x="23837" y="4095"/>
                </a:lnTo>
                <a:lnTo>
                  <a:pt x="23855" y="4104"/>
                </a:lnTo>
                <a:lnTo>
                  <a:pt x="23855" y="4122"/>
                </a:lnTo>
                <a:lnTo>
                  <a:pt x="23864" y="4166"/>
                </a:lnTo>
                <a:lnTo>
                  <a:pt x="23864" y="4210"/>
                </a:lnTo>
                <a:lnTo>
                  <a:pt x="23864" y="4219"/>
                </a:lnTo>
                <a:lnTo>
                  <a:pt x="23864" y="4227"/>
                </a:lnTo>
                <a:lnTo>
                  <a:pt x="23872" y="4236"/>
                </a:lnTo>
                <a:lnTo>
                  <a:pt x="23872" y="4245"/>
                </a:lnTo>
                <a:lnTo>
                  <a:pt x="23881" y="4254"/>
                </a:lnTo>
                <a:lnTo>
                  <a:pt x="23881" y="4263"/>
                </a:lnTo>
                <a:lnTo>
                  <a:pt x="23890" y="4254"/>
                </a:lnTo>
                <a:lnTo>
                  <a:pt x="23916" y="4236"/>
                </a:lnTo>
                <a:lnTo>
                  <a:pt x="23934" y="4219"/>
                </a:lnTo>
                <a:lnTo>
                  <a:pt x="23934" y="4210"/>
                </a:lnTo>
                <a:lnTo>
                  <a:pt x="23943" y="4201"/>
                </a:lnTo>
                <a:lnTo>
                  <a:pt x="23961" y="4201"/>
                </a:lnTo>
                <a:lnTo>
                  <a:pt x="23978" y="4175"/>
                </a:lnTo>
                <a:lnTo>
                  <a:pt x="23996" y="4148"/>
                </a:lnTo>
                <a:lnTo>
                  <a:pt x="24005" y="4130"/>
                </a:lnTo>
                <a:lnTo>
                  <a:pt x="24005" y="4122"/>
                </a:lnTo>
                <a:lnTo>
                  <a:pt x="24005" y="4113"/>
                </a:lnTo>
                <a:lnTo>
                  <a:pt x="24005" y="4095"/>
                </a:lnTo>
                <a:lnTo>
                  <a:pt x="24013" y="4086"/>
                </a:lnTo>
                <a:lnTo>
                  <a:pt x="24013" y="4069"/>
                </a:lnTo>
                <a:lnTo>
                  <a:pt x="24005" y="4060"/>
                </a:lnTo>
                <a:lnTo>
                  <a:pt x="24013" y="4051"/>
                </a:lnTo>
                <a:lnTo>
                  <a:pt x="24022" y="4060"/>
                </a:lnTo>
                <a:lnTo>
                  <a:pt x="24022" y="4069"/>
                </a:lnTo>
                <a:lnTo>
                  <a:pt x="24040" y="4051"/>
                </a:lnTo>
                <a:lnTo>
                  <a:pt x="24058" y="4051"/>
                </a:lnTo>
                <a:lnTo>
                  <a:pt x="24084" y="4033"/>
                </a:lnTo>
                <a:lnTo>
                  <a:pt x="24102" y="4033"/>
                </a:lnTo>
                <a:lnTo>
                  <a:pt x="24111" y="4051"/>
                </a:lnTo>
                <a:lnTo>
                  <a:pt x="24119" y="4042"/>
                </a:lnTo>
                <a:lnTo>
                  <a:pt x="24119" y="4033"/>
                </a:lnTo>
                <a:lnTo>
                  <a:pt x="24111" y="4024"/>
                </a:lnTo>
                <a:lnTo>
                  <a:pt x="24111" y="4016"/>
                </a:lnTo>
                <a:lnTo>
                  <a:pt x="24119" y="4007"/>
                </a:lnTo>
                <a:lnTo>
                  <a:pt x="24111" y="3998"/>
                </a:lnTo>
                <a:lnTo>
                  <a:pt x="24111" y="3989"/>
                </a:lnTo>
                <a:lnTo>
                  <a:pt x="24111" y="3980"/>
                </a:lnTo>
                <a:lnTo>
                  <a:pt x="24111" y="3963"/>
                </a:lnTo>
                <a:lnTo>
                  <a:pt x="24119" y="3945"/>
                </a:lnTo>
                <a:lnTo>
                  <a:pt x="24128" y="3936"/>
                </a:lnTo>
                <a:lnTo>
                  <a:pt x="24137" y="3927"/>
                </a:lnTo>
                <a:lnTo>
                  <a:pt x="24155" y="3919"/>
                </a:lnTo>
                <a:lnTo>
                  <a:pt x="24172" y="3901"/>
                </a:lnTo>
                <a:lnTo>
                  <a:pt x="24190" y="3901"/>
                </a:lnTo>
                <a:lnTo>
                  <a:pt x="24199" y="3901"/>
                </a:lnTo>
                <a:lnTo>
                  <a:pt x="24216" y="3910"/>
                </a:lnTo>
                <a:lnTo>
                  <a:pt x="24234" y="3910"/>
                </a:lnTo>
                <a:lnTo>
                  <a:pt x="24243" y="3901"/>
                </a:lnTo>
                <a:lnTo>
                  <a:pt x="24261" y="3892"/>
                </a:lnTo>
                <a:lnTo>
                  <a:pt x="24269" y="3883"/>
                </a:lnTo>
                <a:lnTo>
                  <a:pt x="24269" y="3866"/>
                </a:lnTo>
                <a:lnTo>
                  <a:pt x="24269" y="3857"/>
                </a:lnTo>
                <a:lnTo>
                  <a:pt x="24252" y="3839"/>
                </a:lnTo>
                <a:lnTo>
                  <a:pt x="24243" y="3822"/>
                </a:lnTo>
                <a:lnTo>
                  <a:pt x="24243" y="3804"/>
                </a:lnTo>
                <a:lnTo>
                  <a:pt x="24252" y="3786"/>
                </a:lnTo>
                <a:lnTo>
                  <a:pt x="24261" y="3769"/>
                </a:lnTo>
                <a:lnTo>
                  <a:pt x="24269" y="3742"/>
                </a:lnTo>
                <a:lnTo>
                  <a:pt x="24278" y="3742"/>
                </a:lnTo>
                <a:lnTo>
                  <a:pt x="24287" y="3733"/>
                </a:lnTo>
                <a:lnTo>
                  <a:pt x="24296" y="3733"/>
                </a:lnTo>
                <a:lnTo>
                  <a:pt x="24305" y="3724"/>
                </a:lnTo>
                <a:lnTo>
                  <a:pt x="24305" y="3716"/>
                </a:lnTo>
                <a:lnTo>
                  <a:pt x="24305" y="3707"/>
                </a:lnTo>
                <a:lnTo>
                  <a:pt x="24313" y="3707"/>
                </a:lnTo>
                <a:lnTo>
                  <a:pt x="24331" y="3707"/>
                </a:lnTo>
                <a:lnTo>
                  <a:pt x="24331" y="3698"/>
                </a:lnTo>
                <a:lnTo>
                  <a:pt x="24340" y="3698"/>
                </a:lnTo>
                <a:lnTo>
                  <a:pt x="24340" y="3707"/>
                </a:lnTo>
                <a:lnTo>
                  <a:pt x="24331" y="3716"/>
                </a:lnTo>
                <a:lnTo>
                  <a:pt x="24313" y="3724"/>
                </a:lnTo>
                <a:lnTo>
                  <a:pt x="24313" y="3733"/>
                </a:lnTo>
                <a:lnTo>
                  <a:pt x="24331" y="3751"/>
                </a:lnTo>
                <a:lnTo>
                  <a:pt x="24340" y="3751"/>
                </a:lnTo>
                <a:lnTo>
                  <a:pt x="24349" y="3742"/>
                </a:lnTo>
                <a:lnTo>
                  <a:pt x="24358" y="3733"/>
                </a:lnTo>
                <a:lnTo>
                  <a:pt x="24366" y="3733"/>
                </a:lnTo>
                <a:lnTo>
                  <a:pt x="24358" y="3707"/>
                </a:lnTo>
                <a:lnTo>
                  <a:pt x="24358" y="3698"/>
                </a:lnTo>
                <a:lnTo>
                  <a:pt x="24358" y="3680"/>
                </a:lnTo>
                <a:lnTo>
                  <a:pt x="24349" y="3680"/>
                </a:lnTo>
                <a:lnTo>
                  <a:pt x="24340" y="3680"/>
                </a:lnTo>
                <a:lnTo>
                  <a:pt x="24331" y="3680"/>
                </a:lnTo>
                <a:lnTo>
                  <a:pt x="24331" y="3671"/>
                </a:lnTo>
                <a:lnTo>
                  <a:pt x="24322" y="3671"/>
                </a:lnTo>
                <a:lnTo>
                  <a:pt x="24322" y="3663"/>
                </a:lnTo>
                <a:lnTo>
                  <a:pt x="24322" y="3645"/>
                </a:lnTo>
                <a:lnTo>
                  <a:pt x="24322" y="3636"/>
                </a:lnTo>
                <a:lnTo>
                  <a:pt x="24322" y="3627"/>
                </a:lnTo>
                <a:lnTo>
                  <a:pt x="24322" y="3619"/>
                </a:lnTo>
                <a:lnTo>
                  <a:pt x="24322" y="3610"/>
                </a:lnTo>
                <a:lnTo>
                  <a:pt x="24340" y="3601"/>
                </a:lnTo>
                <a:lnTo>
                  <a:pt x="24349" y="3592"/>
                </a:lnTo>
                <a:lnTo>
                  <a:pt x="24349" y="3583"/>
                </a:lnTo>
                <a:lnTo>
                  <a:pt x="24358" y="3574"/>
                </a:lnTo>
                <a:lnTo>
                  <a:pt x="24358" y="3566"/>
                </a:lnTo>
                <a:lnTo>
                  <a:pt x="24349" y="3566"/>
                </a:lnTo>
                <a:lnTo>
                  <a:pt x="24322" y="3548"/>
                </a:lnTo>
                <a:lnTo>
                  <a:pt x="24313" y="3548"/>
                </a:lnTo>
                <a:lnTo>
                  <a:pt x="24305" y="3557"/>
                </a:lnTo>
                <a:lnTo>
                  <a:pt x="24296" y="3566"/>
                </a:lnTo>
                <a:lnTo>
                  <a:pt x="24296" y="3574"/>
                </a:lnTo>
                <a:lnTo>
                  <a:pt x="24296" y="3566"/>
                </a:lnTo>
                <a:lnTo>
                  <a:pt x="24278" y="3566"/>
                </a:lnTo>
                <a:lnTo>
                  <a:pt x="24269" y="3557"/>
                </a:lnTo>
                <a:lnTo>
                  <a:pt x="24269" y="3548"/>
                </a:lnTo>
                <a:lnTo>
                  <a:pt x="24261" y="3539"/>
                </a:lnTo>
                <a:lnTo>
                  <a:pt x="24269" y="3513"/>
                </a:lnTo>
                <a:lnTo>
                  <a:pt x="24278" y="3495"/>
                </a:lnTo>
                <a:lnTo>
                  <a:pt x="24296" y="3468"/>
                </a:lnTo>
                <a:lnTo>
                  <a:pt x="24313" y="3460"/>
                </a:lnTo>
                <a:lnTo>
                  <a:pt x="24331" y="3442"/>
                </a:lnTo>
                <a:lnTo>
                  <a:pt x="24340" y="3442"/>
                </a:lnTo>
                <a:lnTo>
                  <a:pt x="24340" y="3433"/>
                </a:lnTo>
                <a:lnTo>
                  <a:pt x="24331" y="3424"/>
                </a:lnTo>
                <a:lnTo>
                  <a:pt x="24340" y="3424"/>
                </a:lnTo>
                <a:lnTo>
                  <a:pt x="24349" y="3424"/>
                </a:lnTo>
                <a:lnTo>
                  <a:pt x="24358" y="3407"/>
                </a:lnTo>
                <a:lnTo>
                  <a:pt x="24358" y="3380"/>
                </a:lnTo>
                <a:lnTo>
                  <a:pt x="24366" y="3363"/>
                </a:lnTo>
                <a:lnTo>
                  <a:pt x="24366" y="3354"/>
                </a:lnTo>
                <a:lnTo>
                  <a:pt x="24366" y="3345"/>
                </a:lnTo>
                <a:lnTo>
                  <a:pt x="24375" y="3336"/>
                </a:lnTo>
                <a:lnTo>
                  <a:pt x="24384" y="3336"/>
                </a:lnTo>
                <a:lnTo>
                  <a:pt x="24393" y="3327"/>
                </a:lnTo>
                <a:lnTo>
                  <a:pt x="24402" y="3327"/>
                </a:lnTo>
                <a:lnTo>
                  <a:pt x="24410" y="3327"/>
                </a:lnTo>
                <a:lnTo>
                  <a:pt x="24419" y="3327"/>
                </a:lnTo>
                <a:lnTo>
                  <a:pt x="24419" y="3336"/>
                </a:lnTo>
                <a:lnTo>
                  <a:pt x="24428" y="3327"/>
                </a:lnTo>
                <a:lnTo>
                  <a:pt x="24437" y="3318"/>
                </a:lnTo>
                <a:lnTo>
                  <a:pt x="24446" y="3318"/>
                </a:lnTo>
                <a:lnTo>
                  <a:pt x="24455" y="3318"/>
                </a:lnTo>
                <a:lnTo>
                  <a:pt x="24463" y="3327"/>
                </a:lnTo>
                <a:lnTo>
                  <a:pt x="24472" y="3345"/>
                </a:lnTo>
                <a:lnTo>
                  <a:pt x="24481" y="3345"/>
                </a:lnTo>
                <a:lnTo>
                  <a:pt x="24490" y="3345"/>
                </a:lnTo>
                <a:lnTo>
                  <a:pt x="24490" y="3336"/>
                </a:lnTo>
                <a:lnTo>
                  <a:pt x="24490" y="3318"/>
                </a:lnTo>
                <a:lnTo>
                  <a:pt x="24499" y="3318"/>
                </a:lnTo>
                <a:lnTo>
                  <a:pt x="24508" y="3310"/>
                </a:lnTo>
                <a:lnTo>
                  <a:pt x="24516" y="3310"/>
                </a:lnTo>
                <a:lnTo>
                  <a:pt x="24525" y="3301"/>
                </a:lnTo>
                <a:lnTo>
                  <a:pt x="24552" y="3292"/>
                </a:lnTo>
                <a:lnTo>
                  <a:pt x="24569" y="3274"/>
                </a:lnTo>
                <a:lnTo>
                  <a:pt x="24587" y="3274"/>
                </a:lnTo>
                <a:lnTo>
                  <a:pt x="24578" y="3283"/>
                </a:lnTo>
                <a:lnTo>
                  <a:pt x="24578" y="3292"/>
                </a:lnTo>
                <a:lnTo>
                  <a:pt x="24578" y="3310"/>
                </a:lnTo>
                <a:lnTo>
                  <a:pt x="24569" y="3318"/>
                </a:lnTo>
                <a:lnTo>
                  <a:pt x="24569" y="3327"/>
                </a:lnTo>
                <a:lnTo>
                  <a:pt x="24569" y="3336"/>
                </a:lnTo>
                <a:lnTo>
                  <a:pt x="24569" y="3345"/>
                </a:lnTo>
                <a:lnTo>
                  <a:pt x="24578" y="3345"/>
                </a:lnTo>
                <a:lnTo>
                  <a:pt x="24587" y="3345"/>
                </a:lnTo>
                <a:lnTo>
                  <a:pt x="24596" y="3336"/>
                </a:lnTo>
                <a:lnTo>
                  <a:pt x="24631" y="3292"/>
                </a:lnTo>
                <a:lnTo>
                  <a:pt x="24649" y="3283"/>
                </a:lnTo>
                <a:lnTo>
                  <a:pt x="24675" y="3274"/>
                </a:lnTo>
                <a:lnTo>
                  <a:pt x="24684" y="3274"/>
                </a:lnTo>
                <a:lnTo>
                  <a:pt x="24719" y="3265"/>
                </a:lnTo>
                <a:lnTo>
                  <a:pt x="24737" y="3265"/>
                </a:lnTo>
                <a:lnTo>
                  <a:pt x="24755" y="3265"/>
                </a:lnTo>
                <a:lnTo>
                  <a:pt x="24763" y="3265"/>
                </a:lnTo>
                <a:lnTo>
                  <a:pt x="24799" y="3265"/>
                </a:lnTo>
                <a:lnTo>
                  <a:pt x="24825" y="3283"/>
                </a:lnTo>
                <a:lnTo>
                  <a:pt x="24843" y="3301"/>
                </a:lnTo>
                <a:lnTo>
                  <a:pt x="24843" y="3310"/>
                </a:lnTo>
                <a:lnTo>
                  <a:pt x="24852" y="3318"/>
                </a:lnTo>
                <a:lnTo>
                  <a:pt x="24860" y="3327"/>
                </a:lnTo>
                <a:lnTo>
                  <a:pt x="24878" y="3327"/>
                </a:lnTo>
                <a:lnTo>
                  <a:pt x="24887" y="3327"/>
                </a:lnTo>
                <a:lnTo>
                  <a:pt x="24887" y="3318"/>
                </a:lnTo>
                <a:lnTo>
                  <a:pt x="24887" y="3301"/>
                </a:lnTo>
                <a:lnTo>
                  <a:pt x="24896" y="3292"/>
                </a:lnTo>
                <a:lnTo>
                  <a:pt x="24896" y="3283"/>
                </a:lnTo>
                <a:lnTo>
                  <a:pt x="24913" y="3274"/>
                </a:lnTo>
                <a:lnTo>
                  <a:pt x="24922" y="3274"/>
                </a:lnTo>
                <a:lnTo>
                  <a:pt x="24966" y="3248"/>
                </a:lnTo>
                <a:lnTo>
                  <a:pt x="24984" y="3230"/>
                </a:lnTo>
                <a:lnTo>
                  <a:pt x="24984" y="3239"/>
                </a:lnTo>
                <a:lnTo>
                  <a:pt x="24993" y="3230"/>
                </a:lnTo>
                <a:lnTo>
                  <a:pt x="25002" y="3230"/>
                </a:lnTo>
                <a:lnTo>
                  <a:pt x="25019" y="3221"/>
                </a:lnTo>
                <a:lnTo>
                  <a:pt x="25028" y="3213"/>
                </a:lnTo>
                <a:lnTo>
                  <a:pt x="25028" y="3204"/>
                </a:lnTo>
                <a:lnTo>
                  <a:pt x="25028" y="3195"/>
                </a:lnTo>
                <a:lnTo>
                  <a:pt x="25037" y="3195"/>
                </a:lnTo>
                <a:lnTo>
                  <a:pt x="25046" y="3195"/>
                </a:lnTo>
                <a:lnTo>
                  <a:pt x="25055" y="3186"/>
                </a:lnTo>
                <a:lnTo>
                  <a:pt x="25063" y="3186"/>
                </a:lnTo>
                <a:lnTo>
                  <a:pt x="25063" y="3177"/>
                </a:lnTo>
                <a:lnTo>
                  <a:pt x="25063" y="3168"/>
                </a:lnTo>
                <a:lnTo>
                  <a:pt x="25081" y="3168"/>
                </a:lnTo>
                <a:lnTo>
                  <a:pt x="25099" y="3151"/>
                </a:lnTo>
                <a:lnTo>
                  <a:pt x="25116" y="3133"/>
                </a:lnTo>
                <a:lnTo>
                  <a:pt x="25134" y="3142"/>
                </a:lnTo>
                <a:lnTo>
                  <a:pt x="25160" y="3124"/>
                </a:lnTo>
                <a:lnTo>
                  <a:pt x="25169" y="3124"/>
                </a:lnTo>
                <a:lnTo>
                  <a:pt x="25187" y="3124"/>
                </a:lnTo>
                <a:lnTo>
                  <a:pt x="25196" y="3115"/>
                </a:lnTo>
                <a:lnTo>
                  <a:pt x="25196" y="3107"/>
                </a:lnTo>
                <a:lnTo>
                  <a:pt x="25205" y="3115"/>
                </a:lnTo>
                <a:lnTo>
                  <a:pt x="25231" y="3098"/>
                </a:lnTo>
                <a:lnTo>
                  <a:pt x="25240" y="3089"/>
                </a:lnTo>
                <a:lnTo>
                  <a:pt x="25249" y="3089"/>
                </a:lnTo>
                <a:lnTo>
                  <a:pt x="25257" y="3089"/>
                </a:lnTo>
                <a:lnTo>
                  <a:pt x="25266" y="3080"/>
                </a:lnTo>
                <a:lnTo>
                  <a:pt x="25319" y="3063"/>
                </a:lnTo>
                <a:lnTo>
                  <a:pt x="25328" y="3054"/>
                </a:lnTo>
                <a:lnTo>
                  <a:pt x="25346" y="3045"/>
                </a:lnTo>
                <a:lnTo>
                  <a:pt x="25363" y="3045"/>
                </a:lnTo>
                <a:lnTo>
                  <a:pt x="25381" y="3036"/>
                </a:lnTo>
                <a:lnTo>
                  <a:pt x="25372" y="3036"/>
                </a:lnTo>
                <a:lnTo>
                  <a:pt x="25363" y="3027"/>
                </a:lnTo>
                <a:lnTo>
                  <a:pt x="25363" y="3018"/>
                </a:lnTo>
                <a:lnTo>
                  <a:pt x="25372" y="3018"/>
                </a:lnTo>
                <a:lnTo>
                  <a:pt x="25381" y="3018"/>
                </a:lnTo>
                <a:lnTo>
                  <a:pt x="25390" y="3018"/>
                </a:lnTo>
                <a:lnTo>
                  <a:pt x="25399" y="3018"/>
                </a:lnTo>
                <a:lnTo>
                  <a:pt x="25390" y="3027"/>
                </a:lnTo>
                <a:lnTo>
                  <a:pt x="25390" y="3036"/>
                </a:lnTo>
                <a:lnTo>
                  <a:pt x="25416" y="3036"/>
                </a:lnTo>
                <a:lnTo>
                  <a:pt x="25443" y="3045"/>
                </a:lnTo>
                <a:lnTo>
                  <a:pt x="25513" y="3063"/>
                </a:lnTo>
                <a:lnTo>
                  <a:pt x="25522" y="3071"/>
                </a:lnTo>
                <a:lnTo>
                  <a:pt x="25522" y="3063"/>
                </a:lnTo>
                <a:lnTo>
                  <a:pt x="25531" y="3054"/>
                </a:lnTo>
                <a:lnTo>
                  <a:pt x="25540" y="3045"/>
                </a:lnTo>
                <a:lnTo>
                  <a:pt x="25549" y="3036"/>
                </a:lnTo>
                <a:lnTo>
                  <a:pt x="25557" y="3027"/>
                </a:lnTo>
                <a:lnTo>
                  <a:pt x="25557" y="3018"/>
                </a:lnTo>
                <a:lnTo>
                  <a:pt x="25549" y="3010"/>
                </a:lnTo>
                <a:lnTo>
                  <a:pt x="25540" y="3001"/>
                </a:lnTo>
                <a:lnTo>
                  <a:pt x="25531" y="2992"/>
                </a:lnTo>
                <a:lnTo>
                  <a:pt x="25540" y="2983"/>
                </a:lnTo>
                <a:lnTo>
                  <a:pt x="25549" y="2983"/>
                </a:lnTo>
                <a:lnTo>
                  <a:pt x="25540" y="2974"/>
                </a:lnTo>
                <a:lnTo>
                  <a:pt x="25540" y="2965"/>
                </a:lnTo>
                <a:lnTo>
                  <a:pt x="25513" y="2957"/>
                </a:lnTo>
                <a:lnTo>
                  <a:pt x="25513" y="2948"/>
                </a:lnTo>
                <a:lnTo>
                  <a:pt x="25496" y="2930"/>
                </a:lnTo>
                <a:lnTo>
                  <a:pt x="25496" y="2939"/>
                </a:lnTo>
                <a:lnTo>
                  <a:pt x="25496" y="2948"/>
                </a:lnTo>
                <a:lnTo>
                  <a:pt x="25496" y="2939"/>
                </a:lnTo>
                <a:lnTo>
                  <a:pt x="25487" y="2939"/>
                </a:lnTo>
                <a:lnTo>
                  <a:pt x="25496" y="2930"/>
                </a:lnTo>
                <a:lnTo>
                  <a:pt x="25487" y="2921"/>
                </a:lnTo>
                <a:lnTo>
                  <a:pt x="25478" y="2921"/>
                </a:lnTo>
                <a:lnTo>
                  <a:pt x="25487" y="2912"/>
                </a:lnTo>
                <a:lnTo>
                  <a:pt x="25496" y="2912"/>
                </a:lnTo>
                <a:lnTo>
                  <a:pt x="25496" y="2895"/>
                </a:lnTo>
                <a:lnTo>
                  <a:pt x="25487" y="2877"/>
                </a:lnTo>
                <a:lnTo>
                  <a:pt x="25478" y="2877"/>
                </a:lnTo>
                <a:lnTo>
                  <a:pt x="25478" y="2868"/>
                </a:lnTo>
                <a:lnTo>
                  <a:pt x="25478" y="2860"/>
                </a:lnTo>
                <a:lnTo>
                  <a:pt x="25469" y="2842"/>
                </a:lnTo>
                <a:lnTo>
                  <a:pt x="25460" y="2833"/>
                </a:lnTo>
                <a:lnTo>
                  <a:pt x="25452" y="2833"/>
                </a:lnTo>
                <a:lnTo>
                  <a:pt x="25452" y="2842"/>
                </a:lnTo>
                <a:lnTo>
                  <a:pt x="25443" y="2851"/>
                </a:lnTo>
                <a:lnTo>
                  <a:pt x="25434" y="2851"/>
                </a:lnTo>
                <a:lnTo>
                  <a:pt x="25416" y="2833"/>
                </a:lnTo>
                <a:lnTo>
                  <a:pt x="25399" y="2824"/>
                </a:lnTo>
                <a:lnTo>
                  <a:pt x="25399" y="2807"/>
                </a:lnTo>
                <a:lnTo>
                  <a:pt x="25399" y="2789"/>
                </a:lnTo>
                <a:lnTo>
                  <a:pt x="25399" y="2780"/>
                </a:lnTo>
                <a:lnTo>
                  <a:pt x="25372" y="2789"/>
                </a:lnTo>
                <a:lnTo>
                  <a:pt x="25354" y="2798"/>
                </a:lnTo>
                <a:lnTo>
                  <a:pt x="25346" y="2798"/>
                </a:lnTo>
                <a:lnTo>
                  <a:pt x="25328" y="2789"/>
                </a:lnTo>
                <a:lnTo>
                  <a:pt x="25302" y="2807"/>
                </a:lnTo>
                <a:lnTo>
                  <a:pt x="25310" y="2798"/>
                </a:lnTo>
                <a:lnTo>
                  <a:pt x="25319" y="2798"/>
                </a:lnTo>
                <a:lnTo>
                  <a:pt x="25319" y="2789"/>
                </a:lnTo>
                <a:lnTo>
                  <a:pt x="25319" y="2780"/>
                </a:lnTo>
                <a:lnTo>
                  <a:pt x="25310" y="2771"/>
                </a:lnTo>
                <a:lnTo>
                  <a:pt x="25302" y="2762"/>
                </a:lnTo>
                <a:lnTo>
                  <a:pt x="25293" y="2771"/>
                </a:lnTo>
                <a:lnTo>
                  <a:pt x="25284" y="2771"/>
                </a:lnTo>
                <a:lnTo>
                  <a:pt x="25275" y="2780"/>
                </a:lnTo>
                <a:lnTo>
                  <a:pt x="25249" y="2789"/>
                </a:lnTo>
                <a:lnTo>
                  <a:pt x="25231" y="2789"/>
                </a:lnTo>
                <a:lnTo>
                  <a:pt x="25196" y="2789"/>
                </a:lnTo>
                <a:lnTo>
                  <a:pt x="25187" y="2789"/>
                </a:lnTo>
                <a:lnTo>
                  <a:pt x="25231" y="2780"/>
                </a:lnTo>
                <a:lnTo>
                  <a:pt x="25249" y="2780"/>
                </a:lnTo>
                <a:lnTo>
                  <a:pt x="25275" y="2771"/>
                </a:lnTo>
                <a:lnTo>
                  <a:pt x="25302" y="2762"/>
                </a:lnTo>
                <a:lnTo>
                  <a:pt x="25328" y="2771"/>
                </a:lnTo>
                <a:lnTo>
                  <a:pt x="25337" y="2771"/>
                </a:lnTo>
                <a:lnTo>
                  <a:pt x="25354" y="2771"/>
                </a:lnTo>
                <a:lnTo>
                  <a:pt x="25372" y="2780"/>
                </a:lnTo>
                <a:lnTo>
                  <a:pt x="25381" y="2780"/>
                </a:lnTo>
                <a:lnTo>
                  <a:pt x="25381" y="2771"/>
                </a:lnTo>
                <a:lnTo>
                  <a:pt x="25381" y="2762"/>
                </a:lnTo>
                <a:lnTo>
                  <a:pt x="25372" y="2754"/>
                </a:lnTo>
                <a:lnTo>
                  <a:pt x="25363" y="2754"/>
                </a:lnTo>
                <a:lnTo>
                  <a:pt x="25346" y="2754"/>
                </a:lnTo>
                <a:lnTo>
                  <a:pt x="25328" y="2754"/>
                </a:lnTo>
                <a:lnTo>
                  <a:pt x="25319" y="2745"/>
                </a:lnTo>
                <a:lnTo>
                  <a:pt x="25328" y="2745"/>
                </a:lnTo>
                <a:lnTo>
                  <a:pt x="25337" y="2754"/>
                </a:lnTo>
                <a:lnTo>
                  <a:pt x="25363" y="2745"/>
                </a:lnTo>
                <a:lnTo>
                  <a:pt x="25381" y="2754"/>
                </a:lnTo>
                <a:lnTo>
                  <a:pt x="25390" y="2762"/>
                </a:lnTo>
                <a:lnTo>
                  <a:pt x="25407" y="2780"/>
                </a:lnTo>
                <a:lnTo>
                  <a:pt x="25425" y="2789"/>
                </a:lnTo>
                <a:lnTo>
                  <a:pt x="25460" y="2798"/>
                </a:lnTo>
                <a:lnTo>
                  <a:pt x="25478" y="2798"/>
                </a:lnTo>
                <a:lnTo>
                  <a:pt x="25496" y="2798"/>
                </a:lnTo>
                <a:lnTo>
                  <a:pt x="25522" y="2780"/>
                </a:lnTo>
                <a:lnTo>
                  <a:pt x="25549" y="2780"/>
                </a:lnTo>
                <a:lnTo>
                  <a:pt x="25566" y="2762"/>
                </a:lnTo>
                <a:lnTo>
                  <a:pt x="25575" y="2754"/>
                </a:lnTo>
                <a:lnTo>
                  <a:pt x="25593" y="2745"/>
                </a:lnTo>
                <a:lnTo>
                  <a:pt x="25610" y="2736"/>
                </a:lnTo>
                <a:lnTo>
                  <a:pt x="25619" y="2727"/>
                </a:lnTo>
                <a:lnTo>
                  <a:pt x="25628" y="2709"/>
                </a:lnTo>
                <a:lnTo>
                  <a:pt x="25628" y="2701"/>
                </a:lnTo>
                <a:lnTo>
                  <a:pt x="25637" y="2692"/>
                </a:lnTo>
                <a:lnTo>
                  <a:pt x="25637" y="2683"/>
                </a:lnTo>
                <a:lnTo>
                  <a:pt x="25637" y="2674"/>
                </a:lnTo>
                <a:lnTo>
                  <a:pt x="25628" y="2674"/>
                </a:lnTo>
                <a:lnTo>
                  <a:pt x="25619" y="2665"/>
                </a:lnTo>
                <a:lnTo>
                  <a:pt x="25610" y="2657"/>
                </a:lnTo>
                <a:lnTo>
                  <a:pt x="25602" y="2648"/>
                </a:lnTo>
                <a:lnTo>
                  <a:pt x="25602" y="2630"/>
                </a:lnTo>
                <a:lnTo>
                  <a:pt x="25610" y="2621"/>
                </a:lnTo>
                <a:lnTo>
                  <a:pt x="25610" y="2612"/>
                </a:lnTo>
                <a:lnTo>
                  <a:pt x="25619" y="2621"/>
                </a:lnTo>
                <a:lnTo>
                  <a:pt x="25628" y="2612"/>
                </a:lnTo>
                <a:lnTo>
                  <a:pt x="25637" y="2612"/>
                </a:lnTo>
                <a:lnTo>
                  <a:pt x="25637" y="2604"/>
                </a:lnTo>
                <a:lnTo>
                  <a:pt x="25637" y="2595"/>
                </a:lnTo>
                <a:lnTo>
                  <a:pt x="25646" y="2595"/>
                </a:lnTo>
                <a:lnTo>
                  <a:pt x="25654" y="2586"/>
                </a:lnTo>
                <a:lnTo>
                  <a:pt x="25654" y="2595"/>
                </a:lnTo>
                <a:lnTo>
                  <a:pt x="25654" y="2604"/>
                </a:lnTo>
                <a:lnTo>
                  <a:pt x="25663" y="2612"/>
                </a:lnTo>
                <a:lnTo>
                  <a:pt x="25672" y="2612"/>
                </a:lnTo>
                <a:lnTo>
                  <a:pt x="25681" y="2604"/>
                </a:lnTo>
                <a:lnTo>
                  <a:pt x="25690" y="2595"/>
                </a:lnTo>
                <a:lnTo>
                  <a:pt x="25699" y="2586"/>
                </a:lnTo>
                <a:lnTo>
                  <a:pt x="25699" y="2595"/>
                </a:lnTo>
                <a:lnTo>
                  <a:pt x="25690" y="2612"/>
                </a:lnTo>
                <a:lnTo>
                  <a:pt x="25681" y="2621"/>
                </a:lnTo>
                <a:lnTo>
                  <a:pt x="25681" y="2630"/>
                </a:lnTo>
                <a:lnTo>
                  <a:pt x="25672" y="2630"/>
                </a:lnTo>
                <a:lnTo>
                  <a:pt x="25663" y="2630"/>
                </a:lnTo>
                <a:lnTo>
                  <a:pt x="25672" y="2639"/>
                </a:lnTo>
                <a:lnTo>
                  <a:pt x="25681" y="2648"/>
                </a:lnTo>
                <a:lnTo>
                  <a:pt x="25690" y="2657"/>
                </a:lnTo>
                <a:lnTo>
                  <a:pt x="25699" y="2665"/>
                </a:lnTo>
                <a:lnTo>
                  <a:pt x="25699" y="2674"/>
                </a:lnTo>
                <a:lnTo>
                  <a:pt x="25699" y="2683"/>
                </a:lnTo>
                <a:lnTo>
                  <a:pt x="25699" y="2692"/>
                </a:lnTo>
                <a:lnTo>
                  <a:pt x="25707" y="2692"/>
                </a:lnTo>
                <a:lnTo>
                  <a:pt x="25716" y="2701"/>
                </a:lnTo>
                <a:lnTo>
                  <a:pt x="25760" y="2692"/>
                </a:lnTo>
                <a:lnTo>
                  <a:pt x="25769" y="2692"/>
                </a:lnTo>
                <a:lnTo>
                  <a:pt x="25796" y="2683"/>
                </a:lnTo>
                <a:lnTo>
                  <a:pt x="25804" y="2683"/>
                </a:lnTo>
                <a:lnTo>
                  <a:pt x="25813" y="2683"/>
                </a:lnTo>
                <a:lnTo>
                  <a:pt x="25840" y="2692"/>
                </a:lnTo>
                <a:lnTo>
                  <a:pt x="25875" y="2701"/>
                </a:lnTo>
                <a:lnTo>
                  <a:pt x="25884" y="2709"/>
                </a:lnTo>
                <a:lnTo>
                  <a:pt x="25893" y="2727"/>
                </a:lnTo>
                <a:lnTo>
                  <a:pt x="25893" y="2745"/>
                </a:lnTo>
                <a:lnTo>
                  <a:pt x="25893" y="2754"/>
                </a:lnTo>
                <a:lnTo>
                  <a:pt x="25901" y="2762"/>
                </a:lnTo>
                <a:lnTo>
                  <a:pt x="25919" y="2771"/>
                </a:lnTo>
                <a:lnTo>
                  <a:pt x="25928" y="2780"/>
                </a:lnTo>
                <a:lnTo>
                  <a:pt x="25937" y="2780"/>
                </a:lnTo>
                <a:lnTo>
                  <a:pt x="25946" y="2780"/>
                </a:lnTo>
                <a:lnTo>
                  <a:pt x="25954" y="2780"/>
                </a:lnTo>
                <a:lnTo>
                  <a:pt x="25972" y="2780"/>
                </a:lnTo>
                <a:lnTo>
                  <a:pt x="25990" y="2789"/>
                </a:lnTo>
                <a:lnTo>
                  <a:pt x="26007" y="2798"/>
                </a:lnTo>
                <a:lnTo>
                  <a:pt x="26016" y="2807"/>
                </a:lnTo>
                <a:lnTo>
                  <a:pt x="26034" y="2824"/>
                </a:lnTo>
                <a:lnTo>
                  <a:pt x="26051" y="2833"/>
                </a:lnTo>
                <a:lnTo>
                  <a:pt x="26060" y="2833"/>
                </a:lnTo>
                <a:lnTo>
                  <a:pt x="26069" y="2824"/>
                </a:lnTo>
                <a:lnTo>
                  <a:pt x="26078" y="2815"/>
                </a:lnTo>
                <a:lnTo>
                  <a:pt x="26078" y="2807"/>
                </a:lnTo>
                <a:lnTo>
                  <a:pt x="26078" y="2815"/>
                </a:lnTo>
                <a:lnTo>
                  <a:pt x="26078" y="2824"/>
                </a:lnTo>
                <a:lnTo>
                  <a:pt x="26078" y="2833"/>
                </a:lnTo>
                <a:lnTo>
                  <a:pt x="26087" y="2842"/>
                </a:lnTo>
                <a:lnTo>
                  <a:pt x="26096" y="2842"/>
                </a:lnTo>
                <a:lnTo>
                  <a:pt x="26104" y="2842"/>
                </a:lnTo>
                <a:lnTo>
                  <a:pt x="26104" y="2833"/>
                </a:lnTo>
                <a:lnTo>
                  <a:pt x="26113" y="2833"/>
                </a:lnTo>
                <a:lnTo>
                  <a:pt x="26104" y="2815"/>
                </a:lnTo>
                <a:lnTo>
                  <a:pt x="26113" y="2815"/>
                </a:lnTo>
                <a:lnTo>
                  <a:pt x="26122" y="2815"/>
                </a:lnTo>
                <a:lnTo>
                  <a:pt x="26122" y="2824"/>
                </a:lnTo>
                <a:lnTo>
                  <a:pt x="26149" y="2824"/>
                </a:lnTo>
                <a:lnTo>
                  <a:pt x="26149" y="2815"/>
                </a:lnTo>
                <a:lnTo>
                  <a:pt x="26140" y="2807"/>
                </a:lnTo>
                <a:lnTo>
                  <a:pt x="26131" y="2807"/>
                </a:lnTo>
                <a:lnTo>
                  <a:pt x="26122" y="2798"/>
                </a:lnTo>
                <a:lnTo>
                  <a:pt x="26113" y="2798"/>
                </a:lnTo>
                <a:lnTo>
                  <a:pt x="26104" y="2789"/>
                </a:lnTo>
                <a:lnTo>
                  <a:pt x="26113" y="2789"/>
                </a:lnTo>
                <a:lnTo>
                  <a:pt x="26113" y="2780"/>
                </a:lnTo>
                <a:lnTo>
                  <a:pt x="26122" y="2780"/>
                </a:lnTo>
                <a:lnTo>
                  <a:pt x="26113" y="2771"/>
                </a:lnTo>
                <a:lnTo>
                  <a:pt x="26104" y="2771"/>
                </a:lnTo>
                <a:lnTo>
                  <a:pt x="26096" y="2780"/>
                </a:lnTo>
                <a:lnTo>
                  <a:pt x="26096" y="2771"/>
                </a:lnTo>
                <a:lnTo>
                  <a:pt x="26104" y="2771"/>
                </a:lnTo>
                <a:lnTo>
                  <a:pt x="26113" y="2771"/>
                </a:lnTo>
                <a:lnTo>
                  <a:pt x="26122" y="2771"/>
                </a:lnTo>
                <a:lnTo>
                  <a:pt x="26131" y="2762"/>
                </a:lnTo>
                <a:lnTo>
                  <a:pt x="26149" y="2762"/>
                </a:lnTo>
                <a:lnTo>
                  <a:pt x="26157" y="2754"/>
                </a:lnTo>
                <a:lnTo>
                  <a:pt x="26157" y="2745"/>
                </a:lnTo>
                <a:lnTo>
                  <a:pt x="26157" y="2736"/>
                </a:lnTo>
                <a:lnTo>
                  <a:pt x="26157" y="2727"/>
                </a:lnTo>
                <a:lnTo>
                  <a:pt x="26149" y="2727"/>
                </a:lnTo>
                <a:lnTo>
                  <a:pt x="26140" y="2727"/>
                </a:lnTo>
                <a:lnTo>
                  <a:pt x="26131" y="2727"/>
                </a:lnTo>
                <a:lnTo>
                  <a:pt x="26157" y="2718"/>
                </a:lnTo>
                <a:lnTo>
                  <a:pt x="26157" y="2701"/>
                </a:lnTo>
                <a:lnTo>
                  <a:pt x="26149" y="2701"/>
                </a:lnTo>
                <a:lnTo>
                  <a:pt x="26149" y="2692"/>
                </a:lnTo>
                <a:lnTo>
                  <a:pt x="26140" y="2683"/>
                </a:lnTo>
                <a:lnTo>
                  <a:pt x="26122" y="2674"/>
                </a:lnTo>
                <a:lnTo>
                  <a:pt x="26131" y="2674"/>
                </a:lnTo>
                <a:lnTo>
                  <a:pt x="26149" y="2674"/>
                </a:lnTo>
                <a:lnTo>
                  <a:pt x="26149" y="2683"/>
                </a:lnTo>
                <a:lnTo>
                  <a:pt x="26157" y="2683"/>
                </a:lnTo>
                <a:lnTo>
                  <a:pt x="26166" y="2683"/>
                </a:lnTo>
                <a:close/>
                <a:moveTo>
                  <a:pt x="16382" y="5181"/>
                </a:moveTo>
                <a:lnTo>
                  <a:pt x="16373" y="5189"/>
                </a:lnTo>
                <a:lnTo>
                  <a:pt x="16364" y="5189"/>
                </a:lnTo>
                <a:lnTo>
                  <a:pt x="16356" y="5189"/>
                </a:lnTo>
                <a:lnTo>
                  <a:pt x="16347" y="5189"/>
                </a:lnTo>
                <a:lnTo>
                  <a:pt x="16347" y="5198"/>
                </a:lnTo>
                <a:lnTo>
                  <a:pt x="16356" y="5198"/>
                </a:lnTo>
                <a:lnTo>
                  <a:pt x="16347" y="5198"/>
                </a:lnTo>
                <a:lnTo>
                  <a:pt x="16338" y="5198"/>
                </a:lnTo>
                <a:lnTo>
                  <a:pt x="16329" y="5198"/>
                </a:lnTo>
                <a:lnTo>
                  <a:pt x="16320" y="5207"/>
                </a:lnTo>
                <a:lnTo>
                  <a:pt x="16312" y="5207"/>
                </a:lnTo>
                <a:lnTo>
                  <a:pt x="16303" y="5198"/>
                </a:lnTo>
                <a:lnTo>
                  <a:pt x="16294" y="5189"/>
                </a:lnTo>
                <a:lnTo>
                  <a:pt x="16285" y="5189"/>
                </a:lnTo>
                <a:lnTo>
                  <a:pt x="16276" y="5189"/>
                </a:lnTo>
                <a:lnTo>
                  <a:pt x="16267" y="5189"/>
                </a:lnTo>
                <a:lnTo>
                  <a:pt x="16259" y="5181"/>
                </a:lnTo>
                <a:lnTo>
                  <a:pt x="16250" y="5181"/>
                </a:lnTo>
                <a:lnTo>
                  <a:pt x="16250" y="5172"/>
                </a:lnTo>
                <a:lnTo>
                  <a:pt x="16241" y="5189"/>
                </a:lnTo>
                <a:lnTo>
                  <a:pt x="16241" y="5198"/>
                </a:lnTo>
                <a:lnTo>
                  <a:pt x="16241" y="5216"/>
                </a:lnTo>
                <a:lnTo>
                  <a:pt x="16232" y="5225"/>
                </a:lnTo>
                <a:lnTo>
                  <a:pt x="16232" y="5242"/>
                </a:lnTo>
                <a:lnTo>
                  <a:pt x="16241" y="5260"/>
                </a:lnTo>
                <a:lnTo>
                  <a:pt x="16241" y="5269"/>
                </a:lnTo>
                <a:lnTo>
                  <a:pt x="16250" y="5278"/>
                </a:lnTo>
                <a:lnTo>
                  <a:pt x="16259" y="5278"/>
                </a:lnTo>
                <a:lnTo>
                  <a:pt x="16250" y="5269"/>
                </a:lnTo>
                <a:lnTo>
                  <a:pt x="16250" y="5260"/>
                </a:lnTo>
                <a:lnTo>
                  <a:pt x="16259" y="5260"/>
                </a:lnTo>
                <a:lnTo>
                  <a:pt x="16276" y="5269"/>
                </a:lnTo>
                <a:lnTo>
                  <a:pt x="16285" y="5269"/>
                </a:lnTo>
                <a:lnTo>
                  <a:pt x="16285" y="5278"/>
                </a:lnTo>
                <a:lnTo>
                  <a:pt x="16285" y="5287"/>
                </a:lnTo>
                <a:lnTo>
                  <a:pt x="16294" y="5295"/>
                </a:lnTo>
                <a:lnTo>
                  <a:pt x="16294" y="5304"/>
                </a:lnTo>
                <a:lnTo>
                  <a:pt x="16285" y="5304"/>
                </a:lnTo>
                <a:lnTo>
                  <a:pt x="16276" y="5295"/>
                </a:lnTo>
                <a:lnTo>
                  <a:pt x="16267" y="5295"/>
                </a:lnTo>
                <a:lnTo>
                  <a:pt x="16259" y="5313"/>
                </a:lnTo>
                <a:lnTo>
                  <a:pt x="16267" y="5322"/>
                </a:lnTo>
                <a:lnTo>
                  <a:pt x="16276" y="5322"/>
                </a:lnTo>
                <a:lnTo>
                  <a:pt x="16285" y="5322"/>
                </a:lnTo>
                <a:lnTo>
                  <a:pt x="16294" y="5322"/>
                </a:lnTo>
                <a:lnTo>
                  <a:pt x="16294" y="5331"/>
                </a:lnTo>
                <a:lnTo>
                  <a:pt x="16303" y="5331"/>
                </a:lnTo>
                <a:lnTo>
                  <a:pt x="16303" y="5340"/>
                </a:lnTo>
                <a:lnTo>
                  <a:pt x="16312" y="5348"/>
                </a:lnTo>
                <a:lnTo>
                  <a:pt x="16320" y="5348"/>
                </a:lnTo>
                <a:lnTo>
                  <a:pt x="16320" y="5357"/>
                </a:lnTo>
                <a:lnTo>
                  <a:pt x="16320" y="5366"/>
                </a:lnTo>
                <a:lnTo>
                  <a:pt x="16312" y="5384"/>
                </a:lnTo>
                <a:lnTo>
                  <a:pt x="16312" y="5392"/>
                </a:lnTo>
                <a:lnTo>
                  <a:pt x="16312" y="5401"/>
                </a:lnTo>
                <a:lnTo>
                  <a:pt x="16312" y="5410"/>
                </a:lnTo>
                <a:lnTo>
                  <a:pt x="16312" y="5428"/>
                </a:lnTo>
                <a:lnTo>
                  <a:pt x="16312" y="5437"/>
                </a:lnTo>
                <a:lnTo>
                  <a:pt x="16312" y="5463"/>
                </a:lnTo>
                <a:lnTo>
                  <a:pt x="16320" y="5481"/>
                </a:lnTo>
                <a:lnTo>
                  <a:pt x="16320" y="5490"/>
                </a:lnTo>
                <a:lnTo>
                  <a:pt x="16320" y="5498"/>
                </a:lnTo>
                <a:lnTo>
                  <a:pt x="16329" y="5525"/>
                </a:lnTo>
                <a:lnTo>
                  <a:pt x="16329" y="5534"/>
                </a:lnTo>
                <a:lnTo>
                  <a:pt x="16320" y="5534"/>
                </a:lnTo>
                <a:lnTo>
                  <a:pt x="16312" y="5534"/>
                </a:lnTo>
                <a:lnTo>
                  <a:pt x="16303" y="5534"/>
                </a:lnTo>
                <a:lnTo>
                  <a:pt x="16312" y="5525"/>
                </a:lnTo>
                <a:lnTo>
                  <a:pt x="16320" y="5525"/>
                </a:lnTo>
                <a:lnTo>
                  <a:pt x="16312" y="5525"/>
                </a:lnTo>
                <a:lnTo>
                  <a:pt x="16276" y="5525"/>
                </a:lnTo>
                <a:lnTo>
                  <a:pt x="16197" y="5551"/>
                </a:lnTo>
                <a:lnTo>
                  <a:pt x="16162" y="5551"/>
                </a:lnTo>
                <a:lnTo>
                  <a:pt x="16117" y="5543"/>
                </a:lnTo>
                <a:lnTo>
                  <a:pt x="16100" y="5534"/>
                </a:lnTo>
                <a:lnTo>
                  <a:pt x="16073" y="5516"/>
                </a:lnTo>
                <a:lnTo>
                  <a:pt x="16056" y="5507"/>
                </a:lnTo>
                <a:lnTo>
                  <a:pt x="16047" y="5490"/>
                </a:lnTo>
                <a:lnTo>
                  <a:pt x="16047" y="5481"/>
                </a:lnTo>
                <a:lnTo>
                  <a:pt x="16038" y="5481"/>
                </a:lnTo>
                <a:lnTo>
                  <a:pt x="16029" y="5481"/>
                </a:lnTo>
                <a:lnTo>
                  <a:pt x="16012" y="5481"/>
                </a:lnTo>
                <a:lnTo>
                  <a:pt x="15994" y="5472"/>
                </a:lnTo>
                <a:lnTo>
                  <a:pt x="15985" y="5472"/>
                </a:lnTo>
                <a:lnTo>
                  <a:pt x="15967" y="5463"/>
                </a:lnTo>
                <a:lnTo>
                  <a:pt x="15959" y="5454"/>
                </a:lnTo>
                <a:lnTo>
                  <a:pt x="15959" y="5445"/>
                </a:lnTo>
                <a:lnTo>
                  <a:pt x="15950" y="5428"/>
                </a:lnTo>
                <a:lnTo>
                  <a:pt x="15950" y="5419"/>
                </a:lnTo>
                <a:lnTo>
                  <a:pt x="15950" y="5401"/>
                </a:lnTo>
                <a:lnTo>
                  <a:pt x="15950" y="5392"/>
                </a:lnTo>
                <a:lnTo>
                  <a:pt x="15950" y="5366"/>
                </a:lnTo>
                <a:lnTo>
                  <a:pt x="15950" y="5357"/>
                </a:lnTo>
                <a:lnTo>
                  <a:pt x="15950" y="5348"/>
                </a:lnTo>
                <a:lnTo>
                  <a:pt x="15959" y="5340"/>
                </a:lnTo>
                <a:lnTo>
                  <a:pt x="15967" y="5340"/>
                </a:lnTo>
                <a:lnTo>
                  <a:pt x="15967" y="5348"/>
                </a:lnTo>
                <a:lnTo>
                  <a:pt x="15976" y="5340"/>
                </a:lnTo>
                <a:lnTo>
                  <a:pt x="15976" y="5322"/>
                </a:lnTo>
                <a:lnTo>
                  <a:pt x="15985" y="5322"/>
                </a:lnTo>
                <a:lnTo>
                  <a:pt x="15985" y="5313"/>
                </a:lnTo>
                <a:lnTo>
                  <a:pt x="15985" y="5304"/>
                </a:lnTo>
                <a:lnTo>
                  <a:pt x="15985" y="5295"/>
                </a:lnTo>
                <a:lnTo>
                  <a:pt x="15985" y="5278"/>
                </a:lnTo>
                <a:lnTo>
                  <a:pt x="15994" y="5251"/>
                </a:lnTo>
                <a:lnTo>
                  <a:pt x="16003" y="5242"/>
                </a:lnTo>
                <a:lnTo>
                  <a:pt x="16012" y="5242"/>
                </a:lnTo>
                <a:lnTo>
                  <a:pt x="16020" y="5234"/>
                </a:lnTo>
                <a:lnTo>
                  <a:pt x="16029" y="5234"/>
                </a:lnTo>
                <a:lnTo>
                  <a:pt x="16047" y="5234"/>
                </a:lnTo>
                <a:lnTo>
                  <a:pt x="16056" y="5234"/>
                </a:lnTo>
                <a:lnTo>
                  <a:pt x="16056" y="5225"/>
                </a:lnTo>
                <a:lnTo>
                  <a:pt x="16047" y="5225"/>
                </a:lnTo>
                <a:lnTo>
                  <a:pt x="16047" y="5216"/>
                </a:lnTo>
                <a:lnTo>
                  <a:pt x="16038" y="5216"/>
                </a:lnTo>
                <a:lnTo>
                  <a:pt x="16029" y="5207"/>
                </a:lnTo>
                <a:lnTo>
                  <a:pt x="16020" y="5207"/>
                </a:lnTo>
                <a:lnTo>
                  <a:pt x="16012" y="5207"/>
                </a:lnTo>
                <a:lnTo>
                  <a:pt x="16003" y="5198"/>
                </a:lnTo>
                <a:lnTo>
                  <a:pt x="15994" y="5189"/>
                </a:lnTo>
                <a:lnTo>
                  <a:pt x="15976" y="5172"/>
                </a:lnTo>
                <a:lnTo>
                  <a:pt x="15967" y="5163"/>
                </a:lnTo>
                <a:lnTo>
                  <a:pt x="15967" y="5154"/>
                </a:lnTo>
                <a:lnTo>
                  <a:pt x="15967" y="5145"/>
                </a:lnTo>
                <a:lnTo>
                  <a:pt x="15959" y="5145"/>
                </a:lnTo>
                <a:lnTo>
                  <a:pt x="15950" y="5119"/>
                </a:lnTo>
                <a:lnTo>
                  <a:pt x="15932" y="5101"/>
                </a:lnTo>
                <a:lnTo>
                  <a:pt x="15923" y="5101"/>
                </a:lnTo>
                <a:lnTo>
                  <a:pt x="15923" y="5092"/>
                </a:lnTo>
                <a:lnTo>
                  <a:pt x="15915" y="5092"/>
                </a:lnTo>
                <a:lnTo>
                  <a:pt x="15906" y="5084"/>
                </a:lnTo>
                <a:lnTo>
                  <a:pt x="15906" y="5075"/>
                </a:lnTo>
                <a:lnTo>
                  <a:pt x="15888" y="5057"/>
                </a:lnTo>
                <a:lnTo>
                  <a:pt x="15870" y="5031"/>
                </a:lnTo>
                <a:lnTo>
                  <a:pt x="15862" y="5031"/>
                </a:lnTo>
                <a:lnTo>
                  <a:pt x="15862" y="5013"/>
                </a:lnTo>
                <a:lnTo>
                  <a:pt x="15862" y="5004"/>
                </a:lnTo>
                <a:lnTo>
                  <a:pt x="15853" y="5004"/>
                </a:lnTo>
                <a:lnTo>
                  <a:pt x="15844" y="4995"/>
                </a:lnTo>
                <a:lnTo>
                  <a:pt x="15853" y="4978"/>
                </a:lnTo>
                <a:lnTo>
                  <a:pt x="15844" y="4960"/>
                </a:lnTo>
                <a:lnTo>
                  <a:pt x="15853" y="4951"/>
                </a:lnTo>
                <a:lnTo>
                  <a:pt x="15853" y="4934"/>
                </a:lnTo>
                <a:lnTo>
                  <a:pt x="15862" y="4925"/>
                </a:lnTo>
                <a:lnTo>
                  <a:pt x="15862" y="4916"/>
                </a:lnTo>
                <a:lnTo>
                  <a:pt x="15853" y="4925"/>
                </a:lnTo>
                <a:lnTo>
                  <a:pt x="15844" y="4951"/>
                </a:lnTo>
                <a:lnTo>
                  <a:pt x="15844" y="4925"/>
                </a:lnTo>
                <a:lnTo>
                  <a:pt x="15835" y="4907"/>
                </a:lnTo>
                <a:lnTo>
                  <a:pt x="15835" y="4898"/>
                </a:lnTo>
                <a:lnTo>
                  <a:pt x="15826" y="4889"/>
                </a:lnTo>
                <a:lnTo>
                  <a:pt x="15818" y="4889"/>
                </a:lnTo>
                <a:lnTo>
                  <a:pt x="15818" y="4881"/>
                </a:lnTo>
                <a:lnTo>
                  <a:pt x="15809" y="4872"/>
                </a:lnTo>
                <a:lnTo>
                  <a:pt x="15791" y="4872"/>
                </a:lnTo>
                <a:lnTo>
                  <a:pt x="15791" y="4863"/>
                </a:lnTo>
                <a:lnTo>
                  <a:pt x="15791" y="4854"/>
                </a:lnTo>
                <a:lnTo>
                  <a:pt x="15791" y="4845"/>
                </a:lnTo>
                <a:lnTo>
                  <a:pt x="15800" y="4845"/>
                </a:lnTo>
                <a:lnTo>
                  <a:pt x="15809" y="4836"/>
                </a:lnTo>
                <a:lnTo>
                  <a:pt x="15809" y="4828"/>
                </a:lnTo>
                <a:lnTo>
                  <a:pt x="15818" y="4836"/>
                </a:lnTo>
                <a:lnTo>
                  <a:pt x="15818" y="4828"/>
                </a:lnTo>
                <a:lnTo>
                  <a:pt x="15826" y="4819"/>
                </a:lnTo>
                <a:lnTo>
                  <a:pt x="15835" y="4801"/>
                </a:lnTo>
                <a:lnTo>
                  <a:pt x="15844" y="4792"/>
                </a:lnTo>
                <a:lnTo>
                  <a:pt x="15844" y="4784"/>
                </a:lnTo>
                <a:lnTo>
                  <a:pt x="15844" y="4775"/>
                </a:lnTo>
                <a:lnTo>
                  <a:pt x="15853" y="4775"/>
                </a:lnTo>
                <a:lnTo>
                  <a:pt x="15853" y="4766"/>
                </a:lnTo>
                <a:lnTo>
                  <a:pt x="15844" y="4757"/>
                </a:lnTo>
                <a:lnTo>
                  <a:pt x="15853" y="4757"/>
                </a:lnTo>
                <a:lnTo>
                  <a:pt x="15862" y="4766"/>
                </a:lnTo>
                <a:lnTo>
                  <a:pt x="15862" y="4757"/>
                </a:lnTo>
                <a:lnTo>
                  <a:pt x="15870" y="4757"/>
                </a:lnTo>
                <a:lnTo>
                  <a:pt x="15888" y="4757"/>
                </a:lnTo>
                <a:lnTo>
                  <a:pt x="15897" y="4748"/>
                </a:lnTo>
                <a:lnTo>
                  <a:pt x="15906" y="4748"/>
                </a:lnTo>
                <a:lnTo>
                  <a:pt x="15923" y="4731"/>
                </a:lnTo>
                <a:lnTo>
                  <a:pt x="15932" y="4731"/>
                </a:lnTo>
                <a:lnTo>
                  <a:pt x="15932" y="4739"/>
                </a:lnTo>
                <a:lnTo>
                  <a:pt x="15941" y="4739"/>
                </a:lnTo>
                <a:lnTo>
                  <a:pt x="15941" y="4731"/>
                </a:lnTo>
                <a:lnTo>
                  <a:pt x="15932" y="4722"/>
                </a:lnTo>
                <a:lnTo>
                  <a:pt x="15941" y="4722"/>
                </a:lnTo>
                <a:lnTo>
                  <a:pt x="15967" y="4713"/>
                </a:lnTo>
                <a:lnTo>
                  <a:pt x="15967" y="4704"/>
                </a:lnTo>
                <a:lnTo>
                  <a:pt x="15976" y="4704"/>
                </a:lnTo>
                <a:lnTo>
                  <a:pt x="15976" y="4695"/>
                </a:lnTo>
                <a:lnTo>
                  <a:pt x="15976" y="4686"/>
                </a:lnTo>
                <a:lnTo>
                  <a:pt x="15985" y="4686"/>
                </a:lnTo>
                <a:lnTo>
                  <a:pt x="15985" y="4678"/>
                </a:lnTo>
                <a:lnTo>
                  <a:pt x="15994" y="4678"/>
                </a:lnTo>
                <a:lnTo>
                  <a:pt x="16003" y="4678"/>
                </a:lnTo>
                <a:lnTo>
                  <a:pt x="16012" y="4678"/>
                </a:lnTo>
                <a:lnTo>
                  <a:pt x="16020" y="4669"/>
                </a:lnTo>
                <a:lnTo>
                  <a:pt x="16029" y="4669"/>
                </a:lnTo>
                <a:lnTo>
                  <a:pt x="16038" y="4660"/>
                </a:lnTo>
                <a:lnTo>
                  <a:pt x="16056" y="4651"/>
                </a:lnTo>
                <a:lnTo>
                  <a:pt x="16065" y="4642"/>
                </a:lnTo>
                <a:lnTo>
                  <a:pt x="16073" y="4651"/>
                </a:lnTo>
                <a:lnTo>
                  <a:pt x="16073" y="4642"/>
                </a:lnTo>
                <a:lnTo>
                  <a:pt x="16082" y="4642"/>
                </a:lnTo>
                <a:lnTo>
                  <a:pt x="16100" y="4633"/>
                </a:lnTo>
                <a:lnTo>
                  <a:pt x="16117" y="4625"/>
                </a:lnTo>
                <a:lnTo>
                  <a:pt x="16126" y="4625"/>
                </a:lnTo>
                <a:lnTo>
                  <a:pt x="16153" y="4633"/>
                </a:lnTo>
                <a:lnTo>
                  <a:pt x="16162" y="4642"/>
                </a:lnTo>
                <a:lnTo>
                  <a:pt x="16179" y="4642"/>
                </a:lnTo>
                <a:lnTo>
                  <a:pt x="16188" y="4651"/>
                </a:lnTo>
                <a:lnTo>
                  <a:pt x="16197" y="4651"/>
                </a:lnTo>
                <a:lnTo>
                  <a:pt x="16206" y="4642"/>
                </a:lnTo>
                <a:lnTo>
                  <a:pt x="16215" y="4642"/>
                </a:lnTo>
                <a:lnTo>
                  <a:pt x="16215" y="4633"/>
                </a:lnTo>
                <a:lnTo>
                  <a:pt x="16232" y="4642"/>
                </a:lnTo>
                <a:lnTo>
                  <a:pt x="16250" y="4642"/>
                </a:lnTo>
                <a:lnTo>
                  <a:pt x="16259" y="4642"/>
                </a:lnTo>
                <a:lnTo>
                  <a:pt x="16259" y="4651"/>
                </a:lnTo>
                <a:lnTo>
                  <a:pt x="16259" y="4660"/>
                </a:lnTo>
                <a:lnTo>
                  <a:pt x="16267" y="4669"/>
                </a:lnTo>
                <a:lnTo>
                  <a:pt x="16259" y="4669"/>
                </a:lnTo>
                <a:lnTo>
                  <a:pt x="16259" y="4678"/>
                </a:lnTo>
                <a:lnTo>
                  <a:pt x="16259" y="4686"/>
                </a:lnTo>
                <a:lnTo>
                  <a:pt x="16259" y="4713"/>
                </a:lnTo>
                <a:lnTo>
                  <a:pt x="16259" y="4731"/>
                </a:lnTo>
                <a:lnTo>
                  <a:pt x="16241" y="4748"/>
                </a:lnTo>
                <a:lnTo>
                  <a:pt x="16232" y="4766"/>
                </a:lnTo>
                <a:lnTo>
                  <a:pt x="16241" y="4775"/>
                </a:lnTo>
                <a:lnTo>
                  <a:pt x="16259" y="4784"/>
                </a:lnTo>
                <a:lnTo>
                  <a:pt x="16267" y="4792"/>
                </a:lnTo>
                <a:lnTo>
                  <a:pt x="16259" y="4792"/>
                </a:lnTo>
                <a:lnTo>
                  <a:pt x="16250" y="4792"/>
                </a:lnTo>
                <a:lnTo>
                  <a:pt x="16232" y="4784"/>
                </a:lnTo>
                <a:lnTo>
                  <a:pt x="16215" y="4784"/>
                </a:lnTo>
                <a:lnTo>
                  <a:pt x="16179" y="4784"/>
                </a:lnTo>
                <a:lnTo>
                  <a:pt x="16162" y="4784"/>
                </a:lnTo>
                <a:lnTo>
                  <a:pt x="16144" y="4784"/>
                </a:lnTo>
                <a:lnTo>
                  <a:pt x="16135" y="4784"/>
                </a:lnTo>
                <a:lnTo>
                  <a:pt x="16126" y="4792"/>
                </a:lnTo>
                <a:lnTo>
                  <a:pt x="16126" y="4801"/>
                </a:lnTo>
                <a:lnTo>
                  <a:pt x="16126" y="4810"/>
                </a:lnTo>
                <a:lnTo>
                  <a:pt x="16117" y="4819"/>
                </a:lnTo>
                <a:lnTo>
                  <a:pt x="16109" y="4819"/>
                </a:lnTo>
                <a:lnTo>
                  <a:pt x="16109" y="4828"/>
                </a:lnTo>
                <a:lnTo>
                  <a:pt x="16109" y="4836"/>
                </a:lnTo>
                <a:lnTo>
                  <a:pt x="16117" y="4845"/>
                </a:lnTo>
                <a:lnTo>
                  <a:pt x="16126" y="4854"/>
                </a:lnTo>
                <a:lnTo>
                  <a:pt x="16135" y="4854"/>
                </a:lnTo>
                <a:lnTo>
                  <a:pt x="16144" y="4854"/>
                </a:lnTo>
                <a:lnTo>
                  <a:pt x="16144" y="4863"/>
                </a:lnTo>
                <a:lnTo>
                  <a:pt x="16135" y="4863"/>
                </a:lnTo>
                <a:lnTo>
                  <a:pt x="16126" y="4863"/>
                </a:lnTo>
                <a:lnTo>
                  <a:pt x="16117" y="4863"/>
                </a:lnTo>
                <a:lnTo>
                  <a:pt x="16109" y="4863"/>
                </a:lnTo>
                <a:lnTo>
                  <a:pt x="16100" y="4854"/>
                </a:lnTo>
                <a:lnTo>
                  <a:pt x="16082" y="4854"/>
                </a:lnTo>
                <a:lnTo>
                  <a:pt x="16065" y="4854"/>
                </a:lnTo>
                <a:lnTo>
                  <a:pt x="16056" y="4854"/>
                </a:lnTo>
                <a:lnTo>
                  <a:pt x="16056" y="4863"/>
                </a:lnTo>
                <a:lnTo>
                  <a:pt x="16047" y="4863"/>
                </a:lnTo>
                <a:lnTo>
                  <a:pt x="16047" y="4872"/>
                </a:lnTo>
                <a:lnTo>
                  <a:pt x="16056" y="4881"/>
                </a:lnTo>
                <a:lnTo>
                  <a:pt x="16065" y="4881"/>
                </a:lnTo>
                <a:lnTo>
                  <a:pt x="16082" y="4881"/>
                </a:lnTo>
                <a:lnTo>
                  <a:pt x="16091" y="4889"/>
                </a:lnTo>
                <a:lnTo>
                  <a:pt x="16100" y="4916"/>
                </a:lnTo>
                <a:lnTo>
                  <a:pt x="16109" y="4934"/>
                </a:lnTo>
                <a:lnTo>
                  <a:pt x="16117" y="4942"/>
                </a:lnTo>
                <a:lnTo>
                  <a:pt x="16126" y="4942"/>
                </a:lnTo>
                <a:lnTo>
                  <a:pt x="16126" y="4951"/>
                </a:lnTo>
                <a:lnTo>
                  <a:pt x="16126" y="4960"/>
                </a:lnTo>
                <a:lnTo>
                  <a:pt x="16126" y="4969"/>
                </a:lnTo>
                <a:lnTo>
                  <a:pt x="16126" y="4978"/>
                </a:lnTo>
                <a:lnTo>
                  <a:pt x="16126" y="4986"/>
                </a:lnTo>
                <a:lnTo>
                  <a:pt x="16135" y="4986"/>
                </a:lnTo>
                <a:lnTo>
                  <a:pt x="16144" y="4986"/>
                </a:lnTo>
                <a:lnTo>
                  <a:pt x="16153" y="4986"/>
                </a:lnTo>
                <a:lnTo>
                  <a:pt x="16162" y="4986"/>
                </a:lnTo>
                <a:lnTo>
                  <a:pt x="16162" y="4995"/>
                </a:lnTo>
                <a:lnTo>
                  <a:pt x="16162" y="5004"/>
                </a:lnTo>
                <a:lnTo>
                  <a:pt x="16170" y="5004"/>
                </a:lnTo>
                <a:lnTo>
                  <a:pt x="16170" y="5013"/>
                </a:lnTo>
                <a:lnTo>
                  <a:pt x="16179" y="5013"/>
                </a:lnTo>
                <a:lnTo>
                  <a:pt x="16188" y="5013"/>
                </a:lnTo>
                <a:lnTo>
                  <a:pt x="16197" y="5013"/>
                </a:lnTo>
                <a:lnTo>
                  <a:pt x="16206" y="5013"/>
                </a:lnTo>
                <a:lnTo>
                  <a:pt x="16215" y="5013"/>
                </a:lnTo>
                <a:lnTo>
                  <a:pt x="16223" y="5013"/>
                </a:lnTo>
                <a:lnTo>
                  <a:pt x="16223" y="5022"/>
                </a:lnTo>
                <a:lnTo>
                  <a:pt x="16223" y="5039"/>
                </a:lnTo>
                <a:lnTo>
                  <a:pt x="16223" y="5048"/>
                </a:lnTo>
                <a:lnTo>
                  <a:pt x="16223" y="5057"/>
                </a:lnTo>
                <a:lnTo>
                  <a:pt x="16215" y="5066"/>
                </a:lnTo>
                <a:lnTo>
                  <a:pt x="16215" y="5075"/>
                </a:lnTo>
                <a:lnTo>
                  <a:pt x="16215" y="5084"/>
                </a:lnTo>
                <a:lnTo>
                  <a:pt x="16215" y="5092"/>
                </a:lnTo>
                <a:lnTo>
                  <a:pt x="16215" y="5110"/>
                </a:lnTo>
                <a:lnTo>
                  <a:pt x="16223" y="5128"/>
                </a:lnTo>
                <a:lnTo>
                  <a:pt x="16232" y="5145"/>
                </a:lnTo>
                <a:lnTo>
                  <a:pt x="16241" y="5154"/>
                </a:lnTo>
                <a:lnTo>
                  <a:pt x="16241" y="5145"/>
                </a:lnTo>
                <a:lnTo>
                  <a:pt x="16241" y="5119"/>
                </a:lnTo>
                <a:lnTo>
                  <a:pt x="16241" y="5110"/>
                </a:lnTo>
                <a:lnTo>
                  <a:pt x="16250" y="5092"/>
                </a:lnTo>
                <a:lnTo>
                  <a:pt x="16259" y="5084"/>
                </a:lnTo>
                <a:lnTo>
                  <a:pt x="16267" y="5075"/>
                </a:lnTo>
                <a:lnTo>
                  <a:pt x="16276" y="5084"/>
                </a:lnTo>
                <a:lnTo>
                  <a:pt x="16285" y="5075"/>
                </a:lnTo>
                <a:lnTo>
                  <a:pt x="16303" y="5075"/>
                </a:lnTo>
                <a:lnTo>
                  <a:pt x="16312" y="5075"/>
                </a:lnTo>
                <a:lnTo>
                  <a:pt x="16320" y="5101"/>
                </a:lnTo>
                <a:lnTo>
                  <a:pt x="16329" y="5110"/>
                </a:lnTo>
                <a:lnTo>
                  <a:pt x="16329" y="5119"/>
                </a:lnTo>
                <a:lnTo>
                  <a:pt x="16329" y="5128"/>
                </a:lnTo>
                <a:lnTo>
                  <a:pt x="16338" y="5137"/>
                </a:lnTo>
                <a:lnTo>
                  <a:pt x="16347" y="5145"/>
                </a:lnTo>
                <a:lnTo>
                  <a:pt x="16373" y="5154"/>
                </a:lnTo>
                <a:lnTo>
                  <a:pt x="16373" y="5163"/>
                </a:lnTo>
                <a:lnTo>
                  <a:pt x="16382" y="5172"/>
                </a:lnTo>
                <a:close/>
                <a:moveTo>
                  <a:pt x="22505" y="3848"/>
                </a:moveTo>
                <a:lnTo>
                  <a:pt x="22496" y="3848"/>
                </a:lnTo>
                <a:lnTo>
                  <a:pt x="22470" y="3839"/>
                </a:lnTo>
                <a:lnTo>
                  <a:pt x="22461" y="3857"/>
                </a:lnTo>
                <a:lnTo>
                  <a:pt x="22452" y="3857"/>
                </a:lnTo>
                <a:lnTo>
                  <a:pt x="22452" y="3866"/>
                </a:lnTo>
                <a:lnTo>
                  <a:pt x="22443" y="3883"/>
                </a:lnTo>
                <a:lnTo>
                  <a:pt x="22452" y="3874"/>
                </a:lnTo>
                <a:lnTo>
                  <a:pt x="22461" y="3874"/>
                </a:lnTo>
                <a:lnTo>
                  <a:pt x="22470" y="3874"/>
                </a:lnTo>
                <a:lnTo>
                  <a:pt x="22478" y="3892"/>
                </a:lnTo>
                <a:lnTo>
                  <a:pt x="22487" y="3892"/>
                </a:lnTo>
                <a:lnTo>
                  <a:pt x="22487" y="3883"/>
                </a:lnTo>
                <a:lnTo>
                  <a:pt x="22496" y="3883"/>
                </a:lnTo>
                <a:lnTo>
                  <a:pt x="22505" y="3874"/>
                </a:lnTo>
                <a:lnTo>
                  <a:pt x="22505" y="3866"/>
                </a:lnTo>
                <a:lnTo>
                  <a:pt x="22505" y="3857"/>
                </a:lnTo>
                <a:lnTo>
                  <a:pt x="22514" y="3857"/>
                </a:lnTo>
                <a:lnTo>
                  <a:pt x="22514" y="3848"/>
                </a:lnTo>
                <a:close/>
                <a:moveTo>
                  <a:pt x="25196" y="9963"/>
                </a:moveTo>
                <a:lnTo>
                  <a:pt x="25187" y="9963"/>
                </a:lnTo>
                <a:close/>
                <a:moveTo>
                  <a:pt x="16259" y="5366"/>
                </a:moveTo>
                <a:lnTo>
                  <a:pt x="16259" y="5340"/>
                </a:lnTo>
                <a:lnTo>
                  <a:pt x="16250" y="5340"/>
                </a:lnTo>
                <a:lnTo>
                  <a:pt x="16259" y="5357"/>
                </a:lnTo>
                <a:close/>
                <a:moveTo>
                  <a:pt x="16056" y="4819"/>
                </a:moveTo>
                <a:lnTo>
                  <a:pt x="16056" y="4810"/>
                </a:lnTo>
                <a:lnTo>
                  <a:pt x="16047" y="4819"/>
                </a:lnTo>
                <a:close/>
                <a:moveTo>
                  <a:pt x="16038" y="4819"/>
                </a:moveTo>
                <a:lnTo>
                  <a:pt x="16038" y="4810"/>
                </a:lnTo>
                <a:lnTo>
                  <a:pt x="16038" y="4819"/>
                </a:lnTo>
                <a:lnTo>
                  <a:pt x="16029" y="4828"/>
                </a:lnTo>
                <a:lnTo>
                  <a:pt x="16038" y="4836"/>
                </a:lnTo>
                <a:lnTo>
                  <a:pt x="16047" y="4836"/>
                </a:lnTo>
                <a:lnTo>
                  <a:pt x="16047" y="4828"/>
                </a:lnTo>
                <a:lnTo>
                  <a:pt x="16038" y="4828"/>
                </a:lnTo>
                <a:close/>
                <a:moveTo>
                  <a:pt x="15879" y="4766"/>
                </a:moveTo>
                <a:lnTo>
                  <a:pt x="15879" y="4775"/>
                </a:lnTo>
                <a:lnTo>
                  <a:pt x="15888" y="4775"/>
                </a:lnTo>
                <a:lnTo>
                  <a:pt x="15888" y="4766"/>
                </a:lnTo>
                <a:lnTo>
                  <a:pt x="15879" y="4757"/>
                </a:lnTo>
                <a:close/>
                <a:moveTo>
                  <a:pt x="24093" y="8975"/>
                </a:moveTo>
                <a:lnTo>
                  <a:pt x="24093" y="8966"/>
                </a:lnTo>
                <a:lnTo>
                  <a:pt x="24084" y="8966"/>
                </a:lnTo>
                <a:lnTo>
                  <a:pt x="24084" y="8975"/>
                </a:lnTo>
                <a:close/>
                <a:moveTo>
                  <a:pt x="22364" y="9363"/>
                </a:moveTo>
                <a:lnTo>
                  <a:pt x="22373" y="9372"/>
                </a:lnTo>
                <a:lnTo>
                  <a:pt x="22373" y="9363"/>
                </a:lnTo>
                <a:lnTo>
                  <a:pt x="22373" y="9354"/>
                </a:lnTo>
                <a:close/>
                <a:moveTo>
                  <a:pt x="23634" y="10378"/>
                </a:moveTo>
                <a:lnTo>
                  <a:pt x="23634" y="10387"/>
                </a:lnTo>
                <a:lnTo>
                  <a:pt x="23634" y="10396"/>
                </a:lnTo>
                <a:lnTo>
                  <a:pt x="23634" y="10387"/>
                </a:lnTo>
                <a:close/>
                <a:moveTo>
                  <a:pt x="23643" y="10475"/>
                </a:moveTo>
                <a:lnTo>
                  <a:pt x="23634" y="10457"/>
                </a:lnTo>
                <a:lnTo>
                  <a:pt x="23634" y="10440"/>
                </a:lnTo>
                <a:lnTo>
                  <a:pt x="23634" y="10431"/>
                </a:lnTo>
                <a:lnTo>
                  <a:pt x="23616" y="10404"/>
                </a:lnTo>
                <a:lnTo>
                  <a:pt x="23616" y="10387"/>
                </a:lnTo>
                <a:lnTo>
                  <a:pt x="23616" y="10369"/>
                </a:lnTo>
                <a:lnTo>
                  <a:pt x="23608" y="10316"/>
                </a:lnTo>
                <a:lnTo>
                  <a:pt x="23616" y="10290"/>
                </a:lnTo>
                <a:lnTo>
                  <a:pt x="23608" y="10281"/>
                </a:lnTo>
                <a:lnTo>
                  <a:pt x="23599" y="10281"/>
                </a:lnTo>
                <a:lnTo>
                  <a:pt x="23599" y="10272"/>
                </a:lnTo>
                <a:lnTo>
                  <a:pt x="23599" y="10254"/>
                </a:lnTo>
                <a:lnTo>
                  <a:pt x="23590" y="10237"/>
                </a:lnTo>
                <a:lnTo>
                  <a:pt x="23581" y="10237"/>
                </a:lnTo>
                <a:lnTo>
                  <a:pt x="23572" y="10219"/>
                </a:lnTo>
                <a:lnTo>
                  <a:pt x="23564" y="10210"/>
                </a:lnTo>
                <a:lnTo>
                  <a:pt x="23564" y="10201"/>
                </a:lnTo>
                <a:lnTo>
                  <a:pt x="23555" y="10193"/>
                </a:lnTo>
                <a:lnTo>
                  <a:pt x="23537" y="10184"/>
                </a:lnTo>
                <a:lnTo>
                  <a:pt x="23537" y="10175"/>
                </a:lnTo>
                <a:lnTo>
                  <a:pt x="23519" y="10157"/>
                </a:lnTo>
                <a:lnTo>
                  <a:pt x="23519" y="10148"/>
                </a:lnTo>
                <a:lnTo>
                  <a:pt x="23511" y="10140"/>
                </a:lnTo>
                <a:lnTo>
                  <a:pt x="23502" y="10140"/>
                </a:lnTo>
                <a:lnTo>
                  <a:pt x="23493" y="10140"/>
                </a:lnTo>
                <a:lnTo>
                  <a:pt x="23475" y="10122"/>
                </a:lnTo>
                <a:lnTo>
                  <a:pt x="23467" y="10122"/>
                </a:lnTo>
                <a:lnTo>
                  <a:pt x="23467" y="10113"/>
                </a:lnTo>
                <a:lnTo>
                  <a:pt x="23458" y="10104"/>
                </a:lnTo>
                <a:lnTo>
                  <a:pt x="23449" y="10104"/>
                </a:lnTo>
                <a:lnTo>
                  <a:pt x="23449" y="10096"/>
                </a:lnTo>
                <a:lnTo>
                  <a:pt x="23440" y="10078"/>
                </a:lnTo>
                <a:lnTo>
                  <a:pt x="23440" y="10051"/>
                </a:lnTo>
                <a:lnTo>
                  <a:pt x="23440" y="10025"/>
                </a:lnTo>
                <a:lnTo>
                  <a:pt x="23431" y="10016"/>
                </a:lnTo>
                <a:lnTo>
                  <a:pt x="23422" y="10016"/>
                </a:lnTo>
                <a:lnTo>
                  <a:pt x="23422" y="10025"/>
                </a:lnTo>
                <a:lnTo>
                  <a:pt x="23414" y="10025"/>
                </a:lnTo>
                <a:lnTo>
                  <a:pt x="23405" y="10016"/>
                </a:lnTo>
                <a:lnTo>
                  <a:pt x="23396" y="10007"/>
                </a:lnTo>
                <a:lnTo>
                  <a:pt x="23387" y="9998"/>
                </a:lnTo>
                <a:lnTo>
                  <a:pt x="23378" y="9998"/>
                </a:lnTo>
                <a:lnTo>
                  <a:pt x="23378" y="10007"/>
                </a:lnTo>
                <a:lnTo>
                  <a:pt x="23387" y="10025"/>
                </a:lnTo>
                <a:lnTo>
                  <a:pt x="23378" y="10025"/>
                </a:lnTo>
                <a:lnTo>
                  <a:pt x="23369" y="10016"/>
                </a:lnTo>
                <a:lnTo>
                  <a:pt x="23361" y="10016"/>
                </a:lnTo>
                <a:lnTo>
                  <a:pt x="23361" y="10007"/>
                </a:lnTo>
                <a:lnTo>
                  <a:pt x="23352" y="10007"/>
                </a:lnTo>
                <a:lnTo>
                  <a:pt x="23352" y="9990"/>
                </a:lnTo>
                <a:lnTo>
                  <a:pt x="23343" y="9963"/>
                </a:lnTo>
                <a:lnTo>
                  <a:pt x="23343" y="9954"/>
                </a:lnTo>
                <a:lnTo>
                  <a:pt x="23334" y="9946"/>
                </a:lnTo>
                <a:lnTo>
                  <a:pt x="23334" y="9928"/>
                </a:lnTo>
                <a:lnTo>
                  <a:pt x="23325" y="9928"/>
                </a:lnTo>
                <a:lnTo>
                  <a:pt x="23325" y="9919"/>
                </a:lnTo>
                <a:lnTo>
                  <a:pt x="23317" y="9901"/>
                </a:lnTo>
                <a:lnTo>
                  <a:pt x="23299" y="9893"/>
                </a:lnTo>
                <a:lnTo>
                  <a:pt x="23290" y="9884"/>
                </a:lnTo>
                <a:lnTo>
                  <a:pt x="23290" y="9875"/>
                </a:lnTo>
                <a:lnTo>
                  <a:pt x="23290" y="9866"/>
                </a:lnTo>
                <a:lnTo>
                  <a:pt x="23299" y="9866"/>
                </a:lnTo>
                <a:lnTo>
                  <a:pt x="23299" y="9857"/>
                </a:lnTo>
                <a:lnTo>
                  <a:pt x="23290" y="9857"/>
                </a:lnTo>
                <a:lnTo>
                  <a:pt x="23281" y="9840"/>
                </a:lnTo>
                <a:lnTo>
                  <a:pt x="23272" y="9840"/>
                </a:lnTo>
                <a:lnTo>
                  <a:pt x="23264" y="9840"/>
                </a:lnTo>
                <a:lnTo>
                  <a:pt x="23246" y="9831"/>
                </a:lnTo>
                <a:lnTo>
                  <a:pt x="23246" y="9822"/>
                </a:lnTo>
                <a:lnTo>
                  <a:pt x="23237" y="9822"/>
                </a:lnTo>
                <a:lnTo>
                  <a:pt x="23228" y="9822"/>
                </a:lnTo>
                <a:lnTo>
                  <a:pt x="23228" y="9813"/>
                </a:lnTo>
                <a:lnTo>
                  <a:pt x="23219" y="9813"/>
                </a:lnTo>
                <a:lnTo>
                  <a:pt x="23202" y="9804"/>
                </a:lnTo>
                <a:lnTo>
                  <a:pt x="23202" y="9795"/>
                </a:lnTo>
                <a:lnTo>
                  <a:pt x="23193" y="9787"/>
                </a:lnTo>
                <a:lnTo>
                  <a:pt x="23184" y="9787"/>
                </a:lnTo>
                <a:lnTo>
                  <a:pt x="23175" y="9787"/>
                </a:lnTo>
                <a:lnTo>
                  <a:pt x="23167" y="9778"/>
                </a:lnTo>
                <a:lnTo>
                  <a:pt x="23149" y="9778"/>
                </a:lnTo>
                <a:lnTo>
                  <a:pt x="23140" y="9769"/>
                </a:lnTo>
                <a:lnTo>
                  <a:pt x="23131" y="9769"/>
                </a:lnTo>
                <a:lnTo>
                  <a:pt x="23122" y="9760"/>
                </a:lnTo>
                <a:lnTo>
                  <a:pt x="23114" y="9751"/>
                </a:lnTo>
                <a:lnTo>
                  <a:pt x="23114" y="9743"/>
                </a:lnTo>
                <a:lnTo>
                  <a:pt x="23114" y="9734"/>
                </a:lnTo>
                <a:lnTo>
                  <a:pt x="23114" y="9725"/>
                </a:lnTo>
                <a:lnTo>
                  <a:pt x="23105" y="9716"/>
                </a:lnTo>
                <a:lnTo>
                  <a:pt x="23096" y="9698"/>
                </a:lnTo>
                <a:lnTo>
                  <a:pt x="23087" y="9690"/>
                </a:lnTo>
                <a:lnTo>
                  <a:pt x="23096" y="9681"/>
                </a:lnTo>
                <a:lnTo>
                  <a:pt x="23096" y="9654"/>
                </a:lnTo>
                <a:lnTo>
                  <a:pt x="23096" y="9637"/>
                </a:lnTo>
                <a:lnTo>
                  <a:pt x="23078" y="9610"/>
                </a:lnTo>
                <a:lnTo>
                  <a:pt x="23078" y="9601"/>
                </a:lnTo>
                <a:lnTo>
                  <a:pt x="23069" y="9592"/>
                </a:lnTo>
                <a:lnTo>
                  <a:pt x="23061" y="9584"/>
                </a:lnTo>
                <a:lnTo>
                  <a:pt x="23052" y="9575"/>
                </a:lnTo>
                <a:lnTo>
                  <a:pt x="23052" y="9566"/>
                </a:lnTo>
                <a:lnTo>
                  <a:pt x="23043" y="9557"/>
                </a:lnTo>
                <a:lnTo>
                  <a:pt x="23052" y="9557"/>
                </a:lnTo>
                <a:lnTo>
                  <a:pt x="23052" y="9548"/>
                </a:lnTo>
                <a:lnTo>
                  <a:pt x="23052" y="9531"/>
                </a:lnTo>
                <a:lnTo>
                  <a:pt x="23043" y="9522"/>
                </a:lnTo>
                <a:lnTo>
                  <a:pt x="23043" y="9504"/>
                </a:lnTo>
                <a:lnTo>
                  <a:pt x="23034" y="9487"/>
                </a:lnTo>
                <a:lnTo>
                  <a:pt x="23034" y="9478"/>
                </a:lnTo>
                <a:lnTo>
                  <a:pt x="23034" y="9469"/>
                </a:lnTo>
                <a:lnTo>
                  <a:pt x="23034" y="9460"/>
                </a:lnTo>
                <a:lnTo>
                  <a:pt x="23034" y="9451"/>
                </a:lnTo>
                <a:lnTo>
                  <a:pt x="23025" y="9442"/>
                </a:lnTo>
                <a:lnTo>
                  <a:pt x="23017" y="9442"/>
                </a:lnTo>
                <a:lnTo>
                  <a:pt x="23008" y="9434"/>
                </a:lnTo>
                <a:lnTo>
                  <a:pt x="22990" y="9416"/>
                </a:lnTo>
                <a:lnTo>
                  <a:pt x="22981" y="9407"/>
                </a:lnTo>
                <a:lnTo>
                  <a:pt x="22981" y="9398"/>
                </a:lnTo>
                <a:lnTo>
                  <a:pt x="22964" y="9398"/>
                </a:lnTo>
                <a:lnTo>
                  <a:pt x="22955" y="9407"/>
                </a:lnTo>
                <a:lnTo>
                  <a:pt x="22946" y="9407"/>
                </a:lnTo>
                <a:lnTo>
                  <a:pt x="22937" y="9416"/>
                </a:lnTo>
                <a:lnTo>
                  <a:pt x="22928" y="9407"/>
                </a:lnTo>
                <a:lnTo>
                  <a:pt x="22920" y="9389"/>
                </a:lnTo>
                <a:lnTo>
                  <a:pt x="22920" y="9381"/>
                </a:lnTo>
                <a:lnTo>
                  <a:pt x="22911" y="9372"/>
                </a:lnTo>
                <a:lnTo>
                  <a:pt x="22911" y="9363"/>
                </a:lnTo>
                <a:lnTo>
                  <a:pt x="22911" y="9337"/>
                </a:lnTo>
                <a:lnTo>
                  <a:pt x="22911" y="9328"/>
                </a:lnTo>
                <a:lnTo>
                  <a:pt x="22911" y="9310"/>
                </a:lnTo>
                <a:lnTo>
                  <a:pt x="22902" y="9292"/>
                </a:lnTo>
                <a:lnTo>
                  <a:pt x="22902" y="9284"/>
                </a:lnTo>
                <a:lnTo>
                  <a:pt x="22893" y="9266"/>
                </a:lnTo>
                <a:lnTo>
                  <a:pt x="22884" y="9257"/>
                </a:lnTo>
                <a:lnTo>
                  <a:pt x="22875" y="9257"/>
                </a:lnTo>
                <a:lnTo>
                  <a:pt x="22875" y="9248"/>
                </a:lnTo>
                <a:lnTo>
                  <a:pt x="22884" y="9239"/>
                </a:lnTo>
                <a:lnTo>
                  <a:pt x="22884" y="9231"/>
                </a:lnTo>
                <a:lnTo>
                  <a:pt x="22875" y="9231"/>
                </a:lnTo>
                <a:lnTo>
                  <a:pt x="22867" y="9222"/>
                </a:lnTo>
                <a:lnTo>
                  <a:pt x="22858" y="9222"/>
                </a:lnTo>
                <a:lnTo>
                  <a:pt x="22858" y="9204"/>
                </a:lnTo>
                <a:lnTo>
                  <a:pt x="22858" y="9187"/>
                </a:lnTo>
                <a:lnTo>
                  <a:pt x="22858" y="9178"/>
                </a:lnTo>
                <a:lnTo>
                  <a:pt x="22849" y="9169"/>
                </a:lnTo>
                <a:lnTo>
                  <a:pt x="22849" y="9160"/>
                </a:lnTo>
                <a:lnTo>
                  <a:pt x="22840" y="9151"/>
                </a:lnTo>
                <a:lnTo>
                  <a:pt x="22840" y="9142"/>
                </a:lnTo>
                <a:lnTo>
                  <a:pt x="22831" y="9134"/>
                </a:lnTo>
                <a:lnTo>
                  <a:pt x="22822" y="9142"/>
                </a:lnTo>
                <a:lnTo>
                  <a:pt x="22822" y="9151"/>
                </a:lnTo>
                <a:lnTo>
                  <a:pt x="22805" y="9151"/>
                </a:lnTo>
                <a:lnTo>
                  <a:pt x="22805" y="9178"/>
                </a:lnTo>
                <a:lnTo>
                  <a:pt x="22796" y="9204"/>
                </a:lnTo>
                <a:lnTo>
                  <a:pt x="22787" y="9222"/>
                </a:lnTo>
                <a:lnTo>
                  <a:pt x="22796" y="9231"/>
                </a:lnTo>
                <a:lnTo>
                  <a:pt x="22796" y="9239"/>
                </a:lnTo>
                <a:lnTo>
                  <a:pt x="22787" y="9231"/>
                </a:lnTo>
                <a:lnTo>
                  <a:pt x="22778" y="9239"/>
                </a:lnTo>
                <a:lnTo>
                  <a:pt x="22770" y="9257"/>
                </a:lnTo>
                <a:lnTo>
                  <a:pt x="22770" y="9266"/>
                </a:lnTo>
                <a:lnTo>
                  <a:pt x="22778" y="9275"/>
                </a:lnTo>
                <a:lnTo>
                  <a:pt x="22787" y="9275"/>
                </a:lnTo>
                <a:lnTo>
                  <a:pt x="22787" y="9284"/>
                </a:lnTo>
                <a:lnTo>
                  <a:pt x="22787" y="9292"/>
                </a:lnTo>
                <a:lnTo>
                  <a:pt x="22778" y="9292"/>
                </a:lnTo>
                <a:lnTo>
                  <a:pt x="22770" y="9301"/>
                </a:lnTo>
                <a:lnTo>
                  <a:pt x="22770" y="9328"/>
                </a:lnTo>
                <a:lnTo>
                  <a:pt x="22761" y="9337"/>
                </a:lnTo>
                <a:lnTo>
                  <a:pt x="22761" y="9345"/>
                </a:lnTo>
                <a:lnTo>
                  <a:pt x="22761" y="9363"/>
                </a:lnTo>
                <a:lnTo>
                  <a:pt x="22761" y="9372"/>
                </a:lnTo>
                <a:lnTo>
                  <a:pt x="22761" y="9381"/>
                </a:lnTo>
                <a:lnTo>
                  <a:pt x="22770" y="9389"/>
                </a:lnTo>
                <a:lnTo>
                  <a:pt x="22761" y="9407"/>
                </a:lnTo>
                <a:lnTo>
                  <a:pt x="22761" y="9416"/>
                </a:lnTo>
                <a:lnTo>
                  <a:pt x="22770" y="9442"/>
                </a:lnTo>
                <a:lnTo>
                  <a:pt x="22770" y="9460"/>
                </a:lnTo>
                <a:lnTo>
                  <a:pt x="22761" y="9469"/>
                </a:lnTo>
                <a:lnTo>
                  <a:pt x="22752" y="9504"/>
                </a:lnTo>
                <a:lnTo>
                  <a:pt x="22752" y="9522"/>
                </a:lnTo>
                <a:lnTo>
                  <a:pt x="22752" y="9540"/>
                </a:lnTo>
                <a:lnTo>
                  <a:pt x="22752" y="9548"/>
                </a:lnTo>
                <a:lnTo>
                  <a:pt x="22743" y="9566"/>
                </a:lnTo>
                <a:lnTo>
                  <a:pt x="22734" y="9575"/>
                </a:lnTo>
                <a:lnTo>
                  <a:pt x="22717" y="9610"/>
                </a:lnTo>
                <a:lnTo>
                  <a:pt x="22717" y="9619"/>
                </a:lnTo>
                <a:lnTo>
                  <a:pt x="22708" y="9637"/>
                </a:lnTo>
                <a:lnTo>
                  <a:pt x="22699" y="9645"/>
                </a:lnTo>
                <a:lnTo>
                  <a:pt x="22681" y="9654"/>
                </a:lnTo>
                <a:lnTo>
                  <a:pt x="22664" y="9654"/>
                </a:lnTo>
                <a:lnTo>
                  <a:pt x="22655" y="9654"/>
                </a:lnTo>
                <a:lnTo>
                  <a:pt x="22646" y="9654"/>
                </a:lnTo>
                <a:lnTo>
                  <a:pt x="22637" y="9654"/>
                </a:lnTo>
                <a:lnTo>
                  <a:pt x="22628" y="9645"/>
                </a:lnTo>
                <a:lnTo>
                  <a:pt x="22611" y="9637"/>
                </a:lnTo>
                <a:lnTo>
                  <a:pt x="22593" y="9628"/>
                </a:lnTo>
                <a:lnTo>
                  <a:pt x="22584" y="9619"/>
                </a:lnTo>
                <a:lnTo>
                  <a:pt x="22584" y="9610"/>
                </a:lnTo>
                <a:lnTo>
                  <a:pt x="22575" y="9601"/>
                </a:lnTo>
                <a:lnTo>
                  <a:pt x="22558" y="9592"/>
                </a:lnTo>
                <a:lnTo>
                  <a:pt x="22549" y="9592"/>
                </a:lnTo>
                <a:lnTo>
                  <a:pt x="22540" y="9592"/>
                </a:lnTo>
                <a:lnTo>
                  <a:pt x="22523" y="9584"/>
                </a:lnTo>
                <a:lnTo>
                  <a:pt x="22505" y="9575"/>
                </a:lnTo>
                <a:lnTo>
                  <a:pt x="22496" y="9566"/>
                </a:lnTo>
                <a:lnTo>
                  <a:pt x="22478" y="9548"/>
                </a:lnTo>
                <a:lnTo>
                  <a:pt x="22470" y="9540"/>
                </a:lnTo>
                <a:lnTo>
                  <a:pt x="22452" y="9531"/>
                </a:lnTo>
                <a:lnTo>
                  <a:pt x="22443" y="9531"/>
                </a:lnTo>
                <a:lnTo>
                  <a:pt x="22434" y="9522"/>
                </a:lnTo>
                <a:lnTo>
                  <a:pt x="22425" y="9522"/>
                </a:lnTo>
                <a:lnTo>
                  <a:pt x="22408" y="9522"/>
                </a:lnTo>
                <a:lnTo>
                  <a:pt x="22408" y="9513"/>
                </a:lnTo>
                <a:lnTo>
                  <a:pt x="22408" y="9504"/>
                </a:lnTo>
                <a:lnTo>
                  <a:pt x="22399" y="9504"/>
                </a:lnTo>
                <a:lnTo>
                  <a:pt x="22390" y="9504"/>
                </a:lnTo>
                <a:lnTo>
                  <a:pt x="22373" y="9495"/>
                </a:lnTo>
                <a:lnTo>
                  <a:pt x="22373" y="9487"/>
                </a:lnTo>
                <a:lnTo>
                  <a:pt x="22355" y="9478"/>
                </a:lnTo>
                <a:lnTo>
                  <a:pt x="22346" y="9469"/>
                </a:lnTo>
                <a:lnTo>
                  <a:pt x="22320" y="9451"/>
                </a:lnTo>
                <a:lnTo>
                  <a:pt x="22311" y="9451"/>
                </a:lnTo>
                <a:lnTo>
                  <a:pt x="22311" y="9442"/>
                </a:lnTo>
                <a:lnTo>
                  <a:pt x="22311" y="9434"/>
                </a:lnTo>
                <a:lnTo>
                  <a:pt x="22320" y="9434"/>
                </a:lnTo>
                <a:lnTo>
                  <a:pt x="22320" y="9425"/>
                </a:lnTo>
                <a:lnTo>
                  <a:pt x="22337" y="9398"/>
                </a:lnTo>
                <a:lnTo>
                  <a:pt x="22346" y="9389"/>
                </a:lnTo>
                <a:lnTo>
                  <a:pt x="22355" y="9372"/>
                </a:lnTo>
                <a:lnTo>
                  <a:pt x="22355" y="9363"/>
                </a:lnTo>
                <a:lnTo>
                  <a:pt x="22346" y="9354"/>
                </a:lnTo>
                <a:lnTo>
                  <a:pt x="22346" y="9328"/>
                </a:lnTo>
                <a:lnTo>
                  <a:pt x="22364" y="9319"/>
                </a:lnTo>
                <a:lnTo>
                  <a:pt x="22373" y="9319"/>
                </a:lnTo>
                <a:lnTo>
                  <a:pt x="22381" y="9319"/>
                </a:lnTo>
                <a:lnTo>
                  <a:pt x="22381" y="9328"/>
                </a:lnTo>
                <a:lnTo>
                  <a:pt x="22390" y="9319"/>
                </a:lnTo>
                <a:lnTo>
                  <a:pt x="22399" y="9310"/>
                </a:lnTo>
                <a:lnTo>
                  <a:pt x="22399" y="9301"/>
                </a:lnTo>
                <a:lnTo>
                  <a:pt x="22390" y="9292"/>
                </a:lnTo>
                <a:lnTo>
                  <a:pt x="22425" y="9257"/>
                </a:lnTo>
                <a:lnTo>
                  <a:pt x="22417" y="9248"/>
                </a:lnTo>
                <a:lnTo>
                  <a:pt x="22408" y="9248"/>
                </a:lnTo>
                <a:lnTo>
                  <a:pt x="22399" y="9239"/>
                </a:lnTo>
                <a:lnTo>
                  <a:pt x="22390" y="9231"/>
                </a:lnTo>
                <a:lnTo>
                  <a:pt x="22373" y="9239"/>
                </a:lnTo>
                <a:lnTo>
                  <a:pt x="22373" y="9248"/>
                </a:lnTo>
                <a:lnTo>
                  <a:pt x="22381" y="9257"/>
                </a:lnTo>
                <a:lnTo>
                  <a:pt x="22373" y="9266"/>
                </a:lnTo>
                <a:lnTo>
                  <a:pt x="22364" y="9266"/>
                </a:lnTo>
                <a:lnTo>
                  <a:pt x="22355" y="9257"/>
                </a:lnTo>
                <a:lnTo>
                  <a:pt x="22355" y="9248"/>
                </a:lnTo>
                <a:lnTo>
                  <a:pt x="22346" y="9239"/>
                </a:lnTo>
                <a:lnTo>
                  <a:pt x="22346" y="9248"/>
                </a:lnTo>
                <a:lnTo>
                  <a:pt x="22337" y="9248"/>
                </a:lnTo>
                <a:lnTo>
                  <a:pt x="22328" y="9248"/>
                </a:lnTo>
                <a:lnTo>
                  <a:pt x="22328" y="9239"/>
                </a:lnTo>
                <a:lnTo>
                  <a:pt x="22337" y="9239"/>
                </a:lnTo>
                <a:lnTo>
                  <a:pt x="22346" y="9231"/>
                </a:lnTo>
                <a:lnTo>
                  <a:pt x="22346" y="9222"/>
                </a:lnTo>
                <a:lnTo>
                  <a:pt x="22337" y="9222"/>
                </a:lnTo>
                <a:lnTo>
                  <a:pt x="22328" y="9231"/>
                </a:lnTo>
                <a:lnTo>
                  <a:pt x="22320" y="9239"/>
                </a:lnTo>
                <a:lnTo>
                  <a:pt x="22311" y="9239"/>
                </a:lnTo>
                <a:lnTo>
                  <a:pt x="22293" y="9248"/>
                </a:lnTo>
                <a:lnTo>
                  <a:pt x="22284" y="9248"/>
                </a:lnTo>
                <a:lnTo>
                  <a:pt x="22267" y="9239"/>
                </a:lnTo>
                <a:lnTo>
                  <a:pt x="22258" y="9231"/>
                </a:lnTo>
                <a:lnTo>
                  <a:pt x="22249" y="9239"/>
                </a:lnTo>
                <a:lnTo>
                  <a:pt x="22240" y="9239"/>
                </a:lnTo>
                <a:lnTo>
                  <a:pt x="22231" y="9231"/>
                </a:lnTo>
                <a:lnTo>
                  <a:pt x="22223" y="9231"/>
                </a:lnTo>
                <a:lnTo>
                  <a:pt x="22214" y="9231"/>
                </a:lnTo>
                <a:lnTo>
                  <a:pt x="22196" y="9222"/>
                </a:lnTo>
                <a:lnTo>
                  <a:pt x="22178" y="9222"/>
                </a:lnTo>
                <a:lnTo>
                  <a:pt x="22170" y="9222"/>
                </a:lnTo>
                <a:lnTo>
                  <a:pt x="22170" y="9213"/>
                </a:lnTo>
                <a:lnTo>
                  <a:pt x="22161" y="9213"/>
                </a:lnTo>
                <a:lnTo>
                  <a:pt x="22143" y="9213"/>
                </a:lnTo>
                <a:lnTo>
                  <a:pt x="22143" y="9204"/>
                </a:lnTo>
                <a:lnTo>
                  <a:pt x="22134" y="9195"/>
                </a:lnTo>
                <a:lnTo>
                  <a:pt x="22134" y="9187"/>
                </a:lnTo>
                <a:lnTo>
                  <a:pt x="22126" y="9187"/>
                </a:lnTo>
                <a:lnTo>
                  <a:pt x="22117" y="9195"/>
                </a:lnTo>
                <a:lnTo>
                  <a:pt x="22108" y="9195"/>
                </a:lnTo>
                <a:lnTo>
                  <a:pt x="22099" y="9187"/>
                </a:lnTo>
                <a:lnTo>
                  <a:pt x="22081" y="9178"/>
                </a:lnTo>
                <a:lnTo>
                  <a:pt x="22081" y="9169"/>
                </a:lnTo>
                <a:lnTo>
                  <a:pt x="22073" y="9178"/>
                </a:lnTo>
                <a:lnTo>
                  <a:pt x="22064" y="9178"/>
                </a:lnTo>
                <a:lnTo>
                  <a:pt x="22064" y="9169"/>
                </a:lnTo>
                <a:lnTo>
                  <a:pt x="22055" y="9169"/>
                </a:lnTo>
                <a:lnTo>
                  <a:pt x="22046" y="9178"/>
                </a:lnTo>
                <a:lnTo>
                  <a:pt x="22055" y="9187"/>
                </a:lnTo>
                <a:lnTo>
                  <a:pt x="22064" y="9195"/>
                </a:lnTo>
                <a:lnTo>
                  <a:pt x="22073" y="9195"/>
                </a:lnTo>
                <a:lnTo>
                  <a:pt x="22081" y="9195"/>
                </a:lnTo>
                <a:lnTo>
                  <a:pt x="22099" y="9195"/>
                </a:lnTo>
                <a:lnTo>
                  <a:pt x="22108" y="9204"/>
                </a:lnTo>
                <a:lnTo>
                  <a:pt x="22108" y="9213"/>
                </a:lnTo>
                <a:lnTo>
                  <a:pt x="22108" y="9222"/>
                </a:lnTo>
                <a:lnTo>
                  <a:pt x="22108" y="9231"/>
                </a:lnTo>
                <a:lnTo>
                  <a:pt x="22117" y="9239"/>
                </a:lnTo>
                <a:lnTo>
                  <a:pt x="22108" y="9239"/>
                </a:lnTo>
                <a:lnTo>
                  <a:pt x="22099" y="9239"/>
                </a:lnTo>
                <a:lnTo>
                  <a:pt x="22090" y="9248"/>
                </a:lnTo>
                <a:lnTo>
                  <a:pt x="22090" y="9257"/>
                </a:lnTo>
                <a:lnTo>
                  <a:pt x="22090" y="9248"/>
                </a:lnTo>
                <a:lnTo>
                  <a:pt x="22081" y="9248"/>
                </a:lnTo>
                <a:lnTo>
                  <a:pt x="22073" y="9248"/>
                </a:lnTo>
                <a:lnTo>
                  <a:pt x="22064" y="9257"/>
                </a:lnTo>
                <a:lnTo>
                  <a:pt x="22055" y="9248"/>
                </a:lnTo>
                <a:lnTo>
                  <a:pt x="22037" y="9248"/>
                </a:lnTo>
                <a:lnTo>
                  <a:pt x="22020" y="9248"/>
                </a:lnTo>
                <a:lnTo>
                  <a:pt x="22011" y="9248"/>
                </a:lnTo>
                <a:lnTo>
                  <a:pt x="22011" y="9239"/>
                </a:lnTo>
                <a:lnTo>
                  <a:pt x="22002" y="9239"/>
                </a:lnTo>
                <a:lnTo>
                  <a:pt x="22002" y="9248"/>
                </a:lnTo>
                <a:lnTo>
                  <a:pt x="21993" y="9248"/>
                </a:lnTo>
                <a:lnTo>
                  <a:pt x="21984" y="9248"/>
                </a:lnTo>
                <a:lnTo>
                  <a:pt x="21993" y="9248"/>
                </a:lnTo>
                <a:lnTo>
                  <a:pt x="21984" y="9257"/>
                </a:lnTo>
                <a:lnTo>
                  <a:pt x="21976" y="9257"/>
                </a:lnTo>
                <a:lnTo>
                  <a:pt x="21976" y="9266"/>
                </a:lnTo>
                <a:lnTo>
                  <a:pt x="21976" y="9275"/>
                </a:lnTo>
                <a:lnTo>
                  <a:pt x="21967" y="9266"/>
                </a:lnTo>
                <a:lnTo>
                  <a:pt x="21958" y="9266"/>
                </a:lnTo>
                <a:lnTo>
                  <a:pt x="21958" y="9284"/>
                </a:lnTo>
                <a:lnTo>
                  <a:pt x="21949" y="9284"/>
                </a:lnTo>
                <a:lnTo>
                  <a:pt x="21940" y="9284"/>
                </a:lnTo>
                <a:lnTo>
                  <a:pt x="21940" y="9301"/>
                </a:lnTo>
                <a:lnTo>
                  <a:pt x="21923" y="9301"/>
                </a:lnTo>
                <a:lnTo>
                  <a:pt x="21923" y="9310"/>
                </a:lnTo>
                <a:lnTo>
                  <a:pt x="21923" y="9319"/>
                </a:lnTo>
                <a:lnTo>
                  <a:pt x="21931" y="9328"/>
                </a:lnTo>
                <a:lnTo>
                  <a:pt x="21931" y="9337"/>
                </a:lnTo>
                <a:lnTo>
                  <a:pt x="21923" y="9337"/>
                </a:lnTo>
                <a:lnTo>
                  <a:pt x="21923" y="9345"/>
                </a:lnTo>
                <a:lnTo>
                  <a:pt x="21905" y="9345"/>
                </a:lnTo>
                <a:lnTo>
                  <a:pt x="21896" y="9354"/>
                </a:lnTo>
                <a:lnTo>
                  <a:pt x="21896" y="9363"/>
                </a:lnTo>
                <a:lnTo>
                  <a:pt x="21896" y="9372"/>
                </a:lnTo>
                <a:lnTo>
                  <a:pt x="21887" y="9381"/>
                </a:lnTo>
                <a:lnTo>
                  <a:pt x="21870" y="9398"/>
                </a:lnTo>
                <a:lnTo>
                  <a:pt x="21870" y="9407"/>
                </a:lnTo>
                <a:lnTo>
                  <a:pt x="21878" y="9416"/>
                </a:lnTo>
                <a:lnTo>
                  <a:pt x="21887" y="9425"/>
                </a:lnTo>
                <a:lnTo>
                  <a:pt x="21887" y="9434"/>
                </a:lnTo>
                <a:lnTo>
                  <a:pt x="21896" y="9442"/>
                </a:lnTo>
                <a:lnTo>
                  <a:pt x="21905" y="9442"/>
                </a:lnTo>
                <a:lnTo>
                  <a:pt x="21896" y="9442"/>
                </a:lnTo>
                <a:lnTo>
                  <a:pt x="21887" y="9442"/>
                </a:lnTo>
                <a:lnTo>
                  <a:pt x="21887" y="9451"/>
                </a:lnTo>
                <a:lnTo>
                  <a:pt x="21887" y="9460"/>
                </a:lnTo>
                <a:lnTo>
                  <a:pt x="21887" y="9469"/>
                </a:lnTo>
                <a:lnTo>
                  <a:pt x="21878" y="9460"/>
                </a:lnTo>
                <a:lnTo>
                  <a:pt x="21870" y="9451"/>
                </a:lnTo>
                <a:lnTo>
                  <a:pt x="21861" y="9442"/>
                </a:lnTo>
                <a:lnTo>
                  <a:pt x="21861" y="9451"/>
                </a:lnTo>
                <a:lnTo>
                  <a:pt x="21861" y="9460"/>
                </a:lnTo>
                <a:lnTo>
                  <a:pt x="21852" y="9469"/>
                </a:lnTo>
                <a:lnTo>
                  <a:pt x="21852" y="9460"/>
                </a:lnTo>
                <a:lnTo>
                  <a:pt x="21852" y="9451"/>
                </a:lnTo>
                <a:lnTo>
                  <a:pt x="21843" y="9442"/>
                </a:lnTo>
                <a:lnTo>
                  <a:pt x="21817" y="9442"/>
                </a:lnTo>
                <a:lnTo>
                  <a:pt x="21808" y="9442"/>
                </a:lnTo>
                <a:lnTo>
                  <a:pt x="21799" y="9442"/>
                </a:lnTo>
                <a:lnTo>
                  <a:pt x="21790" y="9451"/>
                </a:lnTo>
                <a:lnTo>
                  <a:pt x="21781" y="9451"/>
                </a:lnTo>
                <a:lnTo>
                  <a:pt x="21781" y="9460"/>
                </a:lnTo>
                <a:lnTo>
                  <a:pt x="21781" y="9469"/>
                </a:lnTo>
                <a:lnTo>
                  <a:pt x="21781" y="9478"/>
                </a:lnTo>
                <a:lnTo>
                  <a:pt x="21781" y="9469"/>
                </a:lnTo>
                <a:lnTo>
                  <a:pt x="21773" y="9478"/>
                </a:lnTo>
                <a:lnTo>
                  <a:pt x="21773" y="9460"/>
                </a:lnTo>
                <a:lnTo>
                  <a:pt x="21773" y="9451"/>
                </a:lnTo>
                <a:lnTo>
                  <a:pt x="21781" y="9442"/>
                </a:lnTo>
                <a:lnTo>
                  <a:pt x="21781" y="9434"/>
                </a:lnTo>
                <a:lnTo>
                  <a:pt x="21755" y="9416"/>
                </a:lnTo>
                <a:lnTo>
                  <a:pt x="21746" y="9407"/>
                </a:lnTo>
                <a:lnTo>
                  <a:pt x="21746" y="9398"/>
                </a:lnTo>
                <a:lnTo>
                  <a:pt x="21728" y="9389"/>
                </a:lnTo>
                <a:lnTo>
                  <a:pt x="21728" y="9381"/>
                </a:lnTo>
                <a:lnTo>
                  <a:pt x="21711" y="9372"/>
                </a:lnTo>
                <a:lnTo>
                  <a:pt x="21702" y="9372"/>
                </a:lnTo>
                <a:lnTo>
                  <a:pt x="21693" y="9363"/>
                </a:lnTo>
                <a:lnTo>
                  <a:pt x="21684" y="9363"/>
                </a:lnTo>
                <a:lnTo>
                  <a:pt x="21676" y="9363"/>
                </a:lnTo>
                <a:lnTo>
                  <a:pt x="21676" y="9372"/>
                </a:lnTo>
                <a:lnTo>
                  <a:pt x="21676" y="9381"/>
                </a:lnTo>
                <a:lnTo>
                  <a:pt x="21667" y="9389"/>
                </a:lnTo>
                <a:lnTo>
                  <a:pt x="21658" y="9389"/>
                </a:lnTo>
                <a:lnTo>
                  <a:pt x="21649" y="9381"/>
                </a:lnTo>
                <a:lnTo>
                  <a:pt x="21640" y="9389"/>
                </a:lnTo>
                <a:lnTo>
                  <a:pt x="21631" y="9389"/>
                </a:lnTo>
                <a:lnTo>
                  <a:pt x="21631" y="9381"/>
                </a:lnTo>
                <a:lnTo>
                  <a:pt x="21623" y="9381"/>
                </a:lnTo>
                <a:lnTo>
                  <a:pt x="21623" y="9389"/>
                </a:lnTo>
                <a:lnTo>
                  <a:pt x="21631" y="9389"/>
                </a:lnTo>
                <a:lnTo>
                  <a:pt x="21623" y="9398"/>
                </a:lnTo>
                <a:lnTo>
                  <a:pt x="21623" y="9407"/>
                </a:lnTo>
                <a:lnTo>
                  <a:pt x="21623" y="9416"/>
                </a:lnTo>
                <a:lnTo>
                  <a:pt x="21614" y="9416"/>
                </a:lnTo>
                <a:lnTo>
                  <a:pt x="21614" y="9425"/>
                </a:lnTo>
                <a:lnTo>
                  <a:pt x="21605" y="9425"/>
                </a:lnTo>
                <a:lnTo>
                  <a:pt x="21605" y="9416"/>
                </a:lnTo>
                <a:lnTo>
                  <a:pt x="21596" y="9416"/>
                </a:lnTo>
                <a:lnTo>
                  <a:pt x="21596" y="9407"/>
                </a:lnTo>
                <a:lnTo>
                  <a:pt x="21596" y="9398"/>
                </a:lnTo>
                <a:lnTo>
                  <a:pt x="21587" y="9398"/>
                </a:lnTo>
                <a:lnTo>
                  <a:pt x="21587" y="9407"/>
                </a:lnTo>
                <a:lnTo>
                  <a:pt x="21587" y="9416"/>
                </a:lnTo>
                <a:lnTo>
                  <a:pt x="21579" y="9416"/>
                </a:lnTo>
                <a:lnTo>
                  <a:pt x="21579" y="9425"/>
                </a:lnTo>
                <a:lnTo>
                  <a:pt x="21570" y="9425"/>
                </a:lnTo>
                <a:lnTo>
                  <a:pt x="21561" y="9425"/>
                </a:lnTo>
                <a:lnTo>
                  <a:pt x="21561" y="9434"/>
                </a:lnTo>
                <a:lnTo>
                  <a:pt x="21561" y="9442"/>
                </a:lnTo>
                <a:lnTo>
                  <a:pt x="21561" y="9451"/>
                </a:lnTo>
                <a:lnTo>
                  <a:pt x="21570" y="9460"/>
                </a:lnTo>
                <a:lnTo>
                  <a:pt x="21561" y="9460"/>
                </a:lnTo>
                <a:lnTo>
                  <a:pt x="21552" y="9460"/>
                </a:lnTo>
                <a:lnTo>
                  <a:pt x="21552" y="9451"/>
                </a:lnTo>
                <a:lnTo>
                  <a:pt x="21543" y="9460"/>
                </a:lnTo>
                <a:lnTo>
                  <a:pt x="21534" y="9469"/>
                </a:lnTo>
                <a:lnTo>
                  <a:pt x="21534" y="9478"/>
                </a:lnTo>
                <a:lnTo>
                  <a:pt x="21543" y="9478"/>
                </a:lnTo>
                <a:lnTo>
                  <a:pt x="21552" y="9478"/>
                </a:lnTo>
                <a:lnTo>
                  <a:pt x="21552" y="9487"/>
                </a:lnTo>
                <a:lnTo>
                  <a:pt x="21543" y="9487"/>
                </a:lnTo>
                <a:lnTo>
                  <a:pt x="21526" y="9478"/>
                </a:lnTo>
                <a:lnTo>
                  <a:pt x="21517" y="9487"/>
                </a:lnTo>
                <a:lnTo>
                  <a:pt x="21517" y="9495"/>
                </a:lnTo>
                <a:lnTo>
                  <a:pt x="21508" y="9487"/>
                </a:lnTo>
                <a:lnTo>
                  <a:pt x="21508" y="9495"/>
                </a:lnTo>
                <a:lnTo>
                  <a:pt x="21499" y="9504"/>
                </a:lnTo>
                <a:lnTo>
                  <a:pt x="21499" y="9513"/>
                </a:lnTo>
                <a:lnTo>
                  <a:pt x="21508" y="9522"/>
                </a:lnTo>
                <a:lnTo>
                  <a:pt x="21508" y="9531"/>
                </a:lnTo>
                <a:lnTo>
                  <a:pt x="21517" y="9513"/>
                </a:lnTo>
                <a:lnTo>
                  <a:pt x="21517" y="9522"/>
                </a:lnTo>
                <a:lnTo>
                  <a:pt x="21517" y="9531"/>
                </a:lnTo>
                <a:lnTo>
                  <a:pt x="21517" y="9540"/>
                </a:lnTo>
                <a:lnTo>
                  <a:pt x="21508" y="9540"/>
                </a:lnTo>
                <a:lnTo>
                  <a:pt x="21499" y="9540"/>
                </a:lnTo>
                <a:lnTo>
                  <a:pt x="21499" y="9548"/>
                </a:lnTo>
                <a:lnTo>
                  <a:pt x="21508" y="9557"/>
                </a:lnTo>
                <a:lnTo>
                  <a:pt x="21517" y="9557"/>
                </a:lnTo>
                <a:lnTo>
                  <a:pt x="21526" y="9557"/>
                </a:lnTo>
                <a:lnTo>
                  <a:pt x="21508" y="9557"/>
                </a:lnTo>
                <a:lnTo>
                  <a:pt x="21490" y="9557"/>
                </a:lnTo>
                <a:lnTo>
                  <a:pt x="21481" y="9557"/>
                </a:lnTo>
                <a:lnTo>
                  <a:pt x="21481" y="9548"/>
                </a:lnTo>
                <a:lnTo>
                  <a:pt x="21473" y="9548"/>
                </a:lnTo>
                <a:lnTo>
                  <a:pt x="21464" y="9557"/>
                </a:lnTo>
                <a:lnTo>
                  <a:pt x="21455" y="9548"/>
                </a:lnTo>
                <a:lnTo>
                  <a:pt x="21446" y="9540"/>
                </a:lnTo>
                <a:lnTo>
                  <a:pt x="21446" y="9548"/>
                </a:lnTo>
                <a:lnTo>
                  <a:pt x="21446" y="9557"/>
                </a:lnTo>
                <a:lnTo>
                  <a:pt x="21437" y="9566"/>
                </a:lnTo>
                <a:lnTo>
                  <a:pt x="21437" y="9575"/>
                </a:lnTo>
                <a:lnTo>
                  <a:pt x="21446" y="9584"/>
                </a:lnTo>
                <a:lnTo>
                  <a:pt x="21455" y="9592"/>
                </a:lnTo>
                <a:lnTo>
                  <a:pt x="21464" y="9592"/>
                </a:lnTo>
                <a:lnTo>
                  <a:pt x="21464" y="9601"/>
                </a:lnTo>
                <a:lnTo>
                  <a:pt x="21464" y="9610"/>
                </a:lnTo>
                <a:lnTo>
                  <a:pt x="21455" y="9619"/>
                </a:lnTo>
                <a:lnTo>
                  <a:pt x="21455" y="9610"/>
                </a:lnTo>
                <a:lnTo>
                  <a:pt x="21446" y="9610"/>
                </a:lnTo>
                <a:lnTo>
                  <a:pt x="21437" y="9610"/>
                </a:lnTo>
                <a:lnTo>
                  <a:pt x="21446" y="9619"/>
                </a:lnTo>
                <a:lnTo>
                  <a:pt x="21437" y="9637"/>
                </a:lnTo>
                <a:lnTo>
                  <a:pt x="21437" y="9645"/>
                </a:lnTo>
                <a:lnTo>
                  <a:pt x="21437" y="9637"/>
                </a:lnTo>
                <a:lnTo>
                  <a:pt x="21429" y="9628"/>
                </a:lnTo>
                <a:lnTo>
                  <a:pt x="21420" y="9610"/>
                </a:lnTo>
                <a:lnTo>
                  <a:pt x="21411" y="9592"/>
                </a:lnTo>
                <a:lnTo>
                  <a:pt x="21402" y="9584"/>
                </a:lnTo>
                <a:lnTo>
                  <a:pt x="21393" y="9566"/>
                </a:lnTo>
                <a:lnTo>
                  <a:pt x="21384" y="9575"/>
                </a:lnTo>
                <a:lnTo>
                  <a:pt x="21384" y="9584"/>
                </a:lnTo>
                <a:lnTo>
                  <a:pt x="21376" y="9592"/>
                </a:lnTo>
                <a:lnTo>
                  <a:pt x="21367" y="9592"/>
                </a:lnTo>
                <a:lnTo>
                  <a:pt x="21367" y="9601"/>
                </a:lnTo>
                <a:lnTo>
                  <a:pt x="21358" y="9601"/>
                </a:lnTo>
                <a:lnTo>
                  <a:pt x="21349" y="9610"/>
                </a:lnTo>
                <a:lnTo>
                  <a:pt x="21340" y="9619"/>
                </a:lnTo>
                <a:lnTo>
                  <a:pt x="21340" y="9628"/>
                </a:lnTo>
                <a:lnTo>
                  <a:pt x="21331" y="9637"/>
                </a:lnTo>
                <a:lnTo>
                  <a:pt x="21331" y="9645"/>
                </a:lnTo>
                <a:lnTo>
                  <a:pt x="21340" y="9663"/>
                </a:lnTo>
                <a:lnTo>
                  <a:pt x="21340" y="9681"/>
                </a:lnTo>
                <a:lnTo>
                  <a:pt x="21349" y="9681"/>
                </a:lnTo>
                <a:lnTo>
                  <a:pt x="21349" y="9690"/>
                </a:lnTo>
                <a:lnTo>
                  <a:pt x="21340" y="9690"/>
                </a:lnTo>
                <a:lnTo>
                  <a:pt x="21323" y="9707"/>
                </a:lnTo>
                <a:lnTo>
                  <a:pt x="21314" y="9716"/>
                </a:lnTo>
                <a:lnTo>
                  <a:pt x="21305" y="9725"/>
                </a:lnTo>
                <a:lnTo>
                  <a:pt x="21305" y="9734"/>
                </a:lnTo>
                <a:lnTo>
                  <a:pt x="21296" y="9743"/>
                </a:lnTo>
                <a:lnTo>
                  <a:pt x="21296" y="9751"/>
                </a:lnTo>
                <a:lnTo>
                  <a:pt x="21287" y="9760"/>
                </a:lnTo>
                <a:lnTo>
                  <a:pt x="21279" y="9778"/>
                </a:lnTo>
                <a:lnTo>
                  <a:pt x="21261" y="9795"/>
                </a:lnTo>
                <a:lnTo>
                  <a:pt x="21252" y="9804"/>
                </a:lnTo>
                <a:lnTo>
                  <a:pt x="21243" y="9804"/>
                </a:lnTo>
                <a:lnTo>
                  <a:pt x="21208" y="9822"/>
                </a:lnTo>
                <a:lnTo>
                  <a:pt x="21190" y="9822"/>
                </a:lnTo>
                <a:lnTo>
                  <a:pt x="21164" y="9831"/>
                </a:lnTo>
                <a:lnTo>
                  <a:pt x="21146" y="9831"/>
                </a:lnTo>
                <a:lnTo>
                  <a:pt x="21129" y="9831"/>
                </a:lnTo>
                <a:lnTo>
                  <a:pt x="21111" y="9831"/>
                </a:lnTo>
                <a:lnTo>
                  <a:pt x="21084" y="9848"/>
                </a:lnTo>
                <a:lnTo>
                  <a:pt x="21067" y="9857"/>
                </a:lnTo>
                <a:lnTo>
                  <a:pt x="21049" y="9857"/>
                </a:lnTo>
                <a:lnTo>
                  <a:pt x="21040" y="9866"/>
                </a:lnTo>
                <a:lnTo>
                  <a:pt x="21023" y="9875"/>
                </a:lnTo>
                <a:lnTo>
                  <a:pt x="21005" y="9884"/>
                </a:lnTo>
                <a:lnTo>
                  <a:pt x="20987" y="9884"/>
                </a:lnTo>
                <a:lnTo>
                  <a:pt x="20979" y="9884"/>
                </a:lnTo>
                <a:lnTo>
                  <a:pt x="20970" y="9884"/>
                </a:lnTo>
                <a:lnTo>
                  <a:pt x="20961" y="9884"/>
                </a:lnTo>
                <a:lnTo>
                  <a:pt x="20943" y="9884"/>
                </a:lnTo>
                <a:lnTo>
                  <a:pt x="20934" y="9884"/>
                </a:lnTo>
                <a:lnTo>
                  <a:pt x="20926" y="9884"/>
                </a:lnTo>
                <a:lnTo>
                  <a:pt x="20882" y="9910"/>
                </a:lnTo>
                <a:lnTo>
                  <a:pt x="20873" y="9919"/>
                </a:lnTo>
                <a:lnTo>
                  <a:pt x="20864" y="9928"/>
                </a:lnTo>
                <a:lnTo>
                  <a:pt x="20855" y="9937"/>
                </a:lnTo>
                <a:lnTo>
                  <a:pt x="20846" y="9946"/>
                </a:lnTo>
                <a:lnTo>
                  <a:pt x="20820" y="9954"/>
                </a:lnTo>
                <a:lnTo>
                  <a:pt x="20802" y="9963"/>
                </a:lnTo>
                <a:lnTo>
                  <a:pt x="20793" y="9972"/>
                </a:lnTo>
                <a:lnTo>
                  <a:pt x="20785" y="9981"/>
                </a:lnTo>
                <a:lnTo>
                  <a:pt x="20767" y="10007"/>
                </a:lnTo>
                <a:lnTo>
                  <a:pt x="20758" y="10016"/>
                </a:lnTo>
                <a:lnTo>
                  <a:pt x="20749" y="10016"/>
                </a:lnTo>
                <a:lnTo>
                  <a:pt x="20749" y="10025"/>
                </a:lnTo>
                <a:lnTo>
                  <a:pt x="20749" y="10007"/>
                </a:lnTo>
                <a:lnTo>
                  <a:pt x="20740" y="9998"/>
                </a:lnTo>
                <a:lnTo>
                  <a:pt x="20749" y="9981"/>
                </a:lnTo>
                <a:lnTo>
                  <a:pt x="20749" y="9972"/>
                </a:lnTo>
                <a:lnTo>
                  <a:pt x="20740" y="9972"/>
                </a:lnTo>
                <a:lnTo>
                  <a:pt x="20732" y="9981"/>
                </a:lnTo>
                <a:lnTo>
                  <a:pt x="20723" y="10007"/>
                </a:lnTo>
                <a:lnTo>
                  <a:pt x="20714" y="10034"/>
                </a:lnTo>
                <a:lnTo>
                  <a:pt x="20723" y="10051"/>
                </a:lnTo>
                <a:lnTo>
                  <a:pt x="20723" y="10060"/>
                </a:lnTo>
                <a:lnTo>
                  <a:pt x="20723" y="10078"/>
                </a:lnTo>
                <a:lnTo>
                  <a:pt x="20723" y="10087"/>
                </a:lnTo>
                <a:lnTo>
                  <a:pt x="20723" y="10096"/>
                </a:lnTo>
                <a:lnTo>
                  <a:pt x="20705" y="10122"/>
                </a:lnTo>
                <a:lnTo>
                  <a:pt x="20696" y="10131"/>
                </a:lnTo>
                <a:lnTo>
                  <a:pt x="20696" y="10148"/>
                </a:lnTo>
                <a:lnTo>
                  <a:pt x="20696" y="10157"/>
                </a:lnTo>
                <a:lnTo>
                  <a:pt x="20696" y="10175"/>
                </a:lnTo>
                <a:lnTo>
                  <a:pt x="20696" y="10184"/>
                </a:lnTo>
                <a:lnTo>
                  <a:pt x="20705" y="10193"/>
                </a:lnTo>
                <a:lnTo>
                  <a:pt x="20714" y="10219"/>
                </a:lnTo>
                <a:lnTo>
                  <a:pt x="20723" y="10228"/>
                </a:lnTo>
                <a:lnTo>
                  <a:pt x="20740" y="10263"/>
                </a:lnTo>
                <a:lnTo>
                  <a:pt x="20749" y="10281"/>
                </a:lnTo>
                <a:lnTo>
                  <a:pt x="20758" y="10290"/>
                </a:lnTo>
                <a:lnTo>
                  <a:pt x="20749" y="10307"/>
                </a:lnTo>
                <a:lnTo>
                  <a:pt x="20749" y="10316"/>
                </a:lnTo>
                <a:lnTo>
                  <a:pt x="20749" y="10325"/>
                </a:lnTo>
                <a:lnTo>
                  <a:pt x="20740" y="10325"/>
                </a:lnTo>
                <a:lnTo>
                  <a:pt x="20740" y="10316"/>
                </a:lnTo>
                <a:lnTo>
                  <a:pt x="20732" y="10316"/>
                </a:lnTo>
                <a:lnTo>
                  <a:pt x="20732" y="10299"/>
                </a:lnTo>
                <a:lnTo>
                  <a:pt x="20723" y="10299"/>
                </a:lnTo>
                <a:lnTo>
                  <a:pt x="20723" y="10307"/>
                </a:lnTo>
                <a:lnTo>
                  <a:pt x="20714" y="10307"/>
                </a:lnTo>
                <a:lnTo>
                  <a:pt x="20714" y="10299"/>
                </a:lnTo>
                <a:lnTo>
                  <a:pt x="20714" y="10281"/>
                </a:lnTo>
                <a:lnTo>
                  <a:pt x="20705" y="10272"/>
                </a:lnTo>
                <a:lnTo>
                  <a:pt x="20705" y="10263"/>
                </a:lnTo>
                <a:lnTo>
                  <a:pt x="20696" y="10263"/>
                </a:lnTo>
                <a:lnTo>
                  <a:pt x="20696" y="10272"/>
                </a:lnTo>
                <a:lnTo>
                  <a:pt x="20705" y="10290"/>
                </a:lnTo>
                <a:lnTo>
                  <a:pt x="20705" y="10299"/>
                </a:lnTo>
                <a:lnTo>
                  <a:pt x="20714" y="10316"/>
                </a:lnTo>
                <a:lnTo>
                  <a:pt x="20723" y="10316"/>
                </a:lnTo>
                <a:lnTo>
                  <a:pt x="20723" y="10325"/>
                </a:lnTo>
                <a:lnTo>
                  <a:pt x="20723" y="10334"/>
                </a:lnTo>
                <a:lnTo>
                  <a:pt x="20723" y="10343"/>
                </a:lnTo>
                <a:lnTo>
                  <a:pt x="20714" y="10343"/>
                </a:lnTo>
                <a:lnTo>
                  <a:pt x="20705" y="10343"/>
                </a:lnTo>
                <a:lnTo>
                  <a:pt x="20705" y="10325"/>
                </a:lnTo>
                <a:lnTo>
                  <a:pt x="20696" y="10307"/>
                </a:lnTo>
                <a:lnTo>
                  <a:pt x="20687" y="10299"/>
                </a:lnTo>
                <a:lnTo>
                  <a:pt x="20687" y="10307"/>
                </a:lnTo>
                <a:lnTo>
                  <a:pt x="20687" y="10316"/>
                </a:lnTo>
                <a:lnTo>
                  <a:pt x="20679" y="10307"/>
                </a:lnTo>
                <a:lnTo>
                  <a:pt x="20679" y="10316"/>
                </a:lnTo>
                <a:lnTo>
                  <a:pt x="20687" y="10325"/>
                </a:lnTo>
                <a:lnTo>
                  <a:pt x="20714" y="10360"/>
                </a:lnTo>
                <a:lnTo>
                  <a:pt x="20740" y="10404"/>
                </a:lnTo>
                <a:lnTo>
                  <a:pt x="20740" y="10413"/>
                </a:lnTo>
                <a:lnTo>
                  <a:pt x="20749" y="10449"/>
                </a:lnTo>
                <a:lnTo>
                  <a:pt x="20749" y="10457"/>
                </a:lnTo>
                <a:lnTo>
                  <a:pt x="20767" y="10475"/>
                </a:lnTo>
                <a:lnTo>
                  <a:pt x="20776" y="10493"/>
                </a:lnTo>
                <a:lnTo>
                  <a:pt x="20785" y="10502"/>
                </a:lnTo>
                <a:lnTo>
                  <a:pt x="20785" y="10510"/>
                </a:lnTo>
                <a:lnTo>
                  <a:pt x="20785" y="10519"/>
                </a:lnTo>
                <a:lnTo>
                  <a:pt x="20802" y="10546"/>
                </a:lnTo>
                <a:lnTo>
                  <a:pt x="20811" y="10563"/>
                </a:lnTo>
                <a:lnTo>
                  <a:pt x="20811" y="10572"/>
                </a:lnTo>
                <a:lnTo>
                  <a:pt x="20802" y="10590"/>
                </a:lnTo>
                <a:lnTo>
                  <a:pt x="20811" y="10616"/>
                </a:lnTo>
                <a:lnTo>
                  <a:pt x="20811" y="10625"/>
                </a:lnTo>
                <a:lnTo>
                  <a:pt x="20820" y="10660"/>
                </a:lnTo>
                <a:lnTo>
                  <a:pt x="20820" y="10678"/>
                </a:lnTo>
                <a:lnTo>
                  <a:pt x="20829" y="10687"/>
                </a:lnTo>
                <a:lnTo>
                  <a:pt x="20846" y="10713"/>
                </a:lnTo>
                <a:lnTo>
                  <a:pt x="20864" y="10749"/>
                </a:lnTo>
                <a:lnTo>
                  <a:pt x="20864" y="10766"/>
                </a:lnTo>
                <a:lnTo>
                  <a:pt x="20864" y="10802"/>
                </a:lnTo>
                <a:lnTo>
                  <a:pt x="20864" y="10819"/>
                </a:lnTo>
                <a:lnTo>
                  <a:pt x="20855" y="10819"/>
                </a:lnTo>
                <a:lnTo>
                  <a:pt x="20855" y="10828"/>
                </a:lnTo>
                <a:lnTo>
                  <a:pt x="20864" y="10855"/>
                </a:lnTo>
                <a:lnTo>
                  <a:pt x="20864" y="10872"/>
                </a:lnTo>
                <a:lnTo>
                  <a:pt x="20855" y="10881"/>
                </a:lnTo>
                <a:lnTo>
                  <a:pt x="20846" y="10899"/>
                </a:lnTo>
                <a:lnTo>
                  <a:pt x="20837" y="10908"/>
                </a:lnTo>
                <a:lnTo>
                  <a:pt x="20820" y="10908"/>
                </a:lnTo>
                <a:lnTo>
                  <a:pt x="20820" y="10899"/>
                </a:lnTo>
                <a:lnTo>
                  <a:pt x="20811" y="10899"/>
                </a:lnTo>
                <a:lnTo>
                  <a:pt x="20811" y="10916"/>
                </a:lnTo>
                <a:lnTo>
                  <a:pt x="20811" y="10943"/>
                </a:lnTo>
                <a:lnTo>
                  <a:pt x="20811" y="10952"/>
                </a:lnTo>
                <a:lnTo>
                  <a:pt x="20811" y="10960"/>
                </a:lnTo>
                <a:lnTo>
                  <a:pt x="20820" y="10960"/>
                </a:lnTo>
                <a:lnTo>
                  <a:pt x="20829" y="10960"/>
                </a:lnTo>
                <a:lnTo>
                  <a:pt x="20855" y="10969"/>
                </a:lnTo>
                <a:lnTo>
                  <a:pt x="20864" y="10978"/>
                </a:lnTo>
                <a:lnTo>
                  <a:pt x="20882" y="11005"/>
                </a:lnTo>
                <a:lnTo>
                  <a:pt x="20899" y="11005"/>
                </a:lnTo>
                <a:lnTo>
                  <a:pt x="20926" y="11022"/>
                </a:lnTo>
                <a:lnTo>
                  <a:pt x="20943" y="11022"/>
                </a:lnTo>
                <a:lnTo>
                  <a:pt x="20970" y="11022"/>
                </a:lnTo>
                <a:lnTo>
                  <a:pt x="20996" y="11031"/>
                </a:lnTo>
                <a:lnTo>
                  <a:pt x="21005" y="11022"/>
                </a:lnTo>
                <a:lnTo>
                  <a:pt x="21023" y="11022"/>
                </a:lnTo>
                <a:lnTo>
                  <a:pt x="21032" y="11022"/>
                </a:lnTo>
                <a:lnTo>
                  <a:pt x="21040" y="11022"/>
                </a:lnTo>
                <a:lnTo>
                  <a:pt x="21067" y="10996"/>
                </a:lnTo>
                <a:lnTo>
                  <a:pt x="21093" y="10978"/>
                </a:lnTo>
                <a:lnTo>
                  <a:pt x="21111" y="10978"/>
                </a:lnTo>
                <a:lnTo>
                  <a:pt x="21120" y="10978"/>
                </a:lnTo>
                <a:lnTo>
                  <a:pt x="21137" y="10969"/>
                </a:lnTo>
                <a:lnTo>
                  <a:pt x="21155" y="10943"/>
                </a:lnTo>
                <a:lnTo>
                  <a:pt x="21164" y="10934"/>
                </a:lnTo>
                <a:lnTo>
                  <a:pt x="21190" y="10934"/>
                </a:lnTo>
                <a:lnTo>
                  <a:pt x="21208" y="10934"/>
                </a:lnTo>
                <a:lnTo>
                  <a:pt x="21217" y="10934"/>
                </a:lnTo>
                <a:lnTo>
                  <a:pt x="21234" y="10925"/>
                </a:lnTo>
                <a:lnTo>
                  <a:pt x="21279" y="10925"/>
                </a:lnTo>
                <a:lnTo>
                  <a:pt x="21305" y="10925"/>
                </a:lnTo>
                <a:lnTo>
                  <a:pt x="21323" y="10925"/>
                </a:lnTo>
                <a:lnTo>
                  <a:pt x="21331" y="10925"/>
                </a:lnTo>
                <a:lnTo>
                  <a:pt x="21340" y="10934"/>
                </a:lnTo>
                <a:lnTo>
                  <a:pt x="21384" y="10925"/>
                </a:lnTo>
                <a:lnTo>
                  <a:pt x="21393" y="10925"/>
                </a:lnTo>
                <a:lnTo>
                  <a:pt x="21402" y="10925"/>
                </a:lnTo>
                <a:lnTo>
                  <a:pt x="21411" y="10934"/>
                </a:lnTo>
                <a:lnTo>
                  <a:pt x="21429" y="10925"/>
                </a:lnTo>
                <a:lnTo>
                  <a:pt x="21437" y="10925"/>
                </a:lnTo>
                <a:lnTo>
                  <a:pt x="21446" y="10925"/>
                </a:lnTo>
                <a:lnTo>
                  <a:pt x="21464" y="10908"/>
                </a:lnTo>
                <a:lnTo>
                  <a:pt x="21473" y="10890"/>
                </a:lnTo>
                <a:lnTo>
                  <a:pt x="21481" y="10863"/>
                </a:lnTo>
                <a:lnTo>
                  <a:pt x="21490" y="10855"/>
                </a:lnTo>
                <a:lnTo>
                  <a:pt x="21499" y="10855"/>
                </a:lnTo>
                <a:lnTo>
                  <a:pt x="21508" y="10846"/>
                </a:lnTo>
                <a:lnTo>
                  <a:pt x="21526" y="10846"/>
                </a:lnTo>
                <a:lnTo>
                  <a:pt x="21561" y="10819"/>
                </a:lnTo>
                <a:lnTo>
                  <a:pt x="21579" y="10819"/>
                </a:lnTo>
                <a:lnTo>
                  <a:pt x="21587" y="10810"/>
                </a:lnTo>
                <a:lnTo>
                  <a:pt x="21614" y="10793"/>
                </a:lnTo>
                <a:lnTo>
                  <a:pt x="21631" y="10793"/>
                </a:lnTo>
                <a:lnTo>
                  <a:pt x="21676" y="10802"/>
                </a:lnTo>
                <a:lnTo>
                  <a:pt x="21702" y="10793"/>
                </a:lnTo>
                <a:lnTo>
                  <a:pt x="21720" y="10793"/>
                </a:lnTo>
                <a:lnTo>
                  <a:pt x="21746" y="10784"/>
                </a:lnTo>
                <a:lnTo>
                  <a:pt x="21773" y="10775"/>
                </a:lnTo>
                <a:lnTo>
                  <a:pt x="21808" y="10766"/>
                </a:lnTo>
                <a:lnTo>
                  <a:pt x="21834" y="10749"/>
                </a:lnTo>
                <a:lnTo>
                  <a:pt x="21852" y="10749"/>
                </a:lnTo>
                <a:lnTo>
                  <a:pt x="21878" y="10740"/>
                </a:lnTo>
                <a:lnTo>
                  <a:pt x="21923" y="10740"/>
                </a:lnTo>
                <a:lnTo>
                  <a:pt x="21967" y="10740"/>
                </a:lnTo>
                <a:lnTo>
                  <a:pt x="21984" y="10740"/>
                </a:lnTo>
                <a:lnTo>
                  <a:pt x="21984" y="10731"/>
                </a:lnTo>
                <a:lnTo>
                  <a:pt x="21993" y="10731"/>
                </a:lnTo>
                <a:lnTo>
                  <a:pt x="22011" y="10731"/>
                </a:lnTo>
                <a:lnTo>
                  <a:pt x="22020" y="10740"/>
                </a:lnTo>
                <a:lnTo>
                  <a:pt x="22037" y="10749"/>
                </a:lnTo>
                <a:lnTo>
                  <a:pt x="22073" y="10775"/>
                </a:lnTo>
                <a:lnTo>
                  <a:pt x="22081" y="10775"/>
                </a:lnTo>
                <a:lnTo>
                  <a:pt x="22108" y="10766"/>
                </a:lnTo>
                <a:lnTo>
                  <a:pt x="22117" y="10766"/>
                </a:lnTo>
                <a:lnTo>
                  <a:pt x="22152" y="10784"/>
                </a:lnTo>
                <a:lnTo>
                  <a:pt x="22161" y="10784"/>
                </a:lnTo>
                <a:lnTo>
                  <a:pt x="22178" y="10784"/>
                </a:lnTo>
                <a:lnTo>
                  <a:pt x="22178" y="10793"/>
                </a:lnTo>
                <a:lnTo>
                  <a:pt x="22187" y="10793"/>
                </a:lnTo>
                <a:lnTo>
                  <a:pt x="22205" y="10810"/>
                </a:lnTo>
                <a:lnTo>
                  <a:pt x="22223" y="10819"/>
                </a:lnTo>
                <a:lnTo>
                  <a:pt x="22223" y="10828"/>
                </a:lnTo>
                <a:lnTo>
                  <a:pt x="22214" y="10837"/>
                </a:lnTo>
                <a:lnTo>
                  <a:pt x="22223" y="10855"/>
                </a:lnTo>
                <a:lnTo>
                  <a:pt x="22231" y="10863"/>
                </a:lnTo>
                <a:lnTo>
                  <a:pt x="22249" y="10872"/>
                </a:lnTo>
                <a:lnTo>
                  <a:pt x="22258" y="10872"/>
                </a:lnTo>
                <a:lnTo>
                  <a:pt x="22267" y="10881"/>
                </a:lnTo>
                <a:lnTo>
                  <a:pt x="22267" y="10890"/>
                </a:lnTo>
                <a:lnTo>
                  <a:pt x="22275" y="10908"/>
                </a:lnTo>
                <a:lnTo>
                  <a:pt x="22284" y="10916"/>
                </a:lnTo>
                <a:lnTo>
                  <a:pt x="22293" y="10925"/>
                </a:lnTo>
                <a:lnTo>
                  <a:pt x="22293" y="10934"/>
                </a:lnTo>
                <a:lnTo>
                  <a:pt x="22302" y="10952"/>
                </a:lnTo>
                <a:lnTo>
                  <a:pt x="22311" y="10969"/>
                </a:lnTo>
                <a:lnTo>
                  <a:pt x="22311" y="10987"/>
                </a:lnTo>
                <a:lnTo>
                  <a:pt x="22302" y="10978"/>
                </a:lnTo>
                <a:lnTo>
                  <a:pt x="22293" y="10978"/>
                </a:lnTo>
                <a:lnTo>
                  <a:pt x="22293" y="10987"/>
                </a:lnTo>
                <a:lnTo>
                  <a:pt x="22302" y="10987"/>
                </a:lnTo>
                <a:lnTo>
                  <a:pt x="22311" y="10996"/>
                </a:lnTo>
                <a:lnTo>
                  <a:pt x="22320" y="10996"/>
                </a:lnTo>
                <a:lnTo>
                  <a:pt x="22328" y="11013"/>
                </a:lnTo>
                <a:lnTo>
                  <a:pt x="22337" y="11013"/>
                </a:lnTo>
                <a:lnTo>
                  <a:pt x="22337" y="11005"/>
                </a:lnTo>
                <a:lnTo>
                  <a:pt x="22346" y="11013"/>
                </a:lnTo>
                <a:lnTo>
                  <a:pt x="22355" y="11013"/>
                </a:lnTo>
                <a:lnTo>
                  <a:pt x="22346" y="10996"/>
                </a:lnTo>
                <a:lnTo>
                  <a:pt x="22346" y="10987"/>
                </a:lnTo>
                <a:lnTo>
                  <a:pt x="22355" y="10987"/>
                </a:lnTo>
                <a:lnTo>
                  <a:pt x="22364" y="10969"/>
                </a:lnTo>
                <a:lnTo>
                  <a:pt x="22381" y="10943"/>
                </a:lnTo>
                <a:lnTo>
                  <a:pt x="22390" y="10934"/>
                </a:lnTo>
                <a:lnTo>
                  <a:pt x="22399" y="10925"/>
                </a:lnTo>
                <a:lnTo>
                  <a:pt x="22408" y="10925"/>
                </a:lnTo>
                <a:lnTo>
                  <a:pt x="22425" y="10916"/>
                </a:lnTo>
                <a:lnTo>
                  <a:pt x="22434" y="10916"/>
                </a:lnTo>
                <a:lnTo>
                  <a:pt x="22434" y="10908"/>
                </a:lnTo>
                <a:lnTo>
                  <a:pt x="22443" y="10908"/>
                </a:lnTo>
                <a:lnTo>
                  <a:pt x="22452" y="10890"/>
                </a:lnTo>
                <a:lnTo>
                  <a:pt x="22461" y="10872"/>
                </a:lnTo>
                <a:lnTo>
                  <a:pt x="22470" y="10863"/>
                </a:lnTo>
                <a:lnTo>
                  <a:pt x="22478" y="10855"/>
                </a:lnTo>
                <a:lnTo>
                  <a:pt x="22487" y="10837"/>
                </a:lnTo>
                <a:lnTo>
                  <a:pt x="22487" y="10828"/>
                </a:lnTo>
                <a:lnTo>
                  <a:pt x="22487" y="10819"/>
                </a:lnTo>
                <a:lnTo>
                  <a:pt x="22487" y="10828"/>
                </a:lnTo>
                <a:lnTo>
                  <a:pt x="22496" y="10837"/>
                </a:lnTo>
                <a:lnTo>
                  <a:pt x="22505" y="10863"/>
                </a:lnTo>
                <a:lnTo>
                  <a:pt x="22496" y="10863"/>
                </a:lnTo>
                <a:lnTo>
                  <a:pt x="22487" y="10872"/>
                </a:lnTo>
                <a:lnTo>
                  <a:pt x="22487" y="10881"/>
                </a:lnTo>
                <a:lnTo>
                  <a:pt x="22496" y="10890"/>
                </a:lnTo>
                <a:lnTo>
                  <a:pt x="22496" y="10899"/>
                </a:lnTo>
                <a:lnTo>
                  <a:pt x="22487" y="10908"/>
                </a:lnTo>
                <a:lnTo>
                  <a:pt x="22478" y="10925"/>
                </a:lnTo>
                <a:lnTo>
                  <a:pt x="22461" y="10952"/>
                </a:lnTo>
                <a:lnTo>
                  <a:pt x="22461" y="10960"/>
                </a:lnTo>
                <a:lnTo>
                  <a:pt x="22461" y="10969"/>
                </a:lnTo>
                <a:lnTo>
                  <a:pt x="22461" y="10978"/>
                </a:lnTo>
                <a:lnTo>
                  <a:pt x="22461" y="10987"/>
                </a:lnTo>
                <a:lnTo>
                  <a:pt x="22461" y="10996"/>
                </a:lnTo>
                <a:lnTo>
                  <a:pt x="22461" y="11013"/>
                </a:lnTo>
                <a:lnTo>
                  <a:pt x="22452" y="11013"/>
                </a:lnTo>
                <a:lnTo>
                  <a:pt x="22443" y="11013"/>
                </a:lnTo>
                <a:lnTo>
                  <a:pt x="22434" y="11013"/>
                </a:lnTo>
                <a:lnTo>
                  <a:pt x="22425" y="11013"/>
                </a:lnTo>
                <a:lnTo>
                  <a:pt x="22417" y="11040"/>
                </a:lnTo>
                <a:lnTo>
                  <a:pt x="22425" y="11040"/>
                </a:lnTo>
                <a:lnTo>
                  <a:pt x="22434" y="11040"/>
                </a:lnTo>
                <a:lnTo>
                  <a:pt x="22452" y="11031"/>
                </a:lnTo>
                <a:lnTo>
                  <a:pt x="22461" y="11031"/>
                </a:lnTo>
                <a:lnTo>
                  <a:pt x="22470" y="11031"/>
                </a:lnTo>
                <a:lnTo>
                  <a:pt x="22478" y="11031"/>
                </a:lnTo>
                <a:lnTo>
                  <a:pt x="22496" y="10996"/>
                </a:lnTo>
                <a:lnTo>
                  <a:pt x="22496" y="10978"/>
                </a:lnTo>
                <a:lnTo>
                  <a:pt x="22505" y="10960"/>
                </a:lnTo>
                <a:lnTo>
                  <a:pt x="22505" y="10952"/>
                </a:lnTo>
                <a:lnTo>
                  <a:pt x="22514" y="10960"/>
                </a:lnTo>
                <a:lnTo>
                  <a:pt x="22523" y="10969"/>
                </a:lnTo>
                <a:lnTo>
                  <a:pt x="22531" y="10987"/>
                </a:lnTo>
                <a:lnTo>
                  <a:pt x="22540" y="10996"/>
                </a:lnTo>
                <a:lnTo>
                  <a:pt x="22540" y="11022"/>
                </a:lnTo>
                <a:lnTo>
                  <a:pt x="22531" y="11049"/>
                </a:lnTo>
                <a:lnTo>
                  <a:pt x="22523" y="11058"/>
                </a:lnTo>
                <a:lnTo>
                  <a:pt x="22514" y="11066"/>
                </a:lnTo>
                <a:lnTo>
                  <a:pt x="22531" y="11075"/>
                </a:lnTo>
                <a:lnTo>
                  <a:pt x="22540" y="11075"/>
                </a:lnTo>
                <a:lnTo>
                  <a:pt x="22558" y="11066"/>
                </a:lnTo>
                <a:lnTo>
                  <a:pt x="22567" y="11066"/>
                </a:lnTo>
                <a:lnTo>
                  <a:pt x="22567" y="11058"/>
                </a:lnTo>
                <a:lnTo>
                  <a:pt x="22575" y="11058"/>
                </a:lnTo>
                <a:lnTo>
                  <a:pt x="22584" y="11049"/>
                </a:lnTo>
                <a:lnTo>
                  <a:pt x="22593" y="11049"/>
                </a:lnTo>
                <a:lnTo>
                  <a:pt x="22602" y="11058"/>
                </a:lnTo>
                <a:lnTo>
                  <a:pt x="22593" y="11058"/>
                </a:lnTo>
                <a:lnTo>
                  <a:pt x="22593" y="11066"/>
                </a:lnTo>
                <a:lnTo>
                  <a:pt x="22584" y="11066"/>
                </a:lnTo>
                <a:lnTo>
                  <a:pt x="22575" y="11066"/>
                </a:lnTo>
                <a:lnTo>
                  <a:pt x="22575" y="11075"/>
                </a:lnTo>
                <a:lnTo>
                  <a:pt x="22593" y="11084"/>
                </a:lnTo>
                <a:lnTo>
                  <a:pt x="22611" y="11102"/>
                </a:lnTo>
                <a:lnTo>
                  <a:pt x="22611" y="11110"/>
                </a:lnTo>
                <a:lnTo>
                  <a:pt x="22628" y="11137"/>
                </a:lnTo>
                <a:lnTo>
                  <a:pt x="22637" y="11155"/>
                </a:lnTo>
                <a:lnTo>
                  <a:pt x="22637" y="11163"/>
                </a:lnTo>
                <a:lnTo>
                  <a:pt x="22628" y="11181"/>
                </a:lnTo>
                <a:lnTo>
                  <a:pt x="22628" y="11190"/>
                </a:lnTo>
                <a:lnTo>
                  <a:pt x="22628" y="11199"/>
                </a:lnTo>
                <a:lnTo>
                  <a:pt x="22628" y="11208"/>
                </a:lnTo>
                <a:lnTo>
                  <a:pt x="22637" y="11216"/>
                </a:lnTo>
                <a:lnTo>
                  <a:pt x="22664" y="11243"/>
                </a:lnTo>
                <a:lnTo>
                  <a:pt x="22672" y="11261"/>
                </a:lnTo>
                <a:lnTo>
                  <a:pt x="22690" y="11269"/>
                </a:lnTo>
                <a:lnTo>
                  <a:pt x="22725" y="11278"/>
                </a:lnTo>
                <a:lnTo>
                  <a:pt x="22734" y="11287"/>
                </a:lnTo>
                <a:lnTo>
                  <a:pt x="22752" y="11305"/>
                </a:lnTo>
                <a:lnTo>
                  <a:pt x="22761" y="11305"/>
                </a:lnTo>
                <a:lnTo>
                  <a:pt x="22770" y="11305"/>
                </a:lnTo>
                <a:lnTo>
                  <a:pt x="22778" y="11296"/>
                </a:lnTo>
                <a:lnTo>
                  <a:pt x="22787" y="11296"/>
                </a:lnTo>
                <a:lnTo>
                  <a:pt x="22805" y="11305"/>
                </a:lnTo>
                <a:lnTo>
                  <a:pt x="22822" y="11305"/>
                </a:lnTo>
                <a:lnTo>
                  <a:pt x="22831" y="11305"/>
                </a:lnTo>
                <a:lnTo>
                  <a:pt x="22840" y="11313"/>
                </a:lnTo>
                <a:lnTo>
                  <a:pt x="22858" y="11322"/>
                </a:lnTo>
                <a:lnTo>
                  <a:pt x="22875" y="11322"/>
                </a:lnTo>
                <a:lnTo>
                  <a:pt x="22884" y="11331"/>
                </a:lnTo>
                <a:lnTo>
                  <a:pt x="22893" y="11331"/>
                </a:lnTo>
                <a:lnTo>
                  <a:pt x="22911" y="11340"/>
                </a:lnTo>
                <a:lnTo>
                  <a:pt x="22920" y="11340"/>
                </a:lnTo>
                <a:lnTo>
                  <a:pt x="22928" y="11331"/>
                </a:lnTo>
                <a:lnTo>
                  <a:pt x="22946" y="11313"/>
                </a:lnTo>
                <a:lnTo>
                  <a:pt x="22964" y="11305"/>
                </a:lnTo>
                <a:lnTo>
                  <a:pt x="22972" y="11296"/>
                </a:lnTo>
                <a:lnTo>
                  <a:pt x="22981" y="11296"/>
                </a:lnTo>
                <a:lnTo>
                  <a:pt x="22990" y="11287"/>
                </a:lnTo>
                <a:lnTo>
                  <a:pt x="22981" y="11287"/>
                </a:lnTo>
                <a:lnTo>
                  <a:pt x="22972" y="11278"/>
                </a:lnTo>
                <a:lnTo>
                  <a:pt x="22981" y="11278"/>
                </a:lnTo>
                <a:lnTo>
                  <a:pt x="23008" y="11261"/>
                </a:lnTo>
                <a:lnTo>
                  <a:pt x="23017" y="11269"/>
                </a:lnTo>
                <a:lnTo>
                  <a:pt x="23025" y="11278"/>
                </a:lnTo>
                <a:lnTo>
                  <a:pt x="23017" y="11287"/>
                </a:lnTo>
                <a:lnTo>
                  <a:pt x="23017" y="11296"/>
                </a:lnTo>
                <a:lnTo>
                  <a:pt x="23008" y="11296"/>
                </a:lnTo>
                <a:lnTo>
                  <a:pt x="22999" y="11305"/>
                </a:lnTo>
                <a:lnTo>
                  <a:pt x="22999" y="11296"/>
                </a:lnTo>
                <a:lnTo>
                  <a:pt x="23008" y="11305"/>
                </a:lnTo>
                <a:lnTo>
                  <a:pt x="23017" y="11313"/>
                </a:lnTo>
                <a:lnTo>
                  <a:pt x="23025" y="11305"/>
                </a:lnTo>
                <a:lnTo>
                  <a:pt x="23034" y="11296"/>
                </a:lnTo>
                <a:lnTo>
                  <a:pt x="23034" y="11287"/>
                </a:lnTo>
                <a:lnTo>
                  <a:pt x="23043" y="11287"/>
                </a:lnTo>
                <a:lnTo>
                  <a:pt x="23052" y="11296"/>
                </a:lnTo>
                <a:lnTo>
                  <a:pt x="23052" y="11305"/>
                </a:lnTo>
                <a:lnTo>
                  <a:pt x="23043" y="11313"/>
                </a:lnTo>
                <a:lnTo>
                  <a:pt x="23052" y="11322"/>
                </a:lnTo>
                <a:lnTo>
                  <a:pt x="23061" y="11331"/>
                </a:lnTo>
                <a:lnTo>
                  <a:pt x="23069" y="11331"/>
                </a:lnTo>
                <a:lnTo>
                  <a:pt x="23078" y="11340"/>
                </a:lnTo>
                <a:lnTo>
                  <a:pt x="23087" y="11349"/>
                </a:lnTo>
                <a:lnTo>
                  <a:pt x="23096" y="11340"/>
                </a:lnTo>
                <a:lnTo>
                  <a:pt x="23105" y="11349"/>
                </a:lnTo>
                <a:lnTo>
                  <a:pt x="23114" y="11366"/>
                </a:lnTo>
                <a:lnTo>
                  <a:pt x="23122" y="11366"/>
                </a:lnTo>
                <a:lnTo>
                  <a:pt x="23122" y="11358"/>
                </a:lnTo>
                <a:lnTo>
                  <a:pt x="23122" y="11340"/>
                </a:lnTo>
                <a:lnTo>
                  <a:pt x="23114" y="11349"/>
                </a:lnTo>
                <a:lnTo>
                  <a:pt x="23114" y="11340"/>
                </a:lnTo>
                <a:lnTo>
                  <a:pt x="23105" y="11340"/>
                </a:lnTo>
                <a:lnTo>
                  <a:pt x="23105" y="11331"/>
                </a:lnTo>
                <a:lnTo>
                  <a:pt x="23114" y="11331"/>
                </a:lnTo>
                <a:lnTo>
                  <a:pt x="23122" y="11331"/>
                </a:lnTo>
                <a:lnTo>
                  <a:pt x="23149" y="11331"/>
                </a:lnTo>
                <a:lnTo>
                  <a:pt x="23193" y="11287"/>
                </a:lnTo>
                <a:lnTo>
                  <a:pt x="23211" y="11278"/>
                </a:lnTo>
                <a:lnTo>
                  <a:pt x="23228" y="11269"/>
                </a:lnTo>
                <a:lnTo>
                  <a:pt x="23246" y="11261"/>
                </a:lnTo>
                <a:lnTo>
                  <a:pt x="23255" y="11261"/>
                </a:lnTo>
                <a:lnTo>
                  <a:pt x="23308" y="11252"/>
                </a:lnTo>
                <a:lnTo>
                  <a:pt x="23334" y="11252"/>
                </a:lnTo>
                <a:lnTo>
                  <a:pt x="23343" y="11252"/>
                </a:lnTo>
                <a:lnTo>
                  <a:pt x="23352" y="11252"/>
                </a:lnTo>
                <a:lnTo>
                  <a:pt x="23361" y="11234"/>
                </a:lnTo>
                <a:lnTo>
                  <a:pt x="23369" y="11234"/>
                </a:lnTo>
                <a:lnTo>
                  <a:pt x="23378" y="11234"/>
                </a:lnTo>
                <a:lnTo>
                  <a:pt x="23378" y="11225"/>
                </a:lnTo>
                <a:lnTo>
                  <a:pt x="23378" y="11216"/>
                </a:lnTo>
                <a:lnTo>
                  <a:pt x="23378" y="11208"/>
                </a:lnTo>
                <a:lnTo>
                  <a:pt x="23378" y="11190"/>
                </a:lnTo>
                <a:lnTo>
                  <a:pt x="23378" y="11172"/>
                </a:lnTo>
                <a:lnTo>
                  <a:pt x="23378" y="11163"/>
                </a:lnTo>
                <a:lnTo>
                  <a:pt x="23387" y="11146"/>
                </a:lnTo>
                <a:lnTo>
                  <a:pt x="23387" y="11137"/>
                </a:lnTo>
                <a:lnTo>
                  <a:pt x="23396" y="11110"/>
                </a:lnTo>
                <a:lnTo>
                  <a:pt x="23396" y="11102"/>
                </a:lnTo>
                <a:lnTo>
                  <a:pt x="23396" y="11084"/>
                </a:lnTo>
                <a:lnTo>
                  <a:pt x="23405" y="11075"/>
                </a:lnTo>
                <a:lnTo>
                  <a:pt x="23414" y="11066"/>
                </a:lnTo>
                <a:lnTo>
                  <a:pt x="23422" y="11040"/>
                </a:lnTo>
                <a:lnTo>
                  <a:pt x="23431" y="11031"/>
                </a:lnTo>
                <a:lnTo>
                  <a:pt x="23440" y="11031"/>
                </a:lnTo>
                <a:lnTo>
                  <a:pt x="23431" y="11031"/>
                </a:lnTo>
                <a:lnTo>
                  <a:pt x="23431" y="11022"/>
                </a:lnTo>
                <a:lnTo>
                  <a:pt x="23440" y="11022"/>
                </a:lnTo>
                <a:lnTo>
                  <a:pt x="23440" y="11013"/>
                </a:lnTo>
                <a:lnTo>
                  <a:pt x="23440" y="10996"/>
                </a:lnTo>
                <a:lnTo>
                  <a:pt x="23449" y="10978"/>
                </a:lnTo>
                <a:lnTo>
                  <a:pt x="23449" y="10969"/>
                </a:lnTo>
                <a:lnTo>
                  <a:pt x="23458" y="10960"/>
                </a:lnTo>
                <a:lnTo>
                  <a:pt x="23467" y="10952"/>
                </a:lnTo>
                <a:lnTo>
                  <a:pt x="23475" y="10943"/>
                </a:lnTo>
                <a:lnTo>
                  <a:pt x="23467" y="10934"/>
                </a:lnTo>
                <a:lnTo>
                  <a:pt x="23475" y="10934"/>
                </a:lnTo>
                <a:lnTo>
                  <a:pt x="23475" y="10925"/>
                </a:lnTo>
                <a:lnTo>
                  <a:pt x="23484" y="10908"/>
                </a:lnTo>
                <a:lnTo>
                  <a:pt x="23475" y="10899"/>
                </a:lnTo>
                <a:lnTo>
                  <a:pt x="23484" y="10899"/>
                </a:lnTo>
                <a:lnTo>
                  <a:pt x="23493" y="10890"/>
                </a:lnTo>
                <a:lnTo>
                  <a:pt x="23493" y="10881"/>
                </a:lnTo>
                <a:lnTo>
                  <a:pt x="23502" y="10872"/>
                </a:lnTo>
                <a:lnTo>
                  <a:pt x="23502" y="10863"/>
                </a:lnTo>
                <a:lnTo>
                  <a:pt x="23519" y="10846"/>
                </a:lnTo>
                <a:lnTo>
                  <a:pt x="23528" y="10837"/>
                </a:lnTo>
                <a:lnTo>
                  <a:pt x="23546" y="10837"/>
                </a:lnTo>
                <a:lnTo>
                  <a:pt x="23546" y="10828"/>
                </a:lnTo>
                <a:lnTo>
                  <a:pt x="23537" y="10828"/>
                </a:lnTo>
                <a:lnTo>
                  <a:pt x="23546" y="10828"/>
                </a:lnTo>
                <a:lnTo>
                  <a:pt x="23546" y="10819"/>
                </a:lnTo>
                <a:lnTo>
                  <a:pt x="23555" y="10819"/>
                </a:lnTo>
                <a:lnTo>
                  <a:pt x="23564" y="10810"/>
                </a:lnTo>
                <a:lnTo>
                  <a:pt x="23572" y="10802"/>
                </a:lnTo>
                <a:lnTo>
                  <a:pt x="23572" y="10793"/>
                </a:lnTo>
                <a:lnTo>
                  <a:pt x="23572" y="10775"/>
                </a:lnTo>
                <a:lnTo>
                  <a:pt x="23590" y="10757"/>
                </a:lnTo>
                <a:lnTo>
                  <a:pt x="23599" y="10731"/>
                </a:lnTo>
                <a:lnTo>
                  <a:pt x="23599" y="10705"/>
                </a:lnTo>
                <a:lnTo>
                  <a:pt x="23608" y="10696"/>
                </a:lnTo>
                <a:lnTo>
                  <a:pt x="23608" y="10687"/>
                </a:lnTo>
                <a:lnTo>
                  <a:pt x="23608" y="10669"/>
                </a:lnTo>
                <a:lnTo>
                  <a:pt x="23608" y="10660"/>
                </a:lnTo>
                <a:lnTo>
                  <a:pt x="23616" y="10625"/>
                </a:lnTo>
                <a:lnTo>
                  <a:pt x="23616" y="10607"/>
                </a:lnTo>
                <a:lnTo>
                  <a:pt x="23625" y="10599"/>
                </a:lnTo>
                <a:lnTo>
                  <a:pt x="23625" y="10572"/>
                </a:lnTo>
                <a:lnTo>
                  <a:pt x="23625" y="10554"/>
                </a:lnTo>
                <a:lnTo>
                  <a:pt x="23634" y="10537"/>
                </a:lnTo>
                <a:lnTo>
                  <a:pt x="23652" y="10519"/>
                </a:lnTo>
                <a:lnTo>
                  <a:pt x="23652" y="10502"/>
                </a:lnTo>
                <a:lnTo>
                  <a:pt x="23643" y="10493"/>
                </a:lnTo>
                <a:close/>
                <a:moveTo>
                  <a:pt x="23634" y="10413"/>
                </a:moveTo>
                <a:lnTo>
                  <a:pt x="23634" y="10422"/>
                </a:lnTo>
                <a:lnTo>
                  <a:pt x="23634" y="10431"/>
                </a:lnTo>
                <a:lnTo>
                  <a:pt x="23643" y="10404"/>
                </a:lnTo>
                <a:lnTo>
                  <a:pt x="23634" y="10404"/>
                </a:lnTo>
                <a:close/>
                <a:moveTo>
                  <a:pt x="23255" y="11437"/>
                </a:moveTo>
                <a:lnTo>
                  <a:pt x="23246" y="11437"/>
                </a:lnTo>
                <a:lnTo>
                  <a:pt x="23237" y="11419"/>
                </a:lnTo>
                <a:lnTo>
                  <a:pt x="23228" y="11419"/>
                </a:lnTo>
                <a:lnTo>
                  <a:pt x="23228" y="11428"/>
                </a:lnTo>
                <a:lnTo>
                  <a:pt x="23219" y="11428"/>
                </a:lnTo>
                <a:lnTo>
                  <a:pt x="23219" y="11437"/>
                </a:lnTo>
                <a:lnTo>
                  <a:pt x="23228" y="11437"/>
                </a:lnTo>
                <a:lnTo>
                  <a:pt x="23228" y="11446"/>
                </a:lnTo>
                <a:lnTo>
                  <a:pt x="23237" y="11455"/>
                </a:lnTo>
                <a:lnTo>
                  <a:pt x="23237" y="11464"/>
                </a:lnTo>
                <a:lnTo>
                  <a:pt x="23246" y="11464"/>
                </a:lnTo>
                <a:lnTo>
                  <a:pt x="23255" y="11464"/>
                </a:lnTo>
                <a:lnTo>
                  <a:pt x="23255" y="11455"/>
                </a:lnTo>
                <a:lnTo>
                  <a:pt x="23264" y="11455"/>
                </a:lnTo>
                <a:lnTo>
                  <a:pt x="23255" y="11455"/>
                </a:lnTo>
                <a:lnTo>
                  <a:pt x="23255" y="11446"/>
                </a:lnTo>
                <a:close/>
                <a:moveTo>
                  <a:pt x="23264" y="11472"/>
                </a:moveTo>
                <a:lnTo>
                  <a:pt x="23255" y="11472"/>
                </a:lnTo>
                <a:lnTo>
                  <a:pt x="23237" y="11472"/>
                </a:lnTo>
                <a:lnTo>
                  <a:pt x="23237" y="11481"/>
                </a:lnTo>
                <a:lnTo>
                  <a:pt x="23246" y="11481"/>
                </a:lnTo>
                <a:lnTo>
                  <a:pt x="23255" y="11481"/>
                </a:lnTo>
                <a:lnTo>
                  <a:pt x="23264" y="11481"/>
                </a:lnTo>
                <a:lnTo>
                  <a:pt x="23272" y="11481"/>
                </a:lnTo>
                <a:close/>
                <a:moveTo>
                  <a:pt x="23643" y="9195"/>
                </a:moveTo>
                <a:lnTo>
                  <a:pt x="23625" y="9187"/>
                </a:lnTo>
                <a:lnTo>
                  <a:pt x="23616" y="9178"/>
                </a:lnTo>
                <a:lnTo>
                  <a:pt x="23616" y="9187"/>
                </a:lnTo>
                <a:lnTo>
                  <a:pt x="23625" y="9187"/>
                </a:lnTo>
                <a:lnTo>
                  <a:pt x="23625" y="9195"/>
                </a:lnTo>
                <a:lnTo>
                  <a:pt x="23634" y="9195"/>
                </a:lnTo>
                <a:lnTo>
                  <a:pt x="23643" y="9204"/>
                </a:lnTo>
                <a:lnTo>
                  <a:pt x="23652" y="9204"/>
                </a:lnTo>
                <a:lnTo>
                  <a:pt x="23661" y="9204"/>
                </a:lnTo>
                <a:lnTo>
                  <a:pt x="23652" y="9195"/>
                </a:lnTo>
                <a:close/>
                <a:moveTo>
                  <a:pt x="23255" y="11490"/>
                </a:moveTo>
                <a:lnTo>
                  <a:pt x="23246" y="11490"/>
                </a:lnTo>
                <a:close/>
                <a:moveTo>
                  <a:pt x="23052" y="11305"/>
                </a:moveTo>
                <a:lnTo>
                  <a:pt x="23043" y="11296"/>
                </a:lnTo>
                <a:lnTo>
                  <a:pt x="23034" y="11296"/>
                </a:lnTo>
                <a:lnTo>
                  <a:pt x="23034" y="11305"/>
                </a:lnTo>
                <a:lnTo>
                  <a:pt x="23043" y="11305"/>
                </a:lnTo>
                <a:close/>
                <a:moveTo>
                  <a:pt x="23802" y="8860"/>
                </a:moveTo>
                <a:lnTo>
                  <a:pt x="23802" y="8869"/>
                </a:lnTo>
                <a:lnTo>
                  <a:pt x="23811" y="8869"/>
                </a:lnTo>
                <a:close/>
                <a:moveTo>
                  <a:pt x="23819" y="8825"/>
                </a:moveTo>
                <a:lnTo>
                  <a:pt x="23811" y="8816"/>
                </a:lnTo>
                <a:lnTo>
                  <a:pt x="23802" y="8816"/>
                </a:lnTo>
                <a:lnTo>
                  <a:pt x="23802" y="8807"/>
                </a:lnTo>
                <a:lnTo>
                  <a:pt x="23793" y="8807"/>
                </a:lnTo>
                <a:lnTo>
                  <a:pt x="23784" y="8798"/>
                </a:lnTo>
                <a:lnTo>
                  <a:pt x="23775" y="8789"/>
                </a:lnTo>
                <a:lnTo>
                  <a:pt x="23766" y="8781"/>
                </a:lnTo>
                <a:lnTo>
                  <a:pt x="23766" y="8772"/>
                </a:lnTo>
                <a:lnTo>
                  <a:pt x="23758" y="8763"/>
                </a:lnTo>
                <a:lnTo>
                  <a:pt x="23749" y="8754"/>
                </a:lnTo>
                <a:lnTo>
                  <a:pt x="23740" y="8754"/>
                </a:lnTo>
                <a:lnTo>
                  <a:pt x="23731" y="8754"/>
                </a:lnTo>
                <a:lnTo>
                  <a:pt x="23731" y="8745"/>
                </a:lnTo>
                <a:lnTo>
                  <a:pt x="23731" y="8754"/>
                </a:lnTo>
                <a:lnTo>
                  <a:pt x="23731" y="8772"/>
                </a:lnTo>
                <a:lnTo>
                  <a:pt x="23731" y="8781"/>
                </a:lnTo>
                <a:lnTo>
                  <a:pt x="23731" y="8789"/>
                </a:lnTo>
                <a:lnTo>
                  <a:pt x="23740" y="8798"/>
                </a:lnTo>
                <a:lnTo>
                  <a:pt x="23749" y="8798"/>
                </a:lnTo>
                <a:lnTo>
                  <a:pt x="23749" y="8807"/>
                </a:lnTo>
                <a:lnTo>
                  <a:pt x="23758" y="8807"/>
                </a:lnTo>
                <a:lnTo>
                  <a:pt x="23766" y="8816"/>
                </a:lnTo>
                <a:lnTo>
                  <a:pt x="23766" y="8825"/>
                </a:lnTo>
                <a:lnTo>
                  <a:pt x="23766" y="8833"/>
                </a:lnTo>
                <a:lnTo>
                  <a:pt x="23775" y="8842"/>
                </a:lnTo>
                <a:lnTo>
                  <a:pt x="23784" y="8851"/>
                </a:lnTo>
                <a:lnTo>
                  <a:pt x="23793" y="8851"/>
                </a:lnTo>
                <a:lnTo>
                  <a:pt x="23802" y="8851"/>
                </a:lnTo>
                <a:lnTo>
                  <a:pt x="23811" y="8851"/>
                </a:lnTo>
                <a:lnTo>
                  <a:pt x="23819" y="8842"/>
                </a:lnTo>
                <a:lnTo>
                  <a:pt x="23819" y="8851"/>
                </a:lnTo>
                <a:lnTo>
                  <a:pt x="23819" y="8842"/>
                </a:lnTo>
                <a:lnTo>
                  <a:pt x="23819" y="8833"/>
                </a:lnTo>
                <a:close/>
                <a:moveTo>
                  <a:pt x="23740" y="4386"/>
                </a:moveTo>
                <a:lnTo>
                  <a:pt x="23722" y="4413"/>
                </a:lnTo>
                <a:lnTo>
                  <a:pt x="23722" y="4422"/>
                </a:lnTo>
                <a:lnTo>
                  <a:pt x="23731" y="4422"/>
                </a:lnTo>
                <a:lnTo>
                  <a:pt x="23740" y="4422"/>
                </a:lnTo>
                <a:lnTo>
                  <a:pt x="23740" y="4413"/>
                </a:lnTo>
                <a:lnTo>
                  <a:pt x="23740" y="4404"/>
                </a:lnTo>
                <a:lnTo>
                  <a:pt x="23740" y="4395"/>
                </a:lnTo>
                <a:close/>
                <a:moveTo>
                  <a:pt x="23652" y="8648"/>
                </a:moveTo>
                <a:lnTo>
                  <a:pt x="23643" y="8648"/>
                </a:lnTo>
                <a:close/>
                <a:moveTo>
                  <a:pt x="23793" y="4272"/>
                </a:moveTo>
                <a:lnTo>
                  <a:pt x="23802" y="4272"/>
                </a:lnTo>
                <a:lnTo>
                  <a:pt x="23802" y="4263"/>
                </a:lnTo>
                <a:lnTo>
                  <a:pt x="23793" y="4263"/>
                </a:lnTo>
                <a:lnTo>
                  <a:pt x="23784" y="4263"/>
                </a:lnTo>
                <a:lnTo>
                  <a:pt x="23784" y="4272"/>
                </a:lnTo>
                <a:close/>
                <a:moveTo>
                  <a:pt x="23731" y="8728"/>
                </a:moveTo>
                <a:lnTo>
                  <a:pt x="23731" y="8719"/>
                </a:lnTo>
                <a:lnTo>
                  <a:pt x="23722" y="8719"/>
                </a:lnTo>
                <a:lnTo>
                  <a:pt x="23714" y="8728"/>
                </a:lnTo>
                <a:lnTo>
                  <a:pt x="23722" y="8728"/>
                </a:lnTo>
                <a:lnTo>
                  <a:pt x="23722" y="8736"/>
                </a:lnTo>
                <a:lnTo>
                  <a:pt x="23722" y="8745"/>
                </a:lnTo>
                <a:lnTo>
                  <a:pt x="23731" y="8745"/>
                </a:lnTo>
                <a:lnTo>
                  <a:pt x="23731" y="8736"/>
                </a:lnTo>
                <a:close/>
                <a:moveTo>
                  <a:pt x="23687" y="4466"/>
                </a:moveTo>
                <a:lnTo>
                  <a:pt x="23696" y="4457"/>
                </a:lnTo>
                <a:lnTo>
                  <a:pt x="23687" y="4457"/>
                </a:lnTo>
                <a:lnTo>
                  <a:pt x="23687" y="4466"/>
                </a:lnTo>
                <a:lnTo>
                  <a:pt x="23678" y="4466"/>
                </a:lnTo>
                <a:lnTo>
                  <a:pt x="23678" y="4475"/>
                </a:lnTo>
                <a:close/>
                <a:moveTo>
                  <a:pt x="23687" y="9178"/>
                </a:moveTo>
                <a:lnTo>
                  <a:pt x="23687" y="9187"/>
                </a:lnTo>
                <a:lnTo>
                  <a:pt x="23678" y="9187"/>
                </a:lnTo>
                <a:lnTo>
                  <a:pt x="23687" y="9187"/>
                </a:lnTo>
                <a:lnTo>
                  <a:pt x="23696" y="9187"/>
                </a:lnTo>
                <a:close/>
                <a:moveTo>
                  <a:pt x="23828" y="4280"/>
                </a:moveTo>
                <a:lnTo>
                  <a:pt x="23819" y="4289"/>
                </a:lnTo>
                <a:lnTo>
                  <a:pt x="23811" y="4307"/>
                </a:lnTo>
                <a:lnTo>
                  <a:pt x="23802" y="4316"/>
                </a:lnTo>
                <a:lnTo>
                  <a:pt x="23784" y="4316"/>
                </a:lnTo>
                <a:lnTo>
                  <a:pt x="23775" y="4325"/>
                </a:lnTo>
                <a:lnTo>
                  <a:pt x="23766" y="4325"/>
                </a:lnTo>
                <a:lnTo>
                  <a:pt x="23766" y="4333"/>
                </a:lnTo>
                <a:lnTo>
                  <a:pt x="23766" y="4342"/>
                </a:lnTo>
                <a:lnTo>
                  <a:pt x="23775" y="4342"/>
                </a:lnTo>
                <a:lnTo>
                  <a:pt x="23784" y="4351"/>
                </a:lnTo>
                <a:lnTo>
                  <a:pt x="23784" y="4342"/>
                </a:lnTo>
                <a:lnTo>
                  <a:pt x="23793" y="4342"/>
                </a:lnTo>
                <a:lnTo>
                  <a:pt x="23793" y="4333"/>
                </a:lnTo>
                <a:lnTo>
                  <a:pt x="23811" y="4333"/>
                </a:lnTo>
                <a:lnTo>
                  <a:pt x="23819" y="4325"/>
                </a:lnTo>
                <a:lnTo>
                  <a:pt x="23828" y="4307"/>
                </a:lnTo>
                <a:lnTo>
                  <a:pt x="23828" y="4298"/>
                </a:lnTo>
                <a:lnTo>
                  <a:pt x="23837" y="4289"/>
                </a:lnTo>
                <a:close/>
                <a:moveTo>
                  <a:pt x="20361" y="8136"/>
                </a:moveTo>
                <a:lnTo>
                  <a:pt x="20352" y="8136"/>
                </a:lnTo>
                <a:lnTo>
                  <a:pt x="20361" y="8145"/>
                </a:lnTo>
                <a:close/>
                <a:moveTo>
                  <a:pt x="20670" y="8878"/>
                </a:moveTo>
                <a:lnTo>
                  <a:pt x="20679" y="8878"/>
                </a:lnTo>
                <a:lnTo>
                  <a:pt x="20696" y="8878"/>
                </a:lnTo>
                <a:lnTo>
                  <a:pt x="20705" y="8878"/>
                </a:lnTo>
                <a:lnTo>
                  <a:pt x="20714" y="8869"/>
                </a:lnTo>
                <a:lnTo>
                  <a:pt x="20723" y="8869"/>
                </a:lnTo>
                <a:lnTo>
                  <a:pt x="20732" y="8869"/>
                </a:lnTo>
                <a:lnTo>
                  <a:pt x="20740" y="8860"/>
                </a:lnTo>
                <a:lnTo>
                  <a:pt x="20732" y="8851"/>
                </a:lnTo>
                <a:lnTo>
                  <a:pt x="20670" y="8851"/>
                </a:lnTo>
                <a:lnTo>
                  <a:pt x="20652" y="8860"/>
                </a:lnTo>
                <a:lnTo>
                  <a:pt x="20643" y="8860"/>
                </a:lnTo>
                <a:lnTo>
                  <a:pt x="20643" y="8869"/>
                </a:lnTo>
                <a:lnTo>
                  <a:pt x="20643" y="8878"/>
                </a:lnTo>
                <a:close/>
                <a:moveTo>
                  <a:pt x="20635" y="8772"/>
                </a:moveTo>
                <a:lnTo>
                  <a:pt x="20635" y="8781"/>
                </a:lnTo>
                <a:lnTo>
                  <a:pt x="20643" y="8781"/>
                </a:lnTo>
                <a:lnTo>
                  <a:pt x="20643" y="8772"/>
                </a:lnTo>
                <a:close/>
                <a:moveTo>
                  <a:pt x="23025" y="11313"/>
                </a:moveTo>
                <a:lnTo>
                  <a:pt x="23034" y="11313"/>
                </a:lnTo>
                <a:lnTo>
                  <a:pt x="23043" y="11322"/>
                </a:lnTo>
                <a:lnTo>
                  <a:pt x="23043" y="11313"/>
                </a:lnTo>
                <a:lnTo>
                  <a:pt x="23034" y="11313"/>
                </a:lnTo>
                <a:close/>
                <a:moveTo>
                  <a:pt x="20414" y="8419"/>
                </a:moveTo>
                <a:lnTo>
                  <a:pt x="20405" y="8427"/>
                </a:lnTo>
                <a:lnTo>
                  <a:pt x="20405" y="8445"/>
                </a:lnTo>
                <a:lnTo>
                  <a:pt x="20423" y="8436"/>
                </a:lnTo>
                <a:lnTo>
                  <a:pt x="20423" y="8427"/>
                </a:lnTo>
                <a:close/>
                <a:moveTo>
                  <a:pt x="20837" y="9893"/>
                </a:moveTo>
                <a:lnTo>
                  <a:pt x="20837" y="9901"/>
                </a:lnTo>
                <a:lnTo>
                  <a:pt x="20846" y="9893"/>
                </a:lnTo>
                <a:lnTo>
                  <a:pt x="20846" y="9884"/>
                </a:lnTo>
                <a:close/>
                <a:moveTo>
                  <a:pt x="20767" y="8869"/>
                </a:moveTo>
                <a:lnTo>
                  <a:pt x="20758" y="8869"/>
                </a:lnTo>
                <a:lnTo>
                  <a:pt x="20758" y="8878"/>
                </a:lnTo>
                <a:lnTo>
                  <a:pt x="20767" y="8878"/>
                </a:lnTo>
                <a:close/>
                <a:moveTo>
                  <a:pt x="24737" y="9663"/>
                </a:moveTo>
                <a:lnTo>
                  <a:pt x="24746" y="9663"/>
                </a:lnTo>
                <a:lnTo>
                  <a:pt x="24746" y="9654"/>
                </a:lnTo>
                <a:lnTo>
                  <a:pt x="24737" y="9645"/>
                </a:lnTo>
                <a:lnTo>
                  <a:pt x="24728" y="9645"/>
                </a:lnTo>
                <a:lnTo>
                  <a:pt x="24719" y="9654"/>
                </a:lnTo>
                <a:lnTo>
                  <a:pt x="24719" y="9663"/>
                </a:lnTo>
                <a:lnTo>
                  <a:pt x="24719" y="9654"/>
                </a:lnTo>
                <a:lnTo>
                  <a:pt x="24728" y="9654"/>
                </a:lnTo>
                <a:lnTo>
                  <a:pt x="24728" y="9663"/>
                </a:lnTo>
                <a:close/>
                <a:moveTo>
                  <a:pt x="20352" y="8463"/>
                </a:moveTo>
                <a:lnTo>
                  <a:pt x="20361" y="8472"/>
                </a:lnTo>
                <a:lnTo>
                  <a:pt x="20370" y="8472"/>
                </a:lnTo>
                <a:lnTo>
                  <a:pt x="20370" y="8463"/>
                </a:lnTo>
                <a:lnTo>
                  <a:pt x="20361" y="8463"/>
                </a:lnTo>
                <a:close/>
                <a:moveTo>
                  <a:pt x="23264" y="11622"/>
                </a:moveTo>
                <a:lnTo>
                  <a:pt x="23255" y="11622"/>
                </a:lnTo>
                <a:lnTo>
                  <a:pt x="23255" y="11614"/>
                </a:lnTo>
                <a:lnTo>
                  <a:pt x="23264" y="11614"/>
                </a:lnTo>
                <a:lnTo>
                  <a:pt x="23255" y="11605"/>
                </a:lnTo>
                <a:lnTo>
                  <a:pt x="23255" y="11587"/>
                </a:lnTo>
                <a:lnTo>
                  <a:pt x="23255" y="11578"/>
                </a:lnTo>
                <a:lnTo>
                  <a:pt x="23255" y="11569"/>
                </a:lnTo>
                <a:lnTo>
                  <a:pt x="23255" y="11561"/>
                </a:lnTo>
                <a:lnTo>
                  <a:pt x="23255" y="11552"/>
                </a:lnTo>
                <a:lnTo>
                  <a:pt x="23255" y="11543"/>
                </a:lnTo>
                <a:lnTo>
                  <a:pt x="23255" y="11525"/>
                </a:lnTo>
                <a:lnTo>
                  <a:pt x="23255" y="11516"/>
                </a:lnTo>
                <a:lnTo>
                  <a:pt x="23237" y="11508"/>
                </a:lnTo>
                <a:lnTo>
                  <a:pt x="23228" y="11516"/>
                </a:lnTo>
                <a:lnTo>
                  <a:pt x="23219" y="11516"/>
                </a:lnTo>
                <a:lnTo>
                  <a:pt x="23211" y="11516"/>
                </a:lnTo>
                <a:lnTo>
                  <a:pt x="23202" y="11516"/>
                </a:lnTo>
                <a:lnTo>
                  <a:pt x="23202" y="11525"/>
                </a:lnTo>
                <a:lnTo>
                  <a:pt x="23193" y="11525"/>
                </a:lnTo>
                <a:lnTo>
                  <a:pt x="23184" y="11525"/>
                </a:lnTo>
                <a:lnTo>
                  <a:pt x="23175" y="11525"/>
                </a:lnTo>
                <a:lnTo>
                  <a:pt x="23167" y="11525"/>
                </a:lnTo>
                <a:lnTo>
                  <a:pt x="23158" y="11525"/>
                </a:lnTo>
                <a:lnTo>
                  <a:pt x="23158" y="11534"/>
                </a:lnTo>
                <a:lnTo>
                  <a:pt x="23149" y="11534"/>
                </a:lnTo>
                <a:lnTo>
                  <a:pt x="23149" y="11543"/>
                </a:lnTo>
                <a:lnTo>
                  <a:pt x="23140" y="11534"/>
                </a:lnTo>
                <a:lnTo>
                  <a:pt x="23140" y="11543"/>
                </a:lnTo>
                <a:lnTo>
                  <a:pt x="23131" y="11543"/>
                </a:lnTo>
                <a:lnTo>
                  <a:pt x="23114" y="11543"/>
                </a:lnTo>
                <a:lnTo>
                  <a:pt x="23096" y="11543"/>
                </a:lnTo>
                <a:lnTo>
                  <a:pt x="23078" y="11534"/>
                </a:lnTo>
                <a:lnTo>
                  <a:pt x="23069" y="11525"/>
                </a:lnTo>
                <a:lnTo>
                  <a:pt x="23061" y="11516"/>
                </a:lnTo>
                <a:lnTo>
                  <a:pt x="23052" y="11516"/>
                </a:lnTo>
                <a:lnTo>
                  <a:pt x="23043" y="11516"/>
                </a:lnTo>
                <a:lnTo>
                  <a:pt x="23034" y="11508"/>
                </a:lnTo>
                <a:lnTo>
                  <a:pt x="23025" y="11508"/>
                </a:lnTo>
                <a:lnTo>
                  <a:pt x="23017" y="11508"/>
                </a:lnTo>
                <a:lnTo>
                  <a:pt x="22999" y="11508"/>
                </a:lnTo>
                <a:lnTo>
                  <a:pt x="22999" y="11499"/>
                </a:lnTo>
                <a:lnTo>
                  <a:pt x="22990" y="11508"/>
                </a:lnTo>
                <a:lnTo>
                  <a:pt x="22990" y="11525"/>
                </a:lnTo>
                <a:lnTo>
                  <a:pt x="22990" y="11534"/>
                </a:lnTo>
                <a:lnTo>
                  <a:pt x="22990" y="11543"/>
                </a:lnTo>
                <a:lnTo>
                  <a:pt x="22999" y="11561"/>
                </a:lnTo>
                <a:lnTo>
                  <a:pt x="22999" y="11569"/>
                </a:lnTo>
                <a:lnTo>
                  <a:pt x="23008" y="11587"/>
                </a:lnTo>
                <a:lnTo>
                  <a:pt x="23017" y="11605"/>
                </a:lnTo>
                <a:lnTo>
                  <a:pt x="23034" y="11622"/>
                </a:lnTo>
                <a:lnTo>
                  <a:pt x="23034" y="11631"/>
                </a:lnTo>
                <a:lnTo>
                  <a:pt x="23043" y="11631"/>
                </a:lnTo>
                <a:lnTo>
                  <a:pt x="23043" y="11640"/>
                </a:lnTo>
                <a:lnTo>
                  <a:pt x="23052" y="11649"/>
                </a:lnTo>
                <a:lnTo>
                  <a:pt x="23052" y="11658"/>
                </a:lnTo>
                <a:lnTo>
                  <a:pt x="23052" y="11649"/>
                </a:lnTo>
                <a:lnTo>
                  <a:pt x="23043" y="11649"/>
                </a:lnTo>
                <a:lnTo>
                  <a:pt x="23034" y="11640"/>
                </a:lnTo>
                <a:lnTo>
                  <a:pt x="23034" y="11658"/>
                </a:lnTo>
                <a:lnTo>
                  <a:pt x="23034" y="11667"/>
                </a:lnTo>
                <a:lnTo>
                  <a:pt x="23052" y="11702"/>
                </a:lnTo>
                <a:lnTo>
                  <a:pt x="23061" y="11702"/>
                </a:lnTo>
                <a:lnTo>
                  <a:pt x="23069" y="11711"/>
                </a:lnTo>
                <a:lnTo>
                  <a:pt x="23078" y="11728"/>
                </a:lnTo>
                <a:lnTo>
                  <a:pt x="23087" y="11728"/>
                </a:lnTo>
                <a:lnTo>
                  <a:pt x="23096" y="11737"/>
                </a:lnTo>
                <a:lnTo>
                  <a:pt x="23105" y="11728"/>
                </a:lnTo>
                <a:lnTo>
                  <a:pt x="23105" y="11737"/>
                </a:lnTo>
                <a:lnTo>
                  <a:pt x="23096" y="11737"/>
                </a:lnTo>
                <a:lnTo>
                  <a:pt x="23087" y="11737"/>
                </a:lnTo>
                <a:lnTo>
                  <a:pt x="23087" y="11746"/>
                </a:lnTo>
                <a:lnTo>
                  <a:pt x="23096" y="11755"/>
                </a:lnTo>
                <a:lnTo>
                  <a:pt x="23105" y="11755"/>
                </a:lnTo>
                <a:lnTo>
                  <a:pt x="23122" y="11755"/>
                </a:lnTo>
                <a:lnTo>
                  <a:pt x="23131" y="11755"/>
                </a:lnTo>
                <a:lnTo>
                  <a:pt x="23140" y="11755"/>
                </a:lnTo>
                <a:lnTo>
                  <a:pt x="23149" y="11764"/>
                </a:lnTo>
                <a:lnTo>
                  <a:pt x="23158" y="11764"/>
                </a:lnTo>
                <a:lnTo>
                  <a:pt x="23158" y="11746"/>
                </a:lnTo>
                <a:lnTo>
                  <a:pt x="23167" y="11737"/>
                </a:lnTo>
                <a:lnTo>
                  <a:pt x="23167" y="11728"/>
                </a:lnTo>
                <a:lnTo>
                  <a:pt x="23158" y="11728"/>
                </a:lnTo>
                <a:lnTo>
                  <a:pt x="23158" y="11719"/>
                </a:lnTo>
                <a:lnTo>
                  <a:pt x="23167" y="11719"/>
                </a:lnTo>
                <a:lnTo>
                  <a:pt x="23175" y="11728"/>
                </a:lnTo>
                <a:lnTo>
                  <a:pt x="23184" y="11728"/>
                </a:lnTo>
                <a:lnTo>
                  <a:pt x="23184" y="11719"/>
                </a:lnTo>
                <a:lnTo>
                  <a:pt x="23184" y="11711"/>
                </a:lnTo>
                <a:lnTo>
                  <a:pt x="23184" y="11702"/>
                </a:lnTo>
                <a:lnTo>
                  <a:pt x="23184" y="11693"/>
                </a:lnTo>
                <a:lnTo>
                  <a:pt x="23184" y="11684"/>
                </a:lnTo>
                <a:lnTo>
                  <a:pt x="23193" y="11693"/>
                </a:lnTo>
                <a:lnTo>
                  <a:pt x="23193" y="11711"/>
                </a:lnTo>
                <a:lnTo>
                  <a:pt x="23202" y="11702"/>
                </a:lnTo>
                <a:lnTo>
                  <a:pt x="23202" y="11693"/>
                </a:lnTo>
                <a:lnTo>
                  <a:pt x="23211" y="11693"/>
                </a:lnTo>
                <a:lnTo>
                  <a:pt x="23219" y="11702"/>
                </a:lnTo>
                <a:lnTo>
                  <a:pt x="23211" y="11702"/>
                </a:lnTo>
                <a:lnTo>
                  <a:pt x="23211" y="11711"/>
                </a:lnTo>
                <a:lnTo>
                  <a:pt x="23211" y="11719"/>
                </a:lnTo>
                <a:lnTo>
                  <a:pt x="23219" y="11728"/>
                </a:lnTo>
                <a:lnTo>
                  <a:pt x="23228" y="11719"/>
                </a:lnTo>
                <a:lnTo>
                  <a:pt x="23237" y="11719"/>
                </a:lnTo>
                <a:lnTo>
                  <a:pt x="23237" y="11702"/>
                </a:lnTo>
                <a:lnTo>
                  <a:pt x="23228" y="11693"/>
                </a:lnTo>
                <a:lnTo>
                  <a:pt x="23228" y="11675"/>
                </a:lnTo>
                <a:lnTo>
                  <a:pt x="23228" y="11667"/>
                </a:lnTo>
                <a:lnTo>
                  <a:pt x="23237" y="11658"/>
                </a:lnTo>
                <a:lnTo>
                  <a:pt x="23237" y="11649"/>
                </a:lnTo>
                <a:lnTo>
                  <a:pt x="23237" y="11640"/>
                </a:lnTo>
                <a:lnTo>
                  <a:pt x="23237" y="11631"/>
                </a:lnTo>
                <a:lnTo>
                  <a:pt x="23246" y="11622"/>
                </a:lnTo>
                <a:lnTo>
                  <a:pt x="23246" y="11614"/>
                </a:lnTo>
                <a:lnTo>
                  <a:pt x="23255" y="11614"/>
                </a:lnTo>
                <a:lnTo>
                  <a:pt x="23255" y="11622"/>
                </a:lnTo>
                <a:lnTo>
                  <a:pt x="23246" y="11622"/>
                </a:lnTo>
                <a:lnTo>
                  <a:pt x="23255" y="11622"/>
                </a:lnTo>
                <a:lnTo>
                  <a:pt x="23255" y="11631"/>
                </a:lnTo>
                <a:lnTo>
                  <a:pt x="23255" y="11640"/>
                </a:lnTo>
                <a:lnTo>
                  <a:pt x="23264" y="11640"/>
                </a:lnTo>
                <a:lnTo>
                  <a:pt x="23264" y="11631"/>
                </a:lnTo>
                <a:close/>
                <a:moveTo>
                  <a:pt x="23246" y="11675"/>
                </a:moveTo>
                <a:lnTo>
                  <a:pt x="23246" y="11667"/>
                </a:lnTo>
                <a:lnTo>
                  <a:pt x="23237" y="11675"/>
                </a:lnTo>
                <a:lnTo>
                  <a:pt x="23237" y="11684"/>
                </a:lnTo>
                <a:close/>
                <a:moveTo>
                  <a:pt x="23193" y="11711"/>
                </a:moveTo>
                <a:lnTo>
                  <a:pt x="23184" y="11719"/>
                </a:lnTo>
                <a:lnTo>
                  <a:pt x="23184" y="11728"/>
                </a:lnTo>
                <a:lnTo>
                  <a:pt x="23193" y="11728"/>
                </a:lnTo>
                <a:lnTo>
                  <a:pt x="23193" y="11719"/>
                </a:lnTo>
                <a:close/>
                <a:moveTo>
                  <a:pt x="22999" y="11490"/>
                </a:moveTo>
                <a:lnTo>
                  <a:pt x="22999" y="11481"/>
                </a:lnTo>
                <a:lnTo>
                  <a:pt x="22990" y="11481"/>
                </a:lnTo>
                <a:close/>
                <a:moveTo>
                  <a:pt x="20670" y="10290"/>
                </a:moveTo>
                <a:lnTo>
                  <a:pt x="20670" y="10281"/>
                </a:lnTo>
                <a:lnTo>
                  <a:pt x="20661" y="10254"/>
                </a:lnTo>
                <a:lnTo>
                  <a:pt x="20661" y="10263"/>
                </a:lnTo>
                <a:lnTo>
                  <a:pt x="20661" y="10281"/>
                </a:lnTo>
                <a:lnTo>
                  <a:pt x="20679" y="10299"/>
                </a:lnTo>
                <a:lnTo>
                  <a:pt x="20679" y="10290"/>
                </a:lnTo>
                <a:close/>
                <a:moveTo>
                  <a:pt x="23184" y="11728"/>
                </a:moveTo>
                <a:lnTo>
                  <a:pt x="23184" y="11737"/>
                </a:lnTo>
                <a:lnTo>
                  <a:pt x="23175" y="11737"/>
                </a:lnTo>
                <a:lnTo>
                  <a:pt x="23175" y="11746"/>
                </a:lnTo>
                <a:lnTo>
                  <a:pt x="23167" y="11746"/>
                </a:lnTo>
                <a:lnTo>
                  <a:pt x="23175" y="11746"/>
                </a:lnTo>
                <a:lnTo>
                  <a:pt x="23184" y="11746"/>
                </a:lnTo>
                <a:lnTo>
                  <a:pt x="23193" y="11737"/>
                </a:lnTo>
                <a:lnTo>
                  <a:pt x="23184" y="11737"/>
                </a:lnTo>
                <a:close/>
                <a:moveTo>
                  <a:pt x="22496" y="11075"/>
                </a:moveTo>
                <a:lnTo>
                  <a:pt x="22487" y="11084"/>
                </a:lnTo>
                <a:lnTo>
                  <a:pt x="22470" y="11084"/>
                </a:lnTo>
                <a:lnTo>
                  <a:pt x="22470" y="11075"/>
                </a:lnTo>
                <a:lnTo>
                  <a:pt x="22478" y="11075"/>
                </a:lnTo>
                <a:lnTo>
                  <a:pt x="22470" y="11066"/>
                </a:lnTo>
                <a:lnTo>
                  <a:pt x="22452" y="11066"/>
                </a:lnTo>
                <a:lnTo>
                  <a:pt x="22434" y="11075"/>
                </a:lnTo>
                <a:lnTo>
                  <a:pt x="22399" y="11084"/>
                </a:lnTo>
                <a:lnTo>
                  <a:pt x="22390" y="11093"/>
                </a:lnTo>
                <a:lnTo>
                  <a:pt x="22399" y="11093"/>
                </a:lnTo>
                <a:lnTo>
                  <a:pt x="22408" y="11102"/>
                </a:lnTo>
                <a:lnTo>
                  <a:pt x="22425" y="11110"/>
                </a:lnTo>
                <a:lnTo>
                  <a:pt x="22425" y="11102"/>
                </a:lnTo>
                <a:lnTo>
                  <a:pt x="22434" y="11102"/>
                </a:lnTo>
                <a:lnTo>
                  <a:pt x="22443" y="11102"/>
                </a:lnTo>
                <a:lnTo>
                  <a:pt x="22452" y="11102"/>
                </a:lnTo>
                <a:lnTo>
                  <a:pt x="22461" y="11110"/>
                </a:lnTo>
                <a:lnTo>
                  <a:pt x="22470" y="11102"/>
                </a:lnTo>
                <a:lnTo>
                  <a:pt x="22470" y="11093"/>
                </a:lnTo>
                <a:lnTo>
                  <a:pt x="22478" y="11093"/>
                </a:lnTo>
                <a:lnTo>
                  <a:pt x="22487" y="11093"/>
                </a:lnTo>
                <a:lnTo>
                  <a:pt x="22505" y="11093"/>
                </a:lnTo>
                <a:lnTo>
                  <a:pt x="22514" y="11093"/>
                </a:lnTo>
                <a:lnTo>
                  <a:pt x="22505" y="11084"/>
                </a:lnTo>
                <a:close/>
                <a:moveTo>
                  <a:pt x="22955" y="11419"/>
                </a:moveTo>
                <a:lnTo>
                  <a:pt x="22946" y="11411"/>
                </a:lnTo>
                <a:lnTo>
                  <a:pt x="22946" y="11402"/>
                </a:lnTo>
                <a:lnTo>
                  <a:pt x="22937" y="11411"/>
                </a:lnTo>
                <a:lnTo>
                  <a:pt x="22937" y="11419"/>
                </a:lnTo>
                <a:lnTo>
                  <a:pt x="22928" y="11419"/>
                </a:lnTo>
                <a:lnTo>
                  <a:pt x="22928" y="11428"/>
                </a:lnTo>
                <a:lnTo>
                  <a:pt x="22928" y="11437"/>
                </a:lnTo>
                <a:lnTo>
                  <a:pt x="22937" y="11437"/>
                </a:lnTo>
                <a:lnTo>
                  <a:pt x="22937" y="11446"/>
                </a:lnTo>
                <a:lnTo>
                  <a:pt x="22937" y="11455"/>
                </a:lnTo>
                <a:lnTo>
                  <a:pt x="22946" y="11446"/>
                </a:lnTo>
                <a:lnTo>
                  <a:pt x="22955" y="11446"/>
                </a:lnTo>
                <a:lnTo>
                  <a:pt x="22955" y="11437"/>
                </a:lnTo>
                <a:lnTo>
                  <a:pt x="22946" y="11428"/>
                </a:lnTo>
                <a:close/>
                <a:moveTo>
                  <a:pt x="20837" y="8860"/>
                </a:moveTo>
                <a:lnTo>
                  <a:pt x="20846" y="8860"/>
                </a:lnTo>
                <a:lnTo>
                  <a:pt x="20846" y="8851"/>
                </a:lnTo>
                <a:lnTo>
                  <a:pt x="20837" y="8851"/>
                </a:lnTo>
                <a:lnTo>
                  <a:pt x="20829" y="8851"/>
                </a:lnTo>
                <a:lnTo>
                  <a:pt x="20829" y="8860"/>
                </a:lnTo>
                <a:close/>
                <a:moveTo>
                  <a:pt x="24455" y="3451"/>
                </a:moveTo>
                <a:lnTo>
                  <a:pt x="24463" y="3442"/>
                </a:lnTo>
                <a:lnTo>
                  <a:pt x="24455" y="3424"/>
                </a:lnTo>
                <a:lnTo>
                  <a:pt x="24455" y="3416"/>
                </a:lnTo>
                <a:lnTo>
                  <a:pt x="24428" y="3424"/>
                </a:lnTo>
                <a:lnTo>
                  <a:pt x="24393" y="3433"/>
                </a:lnTo>
                <a:lnTo>
                  <a:pt x="24393" y="3442"/>
                </a:lnTo>
                <a:lnTo>
                  <a:pt x="24393" y="3460"/>
                </a:lnTo>
                <a:lnTo>
                  <a:pt x="24384" y="3477"/>
                </a:lnTo>
                <a:lnTo>
                  <a:pt x="24366" y="3486"/>
                </a:lnTo>
                <a:lnTo>
                  <a:pt x="24375" y="3486"/>
                </a:lnTo>
                <a:lnTo>
                  <a:pt x="24384" y="3477"/>
                </a:lnTo>
                <a:lnTo>
                  <a:pt x="24410" y="3468"/>
                </a:lnTo>
                <a:lnTo>
                  <a:pt x="24437" y="3451"/>
                </a:lnTo>
                <a:close/>
                <a:moveTo>
                  <a:pt x="24287" y="9134"/>
                </a:moveTo>
                <a:lnTo>
                  <a:pt x="24278" y="9125"/>
                </a:lnTo>
                <a:lnTo>
                  <a:pt x="24269" y="9116"/>
                </a:lnTo>
                <a:lnTo>
                  <a:pt x="24261" y="9116"/>
                </a:lnTo>
                <a:lnTo>
                  <a:pt x="24252" y="9116"/>
                </a:lnTo>
                <a:lnTo>
                  <a:pt x="24243" y="9116"/>
                </a:lnTo>
                <a:lnTo>
                  <a:pt x="24243" y="9107"/>
                </a:lnTo>
                <a:lnTo>
                  <a:pt x="24225" y="9098"/>
                </a:lnTo>
                <a:lnTo>
                  <a:pt x="24216" y="9098"/>
                </a:lnTo>
                <a:lnTo>
                  <a:pt x="24216" y="9107"/>
                </a:lnTo>
                <a:lnTo>
                  <a:pt x="24225" y="9107"/>
                </a:lnTo>
                <a:lnTo>
                  <a:pt x="24225" y="9116"/>
                </a:lnTo>
                <a:lnTo>
                  <a:pt x="24234" y="9125"/>
                </a:lnTo>
                <a:lnTo>
                  <a:pt x="24252" y="9134"/>
                </a:lnTo>
                <a:lnTo>
                  <a:pt x="24261" y="9142"/>
                </a:lnTo>
                <a:lnTo>
                  <a:pt x="24269" y="9142"/>
                </a:lnTo>
                <a:lnTo>
                  <a:pt x="24278" y="9142"/>
                </a:lnTo>
                <a:lnTo>
                  <a:pt x="24287" y="9142"/>
                </a:lnTo>
                <a:lnTo>
                  <a:pt x="24296" y="9142"/>
                </a:lnTo>
                <a:lnTo>
                  <a:pt x="24287" y="9142"/>
                </a:lnTo>
                <a:close/>
                <a:moveTo>
                  <a:pt x="24340" y="7960"/>
                </a:moveTo>
                <a:lnTo>
                  <a:pt x="24331" y="7960"/>
                </a:lnTo>
                <a:lnTo>
                  <a:pt x="24340" y="7969"/>
                </a:lnTo>
                <a:close/>
                <a:moveTo>
                  <a:pt x="24172" y="9063"/>
                </a:moveTo>
                <a:lnTo>
                  <a:pt x="24163" y="9054"/>
                </a:lnTo>
                <a:lnTo>
                  <a:pt x="24155" y="9054"/>
                </a:lnTo>
                <a:lnTo>
                  <a:pt x="24146" y="9045"/>
                </a:lnTo>
                <a:lnTo>
                  <a:pt x="24119" y="9045"/>
                </a:lnTo>
                <a:lnTo>
                  <a:pt x="24102" y="9028"/>
                </a:lnTo>
                <a:lnTo>
                  <a:pt x="24093" y="9028"/>
                </a:lnTo>
                <a:lnTo>
                  <a:pt x="24093" y="9036"/>
                </a:lnTo>
                <a:lnTo>
                  <a:pt x="24093" y="9045"/>
                </a:lnTo>
                <a:lnTo>
                  <a:pt x="24093" y="9054"/>
                </a:lnTo>
                <a:lnTo>
                  <a:pt x="24102" y="9063"/>
                </a:lnTo>
                <a:lnTo>
                  <a:pt x="24111" y="9072"/>
                </a:lnTo>
                <a:lnTo>
                  <a:pt x="24119" y="9072"/>
                </a:lnTo>
                <a:lnTo>
                  <a:pt x="24146" y="9072"/>
                </a:lnTo>
                <a:lnTo>
                  <a:pt x="24155" y="9081"/>
                </a:lnTo>
                <a:lnTo>
                  <a:pt x="24163" y="9081"/>
                </a:lnTo>
                <a:lnTo>
                  <a:pt x="24172" y="9081"/>
                </a:lnTo>
                <a:lnTo>
                  <a:pt x="24181" y="9072"/>
                </a:lnTo>
                <a:lnTo>
                  <a:pt x="24181" y="9063"/>
                </a:lnTo>
                <a:close/>
                <a:moveTo>
                  <a:pt x="24137" y="9019"/>
                </a:moveTo>
                <a:lnTo>
                  <a:pt x="24146" y="9028"/>
                </a:lnTo>
                <a:lnTo>
                  <a:pt x="24146" y="9019"/>
                </a:lnTo>
                <a:lnTo>
                  <a:pt x="24137" y="9010"/>
                </a:lnTo>
                <a:lnTo>
                  <a:pt x="24128" y="9010"/>
                </a:lnTo>
                <a:lnTo>
                  <a:pt x="24128" y="9019"/>
                </a:lnTo>
                <a:close/>
                <a:moveTo>
                  <a:pt x="24605" y="10007"/>
                </a:moveTo>
                <a:lnTo>
                  <a:pt x="24613" y="10016"/>
                </a:lnTo>
                <a:lnTo>
                  <a:pt x="24622" y="10016"/>
                </a:lnTo>
                <a:lnTo>
                  <a:pt x="24631" y="10007"/>
                </a:lnTo>
                <a:lnTo>
                  <a:pt x="24631" y="9990"/>
                </a:lnTo>
                <a:lnTo>
                  <a:pt x="24622" y="9990"/>
                </a:lnTo>
                <a:lnTo>
                  <a:pt x="24613" y="9981"/>
                </a:lnTo>
                <a:lnTo>
                  <a:pt x="24605" y="9972"/>
                </a:lnTo>
                <a:lnTo>
                  <a:pt x="24596" y="9972"/>
                </a:lnTo>
                <a:lnTo>
                  <a:pt x="24578" y="9954"/>
                </a:lnTo>
                <a:lnTo>
                  <a:pt x="24560" y="9946"/>
                </a:lnTo>
                <a:lnTo>
                  <a:pt x="24552" y="9946"/>
                </a:lnTo>
                <a:lnTo>
                  <a:pt x="24552" y="9937"/>
                </a:lnTo>
                <a:lnTo>
                  <a:pt x="24543" y="9937"/>
                </a:lnTo>
                <a:lnTo>
                  <a:pt x="24543" y="9928"/>
                </a:lnTo>
                <a:lnTo>
                  <a:pt x="24534" y="9928"/>
                </a:lnTo>
                <a:lnTo>
                  <a:pt x="24525" y="9919"/>
                </a:lnTo>
                <a:lnTo>
                  <a:pt x="24516" y="9910"/>
                </a:lnTo>
                <a:lnTo>
                  <a:pt x="24516" y="9901"/>
                </a:lnTo>
                <a:lnTo>
                  <a:pt x="24508" y="9901"/>
                </a:lnTo>
                <a:lnTo>
                  <a:pt x="24508" y="9893"/>
                </a:lnTo>
                <a:lnTo>
                  <a:pt x="24499" y="9893"/>
                </a:lnTo>
                <a:lnTo>
                  <a:pt x="24490" y="9893"/>
                </a:lnTo>
                <a:lnTo>
                  <a:pt x="24481" y="9884"/>
                </a:lnTo>
                <a:lnTo>
                  <a:pt x="24455" y="9857"/>
                </a:lnTo>
                <a:lnTo>
                  <a:pt x="24446" y="9857"/>
                </a:lnTo>
                <a:lnTo>
                  <a:pt x="24437" y="9857"/>
                </a:lnTo>
                <a:lnTo>
                  <a:pt x="24428" y="9848"/>
                </a:lnTo>
                <a:lnTo>
                  <a:pt x="24419" y="9840"/>
                </a:lnTo>
                <a:lnTo>
                  <a:pt x="24419" y="9848"/>
                </a:lnTo>
                <a:lnTo>
                  <a:pt x="24419" y="9857"/>
                </a:lnTo>
                <a:lnTo>
                  <a:pt x="24428" y="9857"/>
                </a:lnTo>
                <a:lnTo>
                  <a:pt x="24419" y="9866"/>
                </a:lnTo>
                <a:lnTo>
                  <a:pt x="24428" y="9866"/>
                </a:lnTo>
                <a:lnTo>
                  <a:pt x="24437" y="9884"/>
                </a:lnTo>
                <a:lnTo>
                  <a:pt x="24437" y="9893"/>
                </a:lnTo>
                <a:lnTo>
                  <a:pt x="24446" y="9893"/>
                </a:lnTo>
                <a:lnTo>
                  <a:pt x="24455" y="9901"/>
                </a:lnTo>
                <a:lnTo>
                  <a:pt x="24463" y="9910"/>
                </a:lnTo>
                <a:lnTo>
                  <a:pt x="24472" y="9928"/>
                </a:lnTo>
                <a:lnTo>
                  <a:pt x="24481" y="9928"/>
                </a:lnTo>
                <a:lnTo>
                  <a:pt x="24490" y="9937"/>
                </a:lnTo>
                <a:lnTo>
                  <a:pt x="24508" y="9946"/>
                </a:lnTo>
                <a:lnTo>
                  <a:pt x="24508" y="9954"/>
                </a:lnTo>
                <a:lnTo>
                  <a:pt x="24516" y="9954"/>
                </a:lnTo>
                <a:lnTo>
                  <a:pt x="24534" y="9963"/>
                </a:lnTo>
                <a:lnTo>
                  <a:pt x="24543" y="9972"/>
                </a:lnTo>
                <a:lnTo>
                  <a:pt x="24552" y="9981"/>
                </a:lnTo>
                <a:lnTo>
                  <a:pt x="24569" y="9981"/>
                </a:lnTo>
                <a:lnTo>
                  <a:pt x="24569" y="9990"/>
                </a:lnTo>
                <a:lnTo>
                  <a:pt x="24578" y="9998"/>
                </a:lnTo>
                <a:lnTo>
                  <a:pt x="24587" y="9998"/>
                </a:lnTo>
                <a:lnTo>
                  <a:pt x="24596" y="9998"/>
                </a:lnTo>
                <a:lnTo>
                  <a:pt x="24596" y="10007"/>
                </a:lnTo>
                <a:close/>
                <a:moveTo>
                  <a:pt x="24225" y="9063"/>
                </a:moveTo>
                <a:lnTo>
                  <a:pt x="24234" y="9063"/>
                </a:lnTo>
                <a:lnTo>
                  <a:pt x="24234" y="9054"/>
                </a:lnTo>
                <a:lnTo>
                  <a:pt x="24225" y="9036"/>
                </a:lnTo>
                <a:lnTo>
                  <a:pt x="24216" y="9036"/>
                </a:lnTo>
                <a:lnTo>
                  <a:pt x="24225" y="9045"/>
                </a:lnTo>
                <a:lnTo>
                  <a:pt x="24225" y="9054"/>
                </a:lnTo>
                <a:close/>
                <a:moveTo>
                  <a:pt x="24216" y="9054"/>
                </a:moveTo>
                <a:lnTo>
                  <a:pt x="24216" y="9045"/>
                </a:lnTo>
                <a:lnTo>
                  <a:pt x="24208" y="9036"/>
                </a:lnTo>
                <a:lnTo>
                  <a:pt x="24208" y="9028"/>
                </a:lnTo>
                <a:lnTo>
                  <a:pt x="24208" y="9019"/>
                </a:lnTo>
                <a:lnTo>
                  <a:pt x="24208" y="9010"/>
                </a:lnTo>
                <a:lnTo>
                  <a:pt x="24199" y="9001"/>
                </a:lnTo>
                <a:lnTo>
                  <a:pt x="24190" y="9001"/>
                </a:lnTo>
                <a:lnTo>
                  <a:pt x="24190" y="8992"/>
                </a:lnTo>
                <a:lnTo>
                  <a:pt x="24190" y="8984"/>
                </a:lnTo>
                <a:lnTo>
                  <a:pt x="24172" y="8957"/>
                </a:lnTo>
                <a:lnTo>
                  <a:pt x="24172" y="8966"/>
                </a:lnTo>
                <a:lnTo>
                  <a:pt x="24163" y="8966"/>
                </a:lnTo>
                <a:lnTo>
                  <a:pt x="24163" y="8957"/>
                </a:lnTo>
                <a:lnTo>
                  <a:pt x="24163" y="8966"/>
                </a:lnTo>
                <a:lnTo>
                  <a:pt x="24172" y="8975"/>
                </a:lnTo>
                <a:lnTo>
                  <a:pt x="24163" y="8984"/>
                </a:lnTo>
                <a:lnTo>
                  <a:pt x="24172" y="9010"/>
                </a:lnTo>
                <a:lnTo>
                  <a:pt x="24181" y="9019"/>
                </a:lnTo>
                <a:lnTo>
                  <a:pt x="24190" y="9028"/>
                </a:lnTo>
                <a:lnTo>
                  <a:pt x="24199" y="9036"/>
                </a:lnTo>
                <a:lnTo>
                  <a:pt x="24208" y="9036"/>
                </a:lnTo>
                <a:close/>
                <a:moveTo>
                  <a:pt x="23864" y="4272"/>
                </a:moveTo>
                <a:lnTo>
                  <a:pt x="23855" y="4272"/>
                </a:lnTo>
                <a:lnTo>
                  <a:pt x="23837" y="4280"/>
                </a:lnTo>
                <a:lnTo>
                  <a:pt x="23846" y="4289"/>
                </a:lnTo>
                <a:lnTo>
                  <a:pt x="23855" y="4289"/>
                </a:lnTo>
                <a:lnTo>
                  <a:pt x="23864" y="4280"/>
                </a:lnTo>
                <a:close/>
                <a:moveTo>
                  <a:pt x="24719" y="9504"/>
                </a:moveTo>
                <a:lnTo>
                  <a:pt x="24719" y="9522"/>
                </a:lnTo>
                <a:lnTo>
                  <a:pt x="24719" y="9531"/>
                </a:lnTo>
                <a:lnTo>
                  <a:pt x="24728" y="9531"/>
                </a:lnTo>
                <a:lnTo>
                  <a:pt x="24728" y="9522"/>
                </a:lnTo>
                <a:lnTo>
                  <a:pt x="24719" y="9495"/>
                </a:lnTo>
                <a:lnTo>
                  <a:pt x="24719" y="9487"/>
                </a:lnTo>
                <a:close/>
                <a:moveTo>
                  <a:pt x="24719" y="9451"/>
                </a:moveTo>
                <a:lnTo>
                  <a:pt x="24710" y="9451"/>
                </a:lnTo>
                <a:lnTo>
                  <a:pt x="24710" y="9460"/>
                </a:lnTo>
                <a:lnTo>
                  <a:pt x="24719" y="9478"/>
                </a:lnTo>
                <a:lnTo>
                  <a:pt x="24719" y="9487"/>
                </a:lnTo>
                <a:lnTo>
                  <a:pt x="24719" y="9478"/>
                </a:lnTo>
                <a:lnTo>
                  <a:pt x="24719" y="9469"/>
                </a:lnTo>
                <a:close/>
                <a:moveTo>
                  <a:pt x="24605" y="9434"/>
                </a:moveTo>
                <a:lnTo>
                  <a:pt x="24605" y="9425"/>
                </a:lnTo>
                <a:lnTo>
                  <a:pt x="24596" y="9434"/>
                </a:lnTo>
                <a:lnTo>
                  <a:pt x="24596" y="9442"/>
                </a:lnTo>
                <a:lnTo>
                  <a:pt x="24605" y="9469"/>
                </a:lnTo>
                <a:lnTo>
                  <a:pt x="24605" y="9487"/>
                </a:lnTo>
                <a:lnTo>
                  <a:pt x="24613" y="9495"/>
                </a:lnTo>
                <a:lnTo>
                  <a:pt x="24613" y="9504"/>
                </a:lnTo>
                <a:lnTo>
                  <a:pt x="24622" y="9504"/>
                </a:lnTo>
                <a:lnTo>
                  <a:pt x="24631" y="9495"/>
                </a:lnTo>
                <a:lnTo>
                  <a:pt x="24640" y="9495"/>
                </a:lnTo>
                <a:lnTo>
                  <a:pt x="24649" y="9495"/>
                </a:lnTo>
                <a:lnTo>
                  <a:pt x="24649" y="9487"/>
                </a:lnTo>
                <a:lnTo>
                  <a:pt x="24640" y="9469"/>
                </a:lnTo>
                <a:lnTo>
                  <a:pt x="24640" y="9460"/>
                </a:lnTo>
                <a:lnTo>
                  <a:pt x="24640" y="9451"/>
                </a:lnTo>
                <a:lnTo>
                  <a:pt x="24631" y="9451"/>
                </a:lnTo>
                <a:lnTo>
                  <a:pt x="24631" y="9460"/>
                </a:lnTo>
                <a:lnTo>
                  <a:pt x="24631" y="9469"/>
                </a:lnTo>
                <a:lnTo>
                  <a:pt x="24622" y="9469"/>
                </a:lnTo>
                <a:lnTo>
                  <a:pt x="24613" y="9442"/>
                </a:lnTo>
                <a:close/>
                <a:moveTo>
                  <a:pt x="24702" y="9548"/>
                </a:moveTo>
                <a:lnTo>
                  <a:pt x="24710" y="9557"/>
                </a:lnTo>
                <a:lnTo>
                  <a:pt x="24719" y="9557"/>
                </a:lnTo>
                <a:lnTo>
                  <a:pt x="24728" y="9557"/>
                </a:lnTo>
                <a:lnTo>
                  <a:pt x="24728" y="9548"/>
                </a:lnTo>
                <a:lnTo>
                  <a:pt x="24719" y="9540"/>
                </a:lnTo>
                <a:lnTo>
                  <a:pt x="24710" y="9540"/>
                </a:lnTo>
                <a:close/>
                <a:moveTo>
                  <a:pt x="24578" y="3822"/>
                </a:moveTo>
                <a:lnTo>
                  <a:pt x="24552" y="3822"/>
                </a:lnTo>
                <a:lnTo>
                  <a:pt x="24543" y="3830"/>
                </a:lnTo>
                <a:lnTo>
                  <a:pt x="24560" y="3839"/>
                </a:lnTo>
                <a:lnTo>
                  <a:pt x="24560" y="3848"/>
                </a:lnTo>
                <a:lnTo>
                  <a:pt x="24569" y="3848"/>
                </a:lnTo>
                <a:lnTo>
                  <a:pt x="24569" y="3857"/>
                </a:lnTo>
                <a:lnTo>
                  <a:pt x="24578" y="3866"/>
                </a:lnTo>
                <a:lnTo>
                  <a:pt x="24587" y="3874"/>
                </a:lnTo>
                <a:lnTo>
                  <a:pt x="24596" y="3874"/>
                </a:lnTo>
                <a:lnTo>
                  <a:pt x="24596" y="3883"/>
                </a:lnTo>
                <a:lnTo>
                  <a:pt x="24605" y="3892"/>
                </a:lnTo>
                <a:lnTo>
                  <a:pt x="24605" y="3874"/>
                </a:lnTo>
                <a:lnTo>
                  <a:pt x="24605" y="3866"/>
                </a:lnTo>
                <a:lnTo>
                  <a:pt x="24596" y="3866"/>
                </a:lnTo>
                <a:lnTo>
                  <a:pt x="24587" y="3857"/>
                </a:lnTo>
                <a:lnTo>
                  <a:pt x="24578" y="3839"/>
                </a:lnTo>
                <a:lnTo>
                  <a:pt x="24578" y="3830"/>
                </a:lnTo>
                <a:close/>
                <a:moveTo>
                  <a:pt x="24613" y="9204"/>
                </a:moveTo>
                <a:lnTo>
                  <a:pt x="24622" y="9204"/>
                </a:lnTo>
                <a:lnTo>
                  <a:pt x="24631" y="9204"/>
                </a:lnTo>
                <a:lnTo>
                  <a:pt x="24622" y="9204"/>
                </a:lnTo>
                <a:close/>
                <a:moveTo>
                  <a:pt x="24622" y="7536"/>
                </a:moveTo>
                <a:close/>
                <a:moveTo>
                  <a:pt x="24631" y="8392"/>
                </a:moveTo>
                <a:lnTo>
                  <a:pt x="24631" y="8383"/>
                </a:lnTo>
                <a:lnTo>
                  <a:pt x="24622" y="8383"/>
                </a:lnTo>
                <a:lnTo>
                  <a:pt x="24622" y="8392"/>
                </a:lnTo>
                <a:close/>
                <a:moveTo>
                  <a:pt x="24578" y="12399"/>
                </a:moveTo>
                <a:lnTo>
                  <a:pt x="24569" y="12399"/>
                </a:lnTo>
                <a:lnTo>
                  <a:pt x="24569" y="12408"/>
                </a:lnTo>
                <a:lnTo>
                  <a:pt x="24560" y="12417"/>
                </a:lnTo>
                <a:lnTo>
                  <a:pt x="24552" y="12426"/>
                </a:lnTo>
                <a:lnTo>
                  <a:pt x="24552" y="12434"/>
                </a:lnTo>
                <a:lnTo>
                  <a:pt x="24560" y="12434"/>
                </a:lnTo>
                <a:lnTo>
                  <a:pt x="24560" y="12426"/>
                </a:lnTo>
                <a:lnTo>
                  <a:pt x="24560" y="12434"/>
                </a:lnTo>
                <a:lnTo>
                  <a:pt x="24569" y="12434"/>
                </a:lnTo>
                <a:lnTo>
                  <a:pt x="24578" y="12434"/>
                </a:lnTo>
                <a:lnTo>
                  <a:pt x="24578" y="12426"/>
                </a:lnTo>
                <a:lnTo>
                  <a:pt x="24569" y="12417"/>
                </a:lnTo>
                <a:lnTo>
                  <a:pt x="24578" y="12417"/>
                </a:lnTo>
                <a:lnTo>
                  <a:pt x="24578" y="12408"/>
                </a:lnTo>
                <a:close/>
                <a:moveTo>
                  <a:pt x="23978" y="8975"/>
                </a:moveTo>
                <a:lnTo>
                  <a:pt x="23969" y="8975"/>
                </a:lnTo>
                <a:lnTo>
                  <a:pt x="23961" y="8975"/>
                </a:lnTo>
                <a:lnTo>
                  <a:pt x="23961" y="8984"/>
                </a:lnTo>
                <a:lnTo>
                  <a:pt x="23969" y="8992"/>
                </a:lnTo>
                <a:lnTo>
                  <a:pt x="23978" y="8984"/>
                </a:lnTo>
                <a:close/>
                <a:moveTo>
                  <a:pt x="23943" y="8992"/>
                </a:moveTo>
                <a:lnTo>
                  <a:pt x="23934" y="8992"/>
                </a:lnTo>
                <a:close/>
                <a:moveTo>
                  <a:pt x="24155" y="9213"/>
                </a:moveTo>
                <a:lnTo>
                  <a:pt x="24128" y="9195"/>
                </a:lnTo>
                <a:lnTo>
                  <a:pt x="24119" y="9195"/>
                </a:lnTo>
                <a:lnTo>
                  <a:pt x="24119" y="9204"/>
                </a:lnTo>
                <a:lnTo>
                  <a:pt x="24128" y="9204"/>
                </a:lnTo>
                <a:lnTo>
                  <a:pt x="24137" y="9204"/>
                </a:lnTo>
                <a:lnTo>
                  <a:pt x="24146" y="9213"/>
                </a:lnTo>
                <a:lnTo>
                  <a:pt x="24155" y="9222"/>
                </a:lnTo>
                <a:lnTo>
                  <a:pt x="24163" y="9213"/>
                </a:lnTo>
                <a:close/>
                <a:moveTo>
                  <a:pt x="23961" y="8975"/>
                </a:moveTo>
                <a:lnTo>
                  <a:pt x="23961" y="8957"/>
                </a:lnTo>
                <a:lnTo>
                  <a:pt x="23952" y="8957"/>
                </a:lnTo>
                <a:lnTo>
                  <a:pt x="23943" y="8957"/>
                </a:lnTo>
                <a:lnTo>
                  <a:pt x="23943" y="8948"/>
                </a:lnTo>
                <a:lnTo>
                  <a:pt x="23943" y="8939"/>
                </a:lnTo>
                <a:lnTo>
                  <a:pt x="23934" y="8931"/>
                </a:lnTo>
                <a:lnTo>
                  <a:pt x="23925" y="8939"/>
                </a:lnTo>
                <a:lnTo>
                  <a:pt x="23925" y="8948"/>
                </a:lnTo>
                <a:lnTo>
                  <a:pt x="23916" y="8948"/>
                </a:lnTo>
                <a:lnTo>
                  <a:pt x="23916" y="8957"/>
                </a:lnTo>
                <a:lnTo>
                  <a:pt x="23925" y="8957"/>
                </a:lnTo>
                <a:lnTo>
                  <a:pt x="23934" y="8957"/>
                </a:lnTo>
                <a:lnTo>
                  <a:pt x="23943" y="8957"/>
                </a:lnTo>
                <a:lnTo>
                  <a:pt x="23943" y="8966"/>
                </a:lnTo>
                <a:lnTo>
                  <a:pt x="23943" y="8975"/>
                </a:lnTo>
                <a:lnTo>
                  <a:pt x="23952" y="8975"/>
                </a:lnTo>
                <a:lnTo>
                  <a:pt x="23961" y="8984"/>
                </a:lnTo>
                <a:close/>
                <a:moveTo>
                  <a:pt x="23908" y="8931"/>
                </a:moveTo>
                <a:lnTo>
                  <a:pt x="23899" y="8931"/>
                </a:lnTo>
                <a:lnTo>
                  <a:pt x="23899" y="8939"/>
                </a:lnTo>
                <a:lnTo>
                  <a:pt x="23899" y="8948"/>
                </a:lnTo>
                <a:lnTo>
                  <a:pt x="23908" y="8948"/>
                </a:lnTo>
                <a:lnTo>
                  <a:pt x="23908" y="8939"/>
                </a:lnTo>
                <a:lnTo>
                  <a:pt x="23916" y="8939"/>
                </a:lnTo>
                <a:close/>
                <a:moveTo>
                  <a:pt x="23864" y="8931"/>
                </a:moveTo>
                <a:lnTo>
                  <a:pt x="23864" y="8939"/>
                </a:lnTo>
                <a:lnTo>
                  <a:pt x="23864" y="8948"/>
                </a:lnTo>
                <a:lnTo>
                  <a:pt x="23872" y="8948"/>
                </a:lnTo>
                <a:close/>
                <a:moveTo>
                  <a:pt x="23872" y="8904"/>
                </a:moveTo>
                <a:lnTo>
                  <a:pt x="23864" y="8904"/>
                </a:lnTo>
                <a:lnTo>
                  <a:pt x="23864" y="8913"/>
                </a:lnTo>
                <a:lnTo>
                  <a:pt x="23872" y="8922"/>
                </a:lnTo>
                <a:lnTo>
                  <a:pt x="23872" y="8931"/>
                </a:lnTo>
                <a:lnTo>
                  <a:pt x="23881" y="8922"/>
                </a:lnTo>
                <a:lnTo>
                  <a:pt x="23881" y="8913"/>
                </a:lnTo>
                <a:close/>
                <a:moveTo>
                  <a:pt x="23916" y="8886"/>
                </a:moveTo>
                <a:lnTo>
                  <a:pt x="23925" y="8886"/>
                </a:lnTo>
                <a:lnTo>
                  <a:pt x="23925" y="8895"/>
                </a:lnTo>
                <a:lnTo>
                  <a:pt x="23934" y="8895"/>
                </a:lnTo>
                <a:lnTo>
                  <a:pt x="23934" y="8886"/>
                </a:lnTo>
                <a:lnTo>
                  <a:pt x="23925" y="8886"/>
                </a:lnTo>
                <a:lnTo>
                  <a:pt x="23908" y="8878"/>
                </a:lnTo>
                <a:lnTo>
                  <a:pt x="23908" y="8869"/>
                </a:lnTo>
                <a:lnTo>
                  <a:pt x="23908" y="8860"/>
                </a:lnTo>
                <a:lnTo>
                  <a:pt x="23899" y="8851"/>
                </a:lnTo>
                <a:lnTo>
                  <a:pt x="23881" y="8842"/>
                </a:lnTo>
                <a:lnTo>
                  <a:pt x="23872" y="8833"/>
                </a:lnTo>
                <a:lnTo>
                  <a:pt x="23864" y="8833"/>
                </a:lnTo>
                <a:lnTo>
                  <a:pt x="23855" y="8833"/>
                </a:lnTo>
                <a:lnTo>
                  <a:pt x="23855" y="8842"/>
                </a:lnTo>
                <a:lnTo>
                  <a:pt x="23864" y="8842"/>
                </a:lnTo>
                <a:lnTo>
                  <a:pt x="23872" y="8860"/>
                </a:lnTo>
                <a:lnTo>
                  <a:pt x="23890" y="8878"/>
                </a:lnTo>
                <a:lnTo>
                  <a:pt x="23908" y="8886"/>
                </a:lnTo>
                <a:close/>
                <a:moveTo>
                  <a:pt x="23925" y="8975"/>
                </a:moveTo>
                <a:lnTo>
                  <a:pt x="23925" y="8966"/>
                </a:lnTo>
                <a:lnTo>
                  <a:pt x="23916" y="8975"/>
                </a:lnTo>
                <a:lnTo>
                  <a:pt x="23925" y="8992"/>
                </a:lnTo>
                <a:lnTo>
                  <a:pt x="23925" y="8984"/>
                </a:lnTo>
                <a:close/>
                <a:moveTo>
                  <a:pt x="23987" y="8984"/>
                </a:moveTo>
                <a:lnTo>
                  <a:pt x="23987" y="8992"/>
                </a:lnTo>
                <a:lnTo>
                  <a:pt x="23987" y="9001"/>
                </a:lnTo>
                <a:lnTo>
                  <a:pt x="23987" y="8992"/>
                </a:lnTo>
                <a:close/>
                <a:moveTo>
                  <a:pt x="24111" y="9769"/>
                </a:moveTo>
                <a:lnTo>
                  <a:pt x="24111" y="9778"/>
                </a:lnTo>
                <a:lnTo>
                  <a:pt x="24119" y="9778"/>
                </a:lnTo>
                <a:lnTo>
                  <a:pt x="24119" y="9769"/>
                </a:lnTo>
                <a:close/>
                <a:moveTo>
                  <a:pt x="24102" y="8975"/>
                </a:moveTo>
                <a:lnTo>
                  <a:pt x="24111" y="8975"/>
                </a:lnTo>
                <a:lnTo>
                  <a:pt x="24102" y="8966"/>
                </a:lnTo>
                <a:lnTo>
                  <a:pt x="24111" y="8957"/>
                </a:lnTo>
                <a:lnTo>
                  <a:pt x="24075" y="8939"/>
                </a:lnTo>
                <a:lnTo>
                  <a:pt x="24066" y="8939"/>
                </a:lnTo>
                <a:lnTo>
                  <a:pt x="24058" y="8931"/>
                </a:lnTo>
                <a:lnTo>
                  <a:pt x="24049" y="8931"/>
                </a:lnTo>
                <a:lnTo>
                  <a:pt x="24049" y="8922"/>
                </a:lnTo>
                <a:lnTo>
                  <a:pt x="24040" y="8922"/>
                </a:lnTo>
                <a:lnTo>
                  <a:pt x="24031" y="8913"/>
                </a:lnTo>
                <a:lnTo>
                  <a:pt x="24022" y="8904"/>
                </a:lnTo>
                <a:lnTo>
                  <a:pt x="24005" y="8904"/>
                </a:lnTo>
                <a:lnTo>
                  <a:pt x="24013" y="8913"/>
                </a:lnTo>
                <a:lnTo>
                  <a:pt x="24013" y="8922"/>
                </a:lnTo>
                <a:lnTo>
                  <a:pt x="24022" y="8922"/>
                </a:lnTo>
                <a:lnTo>
                  <a:pt x="24031" y="8931"/>
                </a:lnTo>
                <a:lnTo>
                  <a:pt x="24040" y="8939"/>
                </a:lnTo>
                <a:lnTo>
                  <a:pt x="24049" y="8948"/>
                </a:lnTo>
                <a:lnTo>
                  <a:pt x="24066" y="8948"/>
                </a:lnTo>
                <a:lnTo>
                  <a:pt x="24075" y="8957"/>
                </a:lnTo>
                <a:lnTo>
                  <a:pt x="24093" y="8966"/>
                </a:lnTo>
                <a:close/>
                <a:moveTo>
                  <a:pt x="19249" y="6918"/>
                </a:moveTo>
                <a:lnTo>
                  <a:pt x="19249" y="6927"/>
                </a:lnTo>
                <a:lnTo>
                  <a:pt x="19258" y="6918"/>
                </a:lnTo>
                <a:lnTo>
                  <a:pt x="19267" y="6918"/>
                </a:lnTo>
                <a:lnTo>
                  <a:pt x="19267" y="6909"/>
                </a:lnTo>
                <a:lnTo>
                  <a:pt x="19258" y="6909"/>
                </a:lnTo>
                <a:lnTo>
                  <a:pt x="19249" y="6901"/>
                </a:lnTo>
                <a:lnTo>
                  <a:pt x="19241" y="6901"/>
                </a:lnTo>
                <a:lnTo>
                  <a:pt x="19241" y="6909"/>
                </a:lnTo>
                <a:close/>
                <a:moveTo>
                  <a:pt x="23996" y="7845"/>
                </a:moveTo>
                <a:lnTo>
                  <a:pt x="23987" y="7845"/>
                </a:lnTo>
                <a:lnTo>
                  <a:pt x="23978" y="7845"/>
                </a:lnTo>
                <a:lnTo>
                  <a:pt x="23987" y="7845"/>
                </a:lnTo>
                <a:lnTo>
                  <a:pt x="23987" y="7854"/>
                </a:lnTo>
                <a:lnTo>
                  <a:pt x="23996" y="7854"/>
                </a:lnTo>
                <a:close/>
                <a:moveTo>
                  <a:pt x="24031" y="12814"/>
                </a:moveTo>
                <a:lnTo>
                  <a:pt x="24031" y="12823"/>
                </a:lnTo>
                <a:lnTo>
                  <a:pt x="24040" y="12814"/>
                </a:lnTo>
                <a:lnTo>
                  <a:pt x="24040" y="12805"/>
                </a:lnTo>
                <a:lnTo>
                  <a:pt x="24040" y="12796"/>
                </a:lnTo>
                <a:close/>
                <a:moveTo>
                  <a:pt x="24058" y="9010"/>
                </a:moveTo>
                <a:lnTo>
                  <a:pt x="24049" y="9010"/>
                </a:lnTo>
                <a:lnTo>
                  <a:pt x="24049" y="9019"/>
                </a:lnTo>
                <a:lnTo>
                  <a:pt x="24058" y="9019"/>
                </a:lnTo>
                <a:lnTo>
                  <a:pt x="24066" y="9019"/>
                </a:lnTo>
                <a:close/>
                <a:moveTo>
                  <a:pt x="13921" y="2957"/>
                </a:moveTo>
                <a:lnTo>
                  <a:pt x="13903" y="2957"/>
                </a:lnTo>
                <a:lnTo>
                  <a:pt x="13912" y="2965"/>
                </a:lnTo>
                <a:lnTo>
                  <a:pt x="13921" y="2974"/>
                </a:lnTo>
                <a:lnTo>
                  <a:pt x="13921" y="2965"/>
                </a:lnTo>
                <a:lnTo>
                  <a:pt x="13930" y="2965"/>
                </a:lnTo>
                <a:lnTo>
                  <a:pt x="13930" y="2957"/>
                </a:lnTo>
                <a:lnTo>
                  <a:pt x="13921" y="2965"/>
                </a:lnTo>
                <a:close/>
                <a:moveTo>
                  <a:pt x="14344" y="5525"/>
                </a:moveTo>
                <a:lnTo>
                  <a:pt x="14344" y="5516"/>
                </a:lnTo>
                <a:lnTo>
                  <a:pt x="14335" y="5516"/>
                </a:lnTo>
                <a:lnTo>
                  <a:pt x="14335" y="5507"/>
                </a:lnTo>
                <a:lnTo>
                  <a:pt x="14335" y="5516"/>
                </a:lnTo>
                <a:lnTo>
                  <a:pt x="14335" y="5525"/>
                </a:lnTo>
                <a:close/>
                <a:moveTo>
                  <a:pt x="13189" y="3786"/>
                </a:moveTo>
                <a:lnTo>
                  <a:pt x="13181" y="3786"/>
                </a:lnTo>
                <a:lnTo>
                  <a:pt x="13172" y="3777"/>
                </a:lnTo>
                <a:lnTo>
                  <a:pt x="13163" y="3786"/>
                </a:lnTo>
                <a:lnTo>
                  <a:pt x="13163" y="3795"/>
                </a:lnTo>
                <a:lnTo>
                  <a:pt x="13172" y="3795"/>
                </a:lnTo>
                <a:lnTo>
                  <a:pt x="13172" y="3804"/>
                </a:lnTo>
                <a:lnTo>
                  <a:pt x="13181" y="3813"/>
                </a:lnTo>
                <a:lnTo>
                  <a:pt x="13181" y="3822"/>
                </a:lnTo>
                <a:lnTo>
                  <a:pt x="13189" y="3839"/>
                </a:lnTo>
                <a:lnTo>
                  <a:pt x="13198" y="3839"/>
                </a:lnTo>
                <a:lnTo>
                  <a:pt x="13215" y="3839"/>
                </a:lnTo>
                <a:lnTo>
                  <a:pt x="13215" y="3848"/>
                </a:lnTo>
                <a:lnTo>
                  <a:pt x="13215" y="3857"/>
                </a:lnTo>
                <a:lnTo>
                  <a:pt x="13224" y="3857"/>
                </a:lnTo>
                <a:lnTo>
                  <a:pt x="13224" y="3866"/>
                </a:lnTo>
                <a:lnTo>
                  <a:pt x="13233" y="3883"/>
                </a:lnTo>
                <a:lnTo>
                  <a:pt x="13241" y="3874"/>
                </a:lnTo>
                <a:lnTo>
                  <a:pt x="13241" y="3866"/>
                </a:lnTo>
                <a:lnTo>
                  <a:pt x="13241" y="3857"/>
                </a:lnTo>
                <a:lnTo>
                  <a:pt x="13241" y="3848"/>
                </a:lnTo>
                <a:lnTo>
                  <a:pt x="13241" y="3839"/>
                </a:lnTo>
                <a:lnTo>
                  <a:pt x="13259" y="3830"/>
                </a:lnTo>
                <a:lnTo>
                  <a:pt x="13268" y="3830"/>
                </a:lnTo>
                <a:lnTo>
                  <a:pt x="13268" y="3822"/>
                </a:lnTo>
                <a:lnTo>
                  <a:pt x="13259" y="3813"/>
                </a:lnTo>
                <a:lnTo>
                  <a:pt x="13259" y="3804"/>
                </a:lnTo>
                <a:lnTo>
                  <a:pt x="13259" y="3795"/>
                </a:lnTo>
                <a:lnTo>
                  <a:pt x="13268" y="3795"/>
                </a:lnTo>
                <a:lnTo>
                  <a:pt x="13277" y="3795"/>
                </a:lnTo>
                <a:lnTo>
                  <a:pt x="13277" y="3786"/>
                </a:lnTo>
                <a:lnTo>
                  <a:pt x="13277" y="3777"/>
                </a:lnTo>
                <a:lnTo>
                  <a:pt x="13277" y="3760"/>
                </a:lnTo>
                <a:lnTo>
                  <a:pt x="13285" y="3751"/>
                </a:lnTo>
                <a:lnTo>
                  <a:pt x="13277" y="3742"/>
                </a:lnTo>
                <a:lnTo>
                  <a:pt x="13268" y="3742"/>
                </a:lnTo>
                <a:lnTo>
                  <a:pt x="13259" y="3742"/>
                </a:lnTo>
                <a:lnTo>
                  <a:pt x="13241" y="3751"/>
                </a:lnTo>
                <a:lnTo>
                  <a:pt x="13233" y="3760"/>
                </a:lnTo>
                <a:lnTo>
                  <a:pt x="13233" y="3769"/>
                </a:lnTo>
                <a:lnTo>
                  <a:pt x="13233" y="3777"/>
                </a:lnTo>
                <a:lnTo>
                  <a:pt x="13224" y="3786"/>
                </a:lnTo>
                <a:lnTo>
                  <a:pt x="13215" y="3786"/>
                </a:lnTo>
                <a:lnTo>
                  <a:pt x="13215" y="3769"/>
                </a:lnTo>
                <a:lnTo>
                  <a:pt x="13215" y="3760"/>
                </a:lnTo>
                <a:lnTo>
                  <a:pt x="13198" y="3760"/>
                </a:lnTo>
                <a:lnTo>
                  <a:pt x="13198" y="3769"/>
                </a:lnTo>
                <a:lnTo>
                  <a:pt x="13189" y="3777"/>
                </a:lnTo>
                <a:close/>
                <a:moveTo>
                  <a:pt x="13277" y="3804"/>
                </a:moveTo>
                <a:lnTo>
                  <a:pt x="13285" y="3795"/>
                </a:lnTo>
                <a:lnTo>
                  <a:pt x="13285" y="3786"/>
                </a:lnTo>
                <a:lnTo>
                  <a:pt x="13277" y="3795"/>
                </a:lnTo>
                <a:close/>
                <a:moveTo>
                  <a:pt x="12978" y="3857"/>
                </a:moveTo>
                <a:lnTo>
                  <a:pt x="12978" y="3848"/>
                </a:lnTo>
                <a:lnTo>
                  <a:pt x="12969" y="3866"/>
                </a:lnTo>
                <a:lnTo>
                  <a:pt x="12969" y="3883"/>
                </a:lnTo>
                <a:lnTo>
                  <a:pt x="12969" y="3874"/>
                </a:lnTo>
                <a:lnTo>
                  <a:pt x="12987" y="3874"/>
                </a:lnTo>
                <a:lnTo>
                  <a:pt x="12995" y="3866"/>
                </a:lnTo>
                <a:lnTo>
                  <a:pt x="12978" y="3866"/>
                </a:lnTo>
                <a:lnTo>
                  <a:pt x="12969" y="3866"/>
                </a:lnTo>
                <a:close/>
                <a:moveTo>
                  <a:pt x="12819" y="4007"/>
                </a:moveTo>
                <a:lnTo>
                  <a:pt x="12810" y="4007"/>
                </a:lnTo>
                <a:lnTo>
                  <a:pt x="12810" y="4016"/>
                </a:lnTo>
                <a:lnTo>
                  <a:pt x="12828" y="4007"/>
                </a:lnTo>
                <a:close/>
                <a:moveTo>
                  <a:pt x="12792" y="4016"/>
                </a:moveTo>
                <a:lnTo>
                  <a:pt x="12775" y="4016"/>
                </a:lnTo>
                <a:close/>
                <a:moveTo>
                  <a:pt x="12854" y="3998"/>
                </a:moveTo>
                <a:lnTo>
                  <a:pt x="12845" y="3998"/>
                </a:lnTo>
                <a:close/>
                <a:moveTo>
                  <a:pt x="13277" y="3857"/>
                </a:moveTo>
                <a:lnTo>
                  <a:pt x="13268" y="3857"/>
                </a:lnTo>
                <a:lnTo>
                  <a:pt x="13259" y="3857"/>
                </a:lnTo>
                <a:lnTo>
                  <a:pt x="13259" y="3848"/>
                </a:lnTo>
                <a:lnTo>
                  <a:pt x="13259" y="3857"/>
                </a:lnTo>
                <a:lnTo>
                  <a:pt x="13250" y="3857"/>
                </a:lnTo>
                <a:lnTo>
                  <a:pt x="13250" y="3866"/>
                </a:lnTo>
                <a:lnTo>
                  <a:pt x="13268" y="3866"/>
                </a:lnTo>
                <a:lnTo>
                  <a:pt x="13277" y="3866"/>
                </a:lnTo>
                <a:close/>
                <a:moveTo>
                  <a:pt x="13084" y="3848"/>
                </a:moveTo>
                <a:lnTo>
                  <a:pt x="13075" y="3848"/>
                </a:lnTo>
                <a:lnTo>
                  <a:pt x="13075" y="3866"/>
                </a:lnTo>
                <a:lnTo>
                  <a:pt x="13084" y="3866"/>
                </a:lnTo>
                <a:lnTo>
                  <a:pt x="13092" y="3874"/>
                </a:lnTo>
                <a:lnTo>
                  <a:pt x="13101" y="3866"/>
                </a:lnTo>
                <a:lnTo>
                  <a:pt x="13092" y="3857"/>
                </a:lnTo>
                <a:close/>
                <a:moveTo>
                  <a:pt x="12766" y="4016"/>
                </a:moveTo>
                <a:lnTo>
                  <a:pt x="12757" y="4016"/>
                </a:lnTo>
                <a:lnTo>
                  <a:pt x="12740" y="4024"/>
                </a:lnTo>
                <a:lnTo>
                  <a:pt x="12748" y="4024"/>
                </a:lnTo>
                <a:close/>
                <a:moveTo>
                  <a:pt x="13119" y="3866"/>
                </a:moveTo>
                <a:lnTo>
                  <a:pt x="13110" y="3866"/>
                </a:lnTo>
                <a:lnTo>
                  <a:pt x="13119" y="3874"/>
                </a:lnTo>
                <a:lnTo>
                  <a:pt x="13128" y="3874"/>
                </a:lnTo>
                <a:lnTo>
                  <a:pt x="13128" y="3866"/>
                </a:lnTo>
                <a:close/>
                <a:moveTo>
                  <a:pt x="13128" y="3777"/>
                </a:moveTo>
                <a:lnTo>
                  <a:pt x="13137" y="3777"/>
                </a:lnTo>
                <a:lnTo>
                  <a:pt x="13137" y="3769"/>
                </a:lnTo>
                <a:lnTo>
                  <a:pt x="13145" y="3769"/>
                </a:lnTo>
                <a:lnTo>
                  <a:pt x="13137" y="3760"/>
                </a:lnTo>
                <a:lnTo>
                  <a:pt x="13128" y="3760"/>
                </a:lnTo>
                <a:lnTo>
                  <a:pt x="13137" y="3769"/>
                </a:lnTo>
                <a:lnTo>
                  <a:pt x="13128" y="3769"/>
                </a:lnTo>
                <a:close/>
                <a:moveTo>
                  <a:pt x="13145" y="3883"/>
                </a:moveTo>
                <a:lnTo>
                  <a:pt x="13145" y="3874"/>
                </a:lnTo>
                <a:lnTo>
                  <a:pt x="13163" y="3848"/>
                </a:lnTo>
                <a:lnTo>
                  <a:pt x="13163" y="3839"/>
                </a:lnTo>
                <a:lnTo>
                  <a:pt x="13154" y="3848"/>
                </a:lnTo>
                <a:lnTo>
                  <a:pt x="13145" y="3866"/>
                </a:lnTo>
                <a:lnTo>
                  <a:pt x="13137" y="3874"/>
                </a:lnTo>
                <a:close/>
                <a:moveTo>
                  <a:pt x="13321" y="3919"/>
                </a:moveTo>
                <a:lnTo>
                  <a:pt x="13330" y="3927"/>
                </a:lnTo>
                <a:lnTo>
                  <a:pt x="13338" y="3936"/>
                </a:lnTo>
                <a:lnTo>
                  <a:pt x="13347" y="3936"/>
                </a:lnTo>
                <a:lnTo>
                  <a:pt x="13347" y="3927"/>
                </a:lnTo>
                <a:lnTo>
                  <a:pt x="13356" y="3927"/>
                </a:lnTo>
                <a:lnTo>
                  <a:pt x="13365" y="3927"/>
                </a:lnTo>
                <a:lnTo>
                  <a:pt x="13365" y="3919"/>
                </a:lnTo>
                <a:lnTo>
                  <a:pt x="13356" y="3919"/>
                </a:lnTo>
                <a:lnTo>
                  <a:pt x="13356" y="3910"/>
                </a:lnTo>
                <a:lnTo>
                  <a:pt x="13365" y="3901"/>
                </a:lnTo>
                <a:lnTo>
                  <a:pt x="13356" y="3901"/>
                </a:lnTo>
                <a:lnTo>
                  <a:pt x="13347" y="3901"/>
                </a:lnTo>
                <a:lnTo>
                  <a:pt x="13347" y="3892"/>
                </a:lnTo>
                <a:lnTo>
                  <a:pt x="13338" y="3892"/>
                </a:lnTo>
                <a:lnTo>
                  <a:pt x="13330" y="3892"/>
                </a:lnTo>
                <a:lnTo>
                  <a:pt x="13330" y="3901"/>
                </a:lnTo>
                <a:lnTo>
                  <a:pt x="13330" y="3910"/>
                </a:lnTo>
                <a:close/>
                <a:moveTo>
                  <a:pt x="13207" y="3892"/>
                </a:moveTo>
                <a:lnTo>
                  <a:pt x="13215" y="3892"/>
                </a:lnTo>
                <a:lnTo>
                  <a:pt x="13224" y="3892"/>
                </a:lnTo>
                <a:lnTo>
                  <a:pt x="13224" y="3883"/>
                </a:lnTo>
                <a:lnTo>
                  <a:pt x="13224" y="3874"/>
                </a:lnTo>
                <a:lnTo>
                  <a:pt x="13215" y="3874"/>
                </a:lnTo>
                <a:lnTo>
                  <a:pt x="13207" y="3874"/>
                </a:lnTo>
                <a:lnTo>
                  <a:pt x="13189" y="3866"/>
                </a:lnTo>
                <a:lnTo>
                  <a:pt x="13172" y="3866"/>
                </a:lnTo>
                <a:lnTo>
                  <a:pt x="13172" y="3883"/>
                </a:lnTo>
                <a:lnTo>
                  <a:pt x="13198" y="3892"/>
                </a:lnTo>
                <a:close/>
                <a:moveTo>
                  <a:pt x="13172" y="3901"/>
                </a:moveTo>
                <a:lnTo>
                  <a:pt x="13172" y="3910"/>
                </a:lnTo>
                <a:lnTo>
                  <a:pt x="13163" y="3910"/>
                </a:lnTo>
                <a:lnTo>
                  <a:pt x="13172" y="3910"/>
                </a:lnTo>
                <a:lnTo>
                  <a:pt x="13172" y="3919"/>
                </a:lnTo>
                <a:lnTo>
                  <a:pt x="13189" y="3919"/>
                </a:lnTo>
                <a:lnTo>
                  <a:pt x="13181" y="3910"/>
                </a:lnTo>
                <a:close/>
                <a:moveTo>
                  <a:pt x="13163" y="3619"/>
                </a:moveTo>
                <a:lnTo>
                  <a:pt x="13154" y="3619"/>
                </a:lnTo>
                <a:lnTo>
                  <a:pt x="13163" y="3627"/>
                </a:lnTo>
                <a:lnTo>
                  <a:pt x="13172" y="3627"/>
                </a:lnTo>
                <a:lnTo>
                  <a:pt x="13172" y="3619"/>
                </a:lnTo>
                <a:lnTo>
                  <a:pt x="13181" y="3619"/>
                </a:lnTo>
                <a:lnTo>
                  <a:pt x="13172" y="3619"/>
                </a:lnTo>
                <a:close/>
                <a:moveTo>
                  <a:pt x="13154" y="3848"/>
                </a:moveTo>
                <a:lnTo>
                  <a:pt x="13154" y="3839"/>
                </a:lnTo>
                <a:lnTo>
                  <a:pt x="13154" y="3830"/>
                </a:lnTo>
                <a:lnTo>
                  <a:pt x="13154" y="3822"/>
                </a:lnTo>
                <a:lnTo>
                  <a:pt x="13145" y="3813"/>
                </a:lnTo>
                <a:lnTo>
                  <a:pt x="13145" y="3804"/>
                </a:lnTo>
                <a:lnTo>
                  <a:pt x="13137" y="3795"/>
                </a:lnTo>
                <a:lnTo>
                  <a:pt x="13128" y="3804"/>
                </a:lnTo>
                <a:lnTo>
                  <a:pt x="13119" y="3795"/>
                </a:lnTo>
                <a:lnTo>
                  <a:pt x="13110" y="3795"/>
                </a:lnTo>
                <a:lnTo>
                  <a:pt x="13092" y="3804"/>
                </a:lnTo>
                <a:lnTo>
                  <a:pt x="13084" y="3804"/>
                </a:lnTo>
                <a:lnTo>
                  <a:pt x="13084" y="3822"/>
                </a:lnTo>
                <a:lnTo>
                  <a:pt x="13084" y="3830"/>
                </a:lnTo>
                <a:lnTo>
                  <a:pt x="13092" y="3839"/>
                </a:lnTo>
                <a:lnTo>
                  <a:pt x="13110" y="3848"/>
                </a:lnTo>
                <a:lnTo>
                  <a:pt x="13128" y="3857"/>
                </a:lnTo>
                <a:lnTo>
                  <a:pt x="13137" y="3848"/>
                </a:lnTo>
                <a:close/>
                <a:moveTo>
                  <a:pt x="13638" y="5013"/>
                </a:moveTo>
                <a:lnTo>
                  <a:pt x="13630" y="5013"/>
                </a:lnTo>
                <a:lnTo>
                  <a:pt x="13665" y="5022"/>
                </a:lnTo>
                <a:lnTo>
                  <a:pt x="13647" y="5022"/>
                </a:lnTo>
                <a:close/>
                <a:moveTo>
                  <a:pt x="14891" y="5631"/>
                </a:moveTo>
                <a:lnTo>
                  <a:pt x="14900" y="5631"/>
                </a:lnTo>
                <a:lnTo>
                  <a:pt x="14882" y="5631"/>
                </a:lnTo>
                <a:lnTo>
                  <a:pt x="14874" y="5640"/>
                </a:lnTo>
                <a:lnTo>
                  <a:pt x="14865" y="5648"/>
                </a:lnTo>
                <a:lnTo>
                  <a:pt x="14829" y="5657"/>
                </a:lnTo>
                <a:lnTo>
                  <a:pt x="14821" y="5657"/>
                </a:lnTo>
                <a:lnTo>
                  <a:pt x="14803" y="5657"/>
                </a:lnTo>
                <a:lnTo>
                  <a:pt x="14794" y="5657"/>
                </a:lnTo>
                <a:lnTo>
                  <a:pt x="14776" y="5648"/>
                </a:lnTo>
                <a:lnTo>
                  <a:pt x="14776" y="5657"/>
                </a:lnTo>
                <a:lnTo>
                  <a:pt x="14776" y="5666"/>
                </a:lnTo>
                <a:lnTo>
                  <a:pt x="14768" y="5675"/>
                </a:lnTo>
                <a:lnTo>
                  <a:pt x="14759" y="5666"/>
                </a:lnTo>
                <a:lnTo>
                  <a:pt x="14750" y="5675"/>
                </a:lnTo>
                <a:lnTo>
                  <a:pt x="14741" y="5675"/>
                </a:lnTo>
                <a:lnTo>
                  <a:pt x="14741" y="5684"/>
                </a:lnTo>
                <a:lnTo>
                  <a:pt x="14732" y="5675"/>
                </a:lnTo>
                <a:lnTo>
                  <a:pt x="14732" y="5693"/>
                </a:lnTo>
                <a:lnTo>
                  <a:pt x="14741" y="5701"/>
                </a:lnTo>
                <a:lnTo>
                  <a:pt x="14741" y="5710"/>
                </a:lnTo>
                <a:lnTo>
                  <a:pt x="14750" y="5710"/>
                </a:lnTo>
                <a:lnTo>
                  <a:pt x="14759" y="5710"/>
                </a:lnTo>
                <a:lnTo>
                  <a:pt x="14768" y="5710"/>
                </a:lnTo>
                <a:lnTo>
                  <a:pt x="14776" y="5710"/>
                </a:lnTo>
                <a:lnTo>
                  <a:pt x="14776" y="5719"/>
                </a:lnTo>
                <a:lnTo>
                  <a:pt x="14785" y="5719"/>
                </a:lnTo>
                <a:lnTo>
                  <a:pt x="14785" y="5710"/>
                </a:lnTo>
                <a:lnTo>
                  <a:pt x="14794" y="5710"/>
                </a:lnTo>
                <a:lnTo>
                  <a:pt x="14803" y="5710"/>
                </a:lnTo>
                <a:lnTo>
                  <a:pt x="14812" y="5701"/>
                </a:lnTo>
                <a:lnTo>
                  <a:pt x="14821" y="5701"/>
                </a:lnTo>
                <a:lnTo>
                  <a:pt x="14838" y="5684"/>
                </a:lnTo>
                <a:lnTo>
                  <a:pt x="14847" y="5684"/>
                </a:lnTo>
                <a:lnTo>
                  <a:pt x="14856" y="5684"/>
                </a:lnTo>
                <a:lnTo>
                  <a:pt x="14856" y="5675"/>
                </a:lnTo>
                <a:lnTo>
                  <a:pt x="14847" y="5675"/>
                </a:lnTo>
                <a:lnTo>
                  <a:pt x="14847" y="5666"/>
                </a:lnTo>
                <a:lnTo>
                  <a:pt x="14856" y="5657"/>
                </a:lnTo>
                <a:close/>
                <a:moveTo>
                  <a:pt x="14688" y="4704"/>
                </a:moveTo>
                <a:lnTo>
                  <a:pt x="14706" y="4713"/>
                </a:lnTo>
                <a:lnTo>
                  <a:pt x="14724" y="4713"/>
                </a:lnTo>
                <a:lnTo>
                  <a:pt x="14706" y="4713"/>
                </a:lnTo>
                <a:lnTo>
                  <a:pt x="14679" y="4704"/>
                </a:lnTo>
                <a:lnTo>
                  <a:pt x="14679" y="4695"/>
                </a:lnTo>
                <a:lnTo>
                  <a:pt x="14671" y="4695"/>
                </a:lnTo>
                <a:lnTo>
                  <a:pt x="14679" y="4704"/>
                </a:lnTo>
                <a:close/>
                <a:moveTo>
                  <a:pt x="12272" y="4748"/>
                </a:moveTo>
                <a:lnTo>
                  <a:pt x="12272" y="4739"/>
                </a:lnTo>
                <a:lnTo>
                  <a:pt x="12263" y="4731"/>
                </a:lnTo>
                <a:lnTo>
                  <a:pt x="12254" y="4722"/>
                </a:lnTo>
                <a:lnTo>
                  <a:pt x="12254" y="4731"/>
                </a:lnTo>
                <a:lnTo>
                  <a:pt x="12263" y="4739"/>
                </a:lnTo>
                <a:close/>
                <a:moveTo>
                  <a:pt x="14406" y="5551"/>
                </a:moveTo>
                <a:lnTo>
                  <a:pt x="14397" y="5551"/>
                </a:lnTo>
                <a:lnTo>
                  <a:pt x="14406" y="5560"/>
                </a:lnTo>
                <a:close/>
                <a:moveTo>
                  <a:pt x="14344" y="5454"/>
                </a:moveTo>
                <a:lnTo>
                  <a:pt x="14335" y="5454"/>
                </a:lnTo>
                <a:lnTo>
                  <a:pt x="14327" y="5445"/>
                </a:lnTo>
                <a:lnTo>
                  <a:pt x="14318" y="5454"/>
                </a:lnTo>
                <a:lnTo>
                  <a:pt x="14309" y="5454"/>
                </a:lnTo>
                <a:lnTo>
                  <a:pt x="14318" y="5454"/>
                </a:lnTo>
                <a:lnTo>
                  <a:pt x="14327" y="5463"/>
                </a:lnTo>
                <a:close/>
                <a:moveTo>
                  <a:pt x="13594" y="4978"/>
                </a:moveTo>
                <a:lnTo>
                  <a:pt x="13594" y="4969"/>
                </a:lnTo>
                <a:lnTo>
                  <a:pt x="13577" y="4960"/>
                </a:lnTo>
                <a:lnTo>
                  <a:pt x="13568" y="4960"/>
                </a:lnTo>
                <a:lnTo>
                  <a:pt x="13568" y="4969"/>
                </a:lnTo>
                <a:lnTo>
                  <a:pt x="13577" y="4978"/>
                </a:lnTo>
                <a:close/>
                <a:moveTo>
                  <a:pt x="14397" y="5604"/>
                </a:moveTo>
                <a:lnTo>
                  <a:pt x="14397" y="5613"/>
                </a:lnTo>
                <a:lnTo>
                  <a:pt x="14406" y="5604"/>
                </a:lnTo>
                <a:lnTo>
                  <a:pt x="14415" y="5595"/>
                </a:lnTo>
                <a:lnTo>
                  <a:pt x="14424" y="5595"/>
                </a:lnTo>
                <a:lnTo>
                  <a:pt x="14424" y="5587"/>
                </a:lnTo>
                <a:lnTo>
                  <a:pt x="14432" y="5569"/>
                </a:lnTo>
                <a:lnTo>
                  <a:pt x="14424" y="5569"/>
                </a:lnTo>
                <a:lnTo>
                  <a:pt x="14406" y="5569"/>
                </a:lnTo>
                <a:lnTo>
                  <a:pt x="14397" y="5578"/>
                </a:lnTo>
                <a:lnTo>
                  <a:pt x="14397" y="5587"/>
                </a:lnTo>
                <a:lnTo>
                  <a:pt x="14397" y="5595"/>
                </a:lnTo>
                <a:close/>
                <a:moveTo>
                  <a:pt x="13559" y="4978"/>
                </a:moveTo>
                <a:lnTo>
                  <a:pt x="13577" y="4986"/>
                </a:lnTo>
                <a:lnTo>
                  <a:pt x="13585" y="4986"/>
                </a:lnTo>
                <a:lnTo>
                  <a:pt x="13612" y="4986"/>
                </a:lnTo>
                <a:lnTo>
                  <a:pt x="13621" y="4986"/>
                </a:lnTo>
                <a:lnTo>
                  <a:pt x="13612" y="4986"/>
                </a:lnTo>
                <a:lnTo>
                  <a:pt x="13585" y="4986"/>
                </a:lnTo>
                <a:lnTo>
                  <a:pt x="13585" y="4978"/>
                </a:lnTo>
                <a:lnTo>
                  <a:pt x="13568" y="4978"/>
                </a:lnTo>
                <a:close/>
                <a:moveTo>
                  <a:pt x="13471" y="4916"/>
                </a:moveTo>
                <a:lnTo>
                  <a:pt x="13453" y="4898"/>
                </a:lnTo>
                <a:lnTo>
                  <a:pt x="13453" y="4889"/>
                </a:lnTo>
                <a:lnTo>
                  <a:pt x="13453" y="4898"/>
                </a:lnTo>
                <a:close/>
                <a:moveTo>
                  <a:pt x="13453" y="4863"/>
                </a:moveTo>
                <a:lnTo>
                  <a:pt x="13462" y="4872"/>
                </a:lnTo>
                <a:lnTo>
                  <a:pt x="13471" y="4881"/>
                </a:lnTo>
                <a:lnTo>
                  <a:pt x="13480" y="4881"/>
                </a:lnTo>
                <a:lnTo>
                  <a:pt x="13471" y="4872"/>
                </a:lnTo>
                <a:lnTo>
                  <a:pt x="13462" y="4863"/>
                </a:lnTo>
                <a:lnTo>
                  <a:pt x="13453" y="4854"/>
                </a:lnTo>
                <a:lnTo>
                  <a:pt x="13444" y="4854"/>
                </a:lnTo>
                <a:lnTo>
                  <a:pt x="13444" y="4845"/>
                </a:lnTo>
                <a:close/>
                <a:moveTo>
                  <a:pt x="13480" y="4907"/>
                </a:moveTo>
                <a:lnTo>
                  <a:pt x="13462" y="4898"/>
                </a:lnTo>
                <a:lnTo>
                  <a:pt x="13471" y="4898"/>
                </a:lnTo>
                <a:close/>
                <a:moveTo>
                  <a:pt x="13585" y="5004"/>
                </a:moveTo>
                <a:lnTo>
                  <a:pt x="13594" y="5004"/>
                </a:lnTo>
                <a:lnTo>
                  <a:pt x="13603" y="5004"/>
                </a:lnTo>
                <a:lnTo>
                  <a:pt x="13612" y="5004"/>
                </a:lnTo>
                <a:lnTo>
                  <a:pt x="13621" y="5004"/>
                </a:lnTo>
                <a:lnTo>
                  <a:pt x="13612" y="5004"/>
                </a:lnTo>
                <a:lnTo>
                  <a:pt x="13603" y="4995"/>
                </a:lnTo>
                <a:lnTo>
                  <a:pt x="13594" y="5004"/>
                </a:lnTo>
                <a:lnTo>
                  <a:pt x="13577" y="4995"/>
                </a:lnTo>
                <a:close/>
                <a:moveTo>
                  <a:pt x="13444" y="4836"/>
                </a:moveTo>
                <a:lnTo>
                  <a:pt x="13453" y="4845"/>
                </a:lnTo>
                <a:lnTo>
                  <a:pt x="13444" y="4836"/>
                </a:lnTo>
                <a:lnTo>
                  <a:pt x="13435" y="4836"/>
                </a:lnTo>
                <a:close/>
                <a:moveTo>
                  <a:pt x="13427" y="4819"/>
                </a:moveTo>
                <a:lnTo>
                  <a:pt x="13435" y="4819"/>
                </a:lnTo>
                <a:lnTo>
                  <a:pt x="13444" y="4819"/>
                </a:lnTo>
                <a:lnTo>
                  <a:pt x="13444" y="4810"/>
                </a:lnTo>
                <a:lnTo>
                  <a:pt x="13435" y="4810"/>
                </a:lnTo>
                <a:lnTo>
                  <a:pt x="13435" y="4801"/>
                </a:lnTo>
                <a:lnTo>
                  <a:pt x="13427" y="4801"/>
                </a:lnTo>
                <a:lnTo>
                  <a:pt x="13418" y="4810"/>
                </a:lnTo>
                <a:close/>
                <a:moveTo>
                  <a:pt x="13480" y="4916"/>
                </a:moveTo>
                <a:lnTo>
                  <a:pt x="13488" y="4916"/>
                </a:lnTo>
                <a:lnTo>
                  <a:pt x="13488" y="4907"/>
                </a:lnTo>
                <a:lnTo>
                  <a:pt x="13480" y="4907"/>
                </a:lnTo>
                <a:close/>
                <a:moveTo>
                  <a:pt x="13409" y="4828"/>
                </a:moveTo>
                <a:lnTo>
                  <a:pt x="13418" y="4836"/>
                </a:lnTo>
                <a:lnTo>
                  <a:pt x="13418" y="4845"/>
                </a:lnTo>
                <a:lnTo>
                  <a:pt x="13418" y="4854"/>
                </a:lnTo>
                <a:lnTo>
                  <a:pt x="13418" y="4845"/>
                </a:lnTo>
                <a:lnTo>
                  <a:pt x="13418" y="4828"/>
                </a:lnTo>
                <a:lnTo>
                  <a:pt x="13418" y="4819"/>
                </a:lnTo>
                <a:lnTo>
                  <a:pt x="13409" y="4810"/>
                </a:lnTo>
                <a:lnTo>
                  <a:pt x="13409" y="4801"/>
                </a:lnTo>
                <a:lnTo>
                  <a:pt x="13409" y="4819"/>
                </a:lnTo>
                <a:close/>
                <a:moveTo>
                  <a:pt x="12978" y="3883"/>
                </a:moveTo>
                <a:lnTo>
                  <a:pt x="12978" y="3892"/>
                </a:lnTo>
                <a:lnTo>
                  <a:pt x="12987" y="3892"/>
                </a:lnTo>
                <a:lnTo>
                  <a:pt x="12987" y="3883"/>
                </a:lnTo>
                <a:close/>
                <a:moveTo>
                  <a:pt x="17511" y="2551"/>
                </a:moveTo>
                <a:lnTo>
                  <a:pt x="17494" y="2551"/>
                </a:lnTo>
                <a:lnTo>
                  <a:pt x="17485" y="2542"/>
                </a:lnTo>
                <a:lnTo>
                  <a:pt x="17476" y="2542"/>
                </a:lnTo>
                <a:lnTo>
                  <a:pt x="17467" y="2542"/>
                </a:lnTo>
                <a:lnTo>
                  <a:pt x="17476" y="2568"/>
                </a:lnTo>
                <a:lnTo>
                  <a:pt x="17494" y="2577"/>
                </a:lnTo>
                <a:lnTo>
                  <a:pt x="17503" y="2568"/>
                </a:lnTo>
                <a:lnTo>
                  <a:pt x="17511" y="2568"/>
                </a:lnTo>
                <a:lnTo>
                  <a:pt x="17503" y="2559"/>
                </a:lnTo>
                <a:close/>
                <a:moveTo>
                  <a:pt x="26210" y="9381"/>
                </a:moveTo>
                <a:lnTo>
                  <a:pt x="26201" y="9372"/>
                </a:lnTo>
                <a:lnTo>
                  <a:pt x="26184" y="9363"/>
                </a:lnTo>
                <a:lnTo>
                  <a:pt x="26175" y="9372"/>
                </a:lnTo>
                <a:lnTo>
                  <a:pt x="26184" y="9381"/>
                </a:lnTo>
                <a:lnTo>
                  <a:pt x="26193" y="9381"/>
                </a:lnTo>
                <a:lnTo>
                  <a:pt x="26219" y="9381"/>
                </a:lnTo>
                <a:close/>
                <a:moveTo>
                  <a:pt x="26237" y="9036"/>
                </a:moveTo>
                <a:close/>
                <a:moveTo>
                  <a:pt x="13956" y="3310"/>
                </a:moveTo>
                <a:lnTo>
                  <a:pt x="13956" y="3318"/>
                </a:lnTo>
                <a:lnTo>
                  <a:pt x="13965" y="3310"/>
                </a:lnTo>
                <a:close/>
                <a:moveTo>
                  <a:pt x="26201" y="8560"/>
                </a:moveTo>
                <a:lnTo>
                  <a:pt x="26201" y="8551"/>
                </a:lnTo>
                <a:lnTo>
                  <a:pt x="26193" y="8551"/>
                </a:lnTo>
                <a:lnTo>
                  <a:pt x="26201" y="8551"/>
                </a:lnTo>
                <a:close/>
                <a:moveTo>
                  <a:pt x="14185" y="2754"/>
                </a:moveTo>
                <a:lnTo>
                  <a:pt x="14194" y="2754"/>
                </a:lnTo>
                <a:lnTo>
                  <a:pt x="14194" y="2745"/>
                </a:lnTo>
                <a:lnTo>
                  <a:pt x="14177" y="2745"/>
                </a:lnTo>
                <a:lnTo>
                  <a:pt x="14168" y="2745"/>
                </a:lnTo>
                <a:lnTo>
                  <a:pt x="14168" y="2754"/>
                </a:lnTo>
                <a:lnTo>
                  <a:pt x="14177" y="2762"/>
                </a:lnTo>
                <a:close/>
                <a:moveTo>
                  <a:pt x="14988" y="2736"/>
                </a:moveTo>
                <a:lnTo>
                  <a:pt x="14979" y="2727"/>
                </a:lnTo>
                <a:lnTo>
                  <a:pt x="14971" y="2736"/>
                </a:lnTo>
                <a:lnTo>
                  <a:pt x="14971" y="2745"/>
                </a:lnTo>
                <a:lnTo>
                  <a:pt x="14979" y="2745"/>
                </a:lnTo>
                <a:lnTo>
                  <a:pt x="14988" y="2754"/>
                </a:lnTo>
                <a:lnTo>
                  <a:pt x="14997" y="2745"/>
                </a:lnTo>
                <a:close/>
                <a:moveTo>
                  <a:pt x="17300" y="2198"/>
                </a:moveTo>
                <a:lnTo>
                  <a:pt x="17308" y="2189"/>
                </a:lnTo>
                <a:lnTo>
                  <a:pt x="17308" y="2180"/>
                </a:lnTo>
                <a:lnTo>
                  <a:pt x="17300" y="2180"/>
                </a:lnTo>
                <a:lnTo>
                  <a:pt x="17282" y="2198"/>
                </a:lnTo>
                <a:lnTo>
                  <a:pt x="17291" y="2198"/>
                </a:lnTo>
                <a:close/>
                <a:moveTo>
                  <a:pt x="26228" y="8675"/>
                </a:moveTo>
                <a:lnTo>
                  <a:pt x="26237" y="8675"/>
                </a:lnTo>
                <a:close/>
                <a:moveTo>
                  <a:pt x="26246" y="8578"/>
                </a:moveTo>
                <a:close/>
                <a:moveTo>
                  <a:pt x="26360" y="3689"/>
                </a:moveTo>
                <a:lnTo>
                  <a:pt x="26351" y="3689"/>
                </a:lnTo>
                <a:lnTo>
                  <a:pt x="26343" y="3689"/>
                </a:lnTo>
                <a:lnTo>
                  <a:pt x="26351" y="3698"/>
                </a:lnTo>
                <a:close/>
                <a:moveTo>
                  <a:pt x="26396" y="2948"/>
                </a:moveTo>
                <a:lnTo>
                  <a:pt x="26378" y="2948"/>
                </a:lnTo>
                <a:lnTo>
                  <a:pt x="26369" y="2948"/>
                </a:lnTo>
                <a:lnTo>
                  <a:pt x="26360" y="2948"/>
                </a:lnTo>
                <a:lnTo>
                  <a:pt x="26351" y="2939"/>
                </a:lnTo>
                <a:lnTo>
                  <a:pt x="26343" y="2939"/>
                </a:lnTo>
                <a:lnTo>
                  <a:pt x="26325" y="2930"/>
                </a:lnTo>
                <a:lnTo>
                  <a:pt x="26316" y="2930"/>
                </a:lnTo>
                <a:lnTo>
                  <a:pt x="26316" y="2921"/>
                </a:lnTo>
                <a:lnTo>
                  <a:pt x="26307" y="2912"/>
                </a:lnTo>
                <a:lnTo>
                  <a:pt x="26298" y="2912"/>
                </a:lnTo>
                <a:lnTo>
                  <a:pt x="26290" y="2912"/>
                </a:lnTo>
                <a:lnTo>
                  <a:pt x="26281" y="2912"/>
                </a:lnTo>
                <a:lnTo>
                  <a:pt x="26272" y="2912"/>
                </a:lnTo>
                <a:lnTo>
                  <a:pt x="26263" y="2921"/>
                </a:lnTo>
                <a:lnTo>
                  <a:pt x="26246" y="2921"/>
                </a:lnTo>
                <a:lnTo>
                  <a:pt x="26237" y="2921"/>
                </a:lnTo>
                <a:lnTo>
                  <a:pt x="26228" y="2921"/>
                </a:lnTo>
                <a:lnTo>
                  <a:pt x="26219" y="2921"/>
                </a:lnTo>
                <a:lnTo>
                  <a:pt x="26219" y="2912"/>
                </a:lnTo>
                <a:lnTo>
                  <a:pt x="26201" y="2904"/>
                </a:lnTo>
                <a:lnTo>
                  <a:pt x="26193" y="2904"/>
                </a:lnTo>
                <a:lnTo>
                  <a:pt x="26193" y="2921"/>
                </a:lnTo>
                <a:lnTo>
                  <a:pt x="26193" y="2930"/>
                </a:lnTo>
                <a:lnTo>
                  <a:pt x="26193" y="2939"/>
                </a:lnTo>
                <a:lnTo>
                  <a:pt x="26193" y="2948"/>
                </a:lnTo>
                <a:lnTo>
                  <a:pt x="26201" y="2948"/>
                </a:lnTo>
                <a:lnTo>
                  <a:pt x="26210" y="2948"/>
                </a:lnTo>
                <a:lnTo>
                  <a:pt x="26219" y="2948"/>
                </a:lnTo>
                <a:lnTo>
                  <a:pt x="26228" y="2948"/>
                </a:lnTo>
                <a:lnTo>
                  <a:pt x="26237" y="2939"/>
                </a:lnTo>
                <a:lnTo>
                  <a:pt x="26246" y="2939"/>
                </a:lnTo>
                <a:lnTo>
                  <a:pt x="26254" y="2939"/>
                </a:lnTo>
                <a:lnTo>
                  <a:pt x="26263" y="2939"/>
                </a:lnTo>
                <a:lnTo>
                  <a:pt x="26281" y="2948"/>
                </a:lnTo>
                <a:lnTo>
                  <a:pt x="26290" y="2948"/>
                </a:lnTo>
                <a:lnTo>
                  <a:pt x="26298" y="2957"/>
                </a:lnTo>
                <a:lnTo>
                  <a:pt x="26307" y="2957"/>
                </a:lnTo>
                <a:lnTo>
                  <a:pt x="26307" y="2965"/>
                </a:lnTo>
                <a:lnTo>
                  <a:pt x="26316" y="2965"/>
                </a:lnTo>
                <a:lnTo>
                  <a:pt x="26325" y="2965"/>
                </a:lnTo>
                <a:lnTo>
                  <a:pt x="26334" y="2974"/>
                </a:lnTo>
                <a:lnTo>
                  <a:pt x="26343" y="2983"/>
                </a:lnTo>
                <a:lnTo>
                  <a:pt x="26343" y="2992"/>
                </a:lnTo>
                <a:lnTo>
                  <a:pt x="26351" y="2992"/>
                </a:lnTo>
                <a:lnTo>
                  <a:pt x="26360" y="2983"/>
                </a:lnTo>
                <a:lnTo>
                  <a:pt x="26360" y="2974"/>
                </a:lnTo>
                <a:lnTo>
                  <a:pt x="26369" y="2974"/>
                </a:lnTo>
                <a:lnTo>
                  <a:pt x="26387" y="2965"/>
                </a:lnTo>
                <a:lnTo>
                  <a:pt x="26404" y="2974"/>
                </a:lnTo>
                <a:lnTo>
                  <a:pt x="26413" y="2965"/>
                </a:lnTo>
                <a:lnTo>
                  <a:pt x="26422" y="2957"/>
                </a:lnTo>
                <a:close/>
                <a:moveTo>
                  <a:pt x="26334" y="9751"/>
                </a:moveTo>
                <a:lnTo>
                  <a:pt x="26325" y="9760"/>
                </a:lnTo>
                <a:lnTo>
                  <a:pt x="26334" y="9769"/>
                </a:lnTo>
                <a:lnTo>
                  <a:pt x="26334" y="9760"/>
                </a:lnTo>
                <a:lnTo>
                  <a:pt x="26343" y="9760"/>
                </a:lnTo>
                <a:close/>
                <a:moveTo>
                  <a:pt x="26343" y="4069"/>
                </a:moveTo>
                <a:lnTo>
                  <a:pt x="26334" y="4069"/>
                </a:lnTo>
                <a:lnTo>
                  <a:pt x="26325" y="4077"/>
                </a:lnTo>
                <a:lnTo>
                  <a:pt x="26334" y="4077"/>
                </a:lnTo>
                <a:lnTo>
                  <a:pt x="26343" y="4077"/>
                </a:lnTo>
                <a:close/>
                <a:moveTo>
                  <a:pt x="26272" y="9398"/>
                </a:moveTo>
                <a:lnTo>
                  <a:pt x="26263" y="9407"/>
                </a:lnTo>
                <a:lnTo>
                  <a:pt x="26272" y="9407"/>
                </a:lnTo>
                <a:lnTo>
                  <a:pt x="26281" y="9398"/>
                </a:lnTo>
                <a:close/>
                <a:moveTo>
                  <a:pt x="26263" y="4104"/>
                </a:moveTo>
                <a:lnTo>
                  <a:pt x="26272" y="4104"/>
                </a:lnTo>
                <a:lnTo>
                  <a:pt x="26281" y="4095"/>
                </a:lnTo>
                <a:lnTo>
                  <a:pt x="26281" y="4086"/>
                </a:lnTo>
                <a:lnTo>
                  <a:pt x="26272" y="4086"/>
                </a:lnTo>
                <a:lnTo>
                  <a:pt x="26263" y="4095"/>
                </a:lnTo>
                <a:close/>
                <a:moveTo>
                  <a:pt x="26298" y="3627"/>
                </a:moveTo>
                <a:lnTo>
                  <a:pt x="26298" y="3636"/>
                </a:lnTo>
                <a:lnTo>
                  <a:pt x="26307" y="3636"/>
                </a:lnTo>
                <a:lnTo>
                  <a:pt x="26316" y="3627"/>
                </a:lnTo>
                <a:close/>
                <a:moveTo>
                  <a:pt x="13727" y="3380"/>
                </a:moveTo>
                <a:lnTo>
                  <a:pt x="13718" y="3380"/>
                </a:lnTo>
                <a:lnTo>
                  <a:pt x="13718" y="3389"/>
                </a:lnTo>
                <a:lnTo>
                  <a:pt x="13727" y="3389"/>
                </a:lnTo>
                <a:lnTo>
                  <a:pt x="13727" y="3380"/>
                </a:lnTo>
                <a:lnTo>
                  <a:pt x="13735" y="3380"/>
                </a:lnTo>
                <a:close/>
                <a:moveTo>
                  <a:pt x="13762" y="3557"/>
                </a:moveTo>
                <a:lnTo>
                  <a:pt x="13780" y="3548"/>
                </a:lnTo>
                <a:lnTo>
                  <a:pt x="13771" y="3548"/>
                </a:lnTo>
                <a:lnTo>
                  <a:pt x="13762" y="3548"/>
                </a:lnTo>
                <a:lnTo>
                  <a:pt x="13753" y="3557"/>
                </a:lnTo>
                <a:close/>
                <a:moveTo>
                  <a:pt x="13797" y="3310"/>
                </a:moveTo>
                <a:lnTo>
                  <a:pt x="13806" y="3310"/>
                </a:lnTo>
                <a:lnTo>
                  <a:pt x="13797" y="3301"/>
                </a:lnTo>
                <a:lnTo>
                  <a:pt x="13788" y="3310"/>
                </a:lnTo>
                <a:close/>
                <a:moveTo>
                  <a:pt x="13815" y="3301"/>
                </a:moveTo>
                <a:lnTo>
                  <a:pt x="13815" y="3292"/>
                </a:lnTo>
                <a:lnTo>
                  <a:pt x="13806" y="3301"/>
                </a:lnTo>
                <a:lnTo>
                  <a:pt x="13806" y="3318"/>
                </a:lnTo>
                <a:lnTo>
                  <a:pt x="13815" y="3318"/>
                </a:lnTo>
                <a:lnTo>
                  <a:pt x="13832" y="3318"/>
                </a:lnTo>
                <a:lnTo>
                  <a:pt x="13832" y="3310"/>
                </a:lnTo>
                <a:lnTo>
                  <a:pt x="13841" y="3310"/>
                </a:lnTo>
                <a:lnTo>
                  <a:pt x="13850" y="3301"/>
                </a:lnTo>
                <a:lnTo>
                  <a:pt x="13841" y="3301"/>
                </a:lnTo>
                <a:lnTo>
                  <a:pt x="13841" y="3292"/>
                </a:lnTo>
                <a:lnTo>
                  <a:pt x="13832" y="3292"/>
                </a:lnTo>
                <a:lnTo>
                  <a:pt x="13824" y="3292"/>
                </a:lnTo>
                <a:lnTo>
                  <a:pt x="13815" y="3283"/>
                </a:lnTo>
                <a:lnTo>
                  <a:pt x="13815" y="3292"/>
                </a:lnTo>
                <a:close/>
                <a:moveTo>
                  <a:pt x="13462" y="3857"/>
                </a:moveTo>
                <a:lnTo>
                  <a:pt x="13471" y="3848"/>
                </a:lnTo>
                <a:lnTo>
                  <a:pt x="13471" y="3839"/>
                </a:lnTo>
                <a:lnTo>
                  <a:pt x="13444" y="3830"/>
                </a:lnTo>
                <a:lnTo>
                  <a:pt x="13435" y="3830"/>
                </a:lnTo>
                <a:lnTo>
                  <a:pt x="13435" y="3848"/>
                </a:lnTo>
                <a:lnTo>
                  <a:pt x="13453" y="3857"/>
                </a:lnTo>
                <a:close/>
                <a:moveTo>
                  <a:pt x="13691" y="3627"/>
                </a:moveTo>
                <a:lnTo>
                  <a:pt x="13691" y="3636"/>
                </a:lnTo>
                <a:lnTo>
                  <a:pt x="13700" y="3645"/>
                </a:lnTo>
                <a:lnTo>
                  <a:pt x="13691" y="3645"/>
                </a:lnTo>
                <a:lnTo>
                  <a:pt x="13691" y="3663"/>
                </a:lnTo>
                <a:lnTo>
                  <a:pt x="13700" y="3654"/>
                </a:lnTo>
                <a:lnTo>
                  <a:pt x="13709" y="3654"/>
                </a:lnTo>
                <a:lnTo>
                  <a:pt x="13709" y="3645"/>
                </a:lnTo>
                <a:lnTo>
                  <a:pt x="13718" y="3636"/>
                </a:lnTo>
                <a:lnTo>
                  <a:pt x="13718" y="3627"/>
                </a:lnTo>
                <a:lnTo>
                  <a:pt x="13735" y="3627"/>
                </a:lnTo>
                <a:lnTo>
                  <a:pt x="13735" y="3619"/>
                </a:lnTo>
                <a:lnTo>
                  <a:pt x="13735" y="3610"/>
                </a:lnTo>
                <a:lnTo>
                  <a:pt x="13744" y="3610"/>
                </a:lnTo>
                <a:lnTo>
                  <a:pt x="13735" y="3601"/>
                </a:lnTo>
                <a:lnTo>
                  <a:pt x="13735" y="3574"/>
                </a:lnTo>
                <a:lnTo>
                  <a:pt x="13744" y="3574"/>
                </a:lnTo>
                <a:lnTo>
                  <a:pt x="13753" y="3574"/>
                </a:lnTo>
                <a:lnTo>
                  <a:pt x="13753" y="3566"/>
                </a:lnTo>
                <a:lnTo>
                  <a:pt x="13762" y="3566"/>
                </a:lnTo>
                <a:lnTo>
                  <a:pt x="13753" y="3557"/>
                </a:lnTo>
                <a:lnTo>
                  <a:pt x="13744" y="3557"/>
                </a:lnTo>
                <a:lnTo>
                  <a:pt x="13735" y="3566"/>
                </a:lnTo>
                <a:lnTo>
                  <a:pt x="13735" y="3557"/>
                </a:lnTo>
                <a:lnTo>
                  <a:pt x="13718" y="3566"/>
                </a:lnTo>
                <a:lnTo>
                  <a:pt x="13709" y="3574"/>
                </a:lnTo>
                <a:lnTo>
                  <a:pt x="13700" y="3583"/>
                </a:lnTo>
                <a:lnTo>
                  <a:pt x="13691" y="3583"/>
                </a:lnTo>
                <a:lnTo>
                  <a:pt x="13691" y="3592"/>
                </a:lnTo>
                <a:lnTo>
                  <a:pt x="13691" y="3601"/>
                </a:lnTo>
                <a:lnTo>
                  <a:pt x="13691" y="3619"/>
                </a:lnTo>
                <a:close/>
                <a:moveTo>
                  <a:pt x="13612" y="3619"/>
                </a:moveTo>
                <a:lnTo>
                  <a:pt x="13612" y="3610"/>
                </a:lnTo>
                <a:lnTo>
                  <a:pt x="13603" y="3619"/>
                </a:lnTo>
                <a:lnTo>
                  <a:pt x="13603" y="3627"/>
                </a:lnTo>
                <a:lnTo>
                  <a:pt x="13603" y="3636"/>
                </a:lnTo>
                <a:lnTo>
                  <a:pt x="13594" y="3645"/>
                </a:lnTo>
                <a:lnTo>
                  <a:pt x="13585" y="3663"/>
                </a:lnTo>
                <a:lnTo>
                  <a:pt x="13577" y="3663"/>
                </a:lnTo>
                <a:lnTo>
                  <a:pt x="13559" y="3698"/>
                </a:lnTo>
                <a:lnTo>
                  <a:pt x="13559" y="3707"/>
                </a:lnTo>
                <a:lnTo>
                  <a:pt x="13559" y="3724"/>
                </a:lnTo>
                <a:lnTo>
                  <a:pt x="13568" y="3733"/>
                </a:lnTo>
                <a:lnTo>
                  <a:pt x="13568" y="3724"/>
                </a:lnTo>
                <a:lnTo>
                  <a:pt x="13594" y="3671"/>
                </a:lnTo>
                <a:lnTo>
                  <a:pt x="13594" y="3654"/>
                </a:lnTo>
                <a:lnTo>
                  <a:pt x="13612" y="3627"/>
                </a:lnTo>
                <a:close/>
                <a:moveTo>
                  <a:pt x="13868" y="3327"/>
                </a:moveTo>
                <a:lnTo>
                  <a:pt x="13868" y="3318"/>
                </a:lnTo>
                <a:lnTo>
                  <a:pt x="13859" y="3318"/>
                </a:lnTo>
                <a:lnTo>
                  <a:pt x="13859" y="3327"/>
                </a:lnTo>
                <a:close/>
                <a:moveTo>
                  <a:pt x="13718" y="3424"/>
                </a:moveTo>
                <a:lnTo>
                  <a:pt x="13709" y="3424"/>
                </a:lnTo>
                <a:lnTo>
                  <a:pt x="13709" y="3433"/>
                </a:lnTo>
                <a:close/>
                <a:moveTo>
                  <a:pt x="13982" y="3451"/>
                </a:moveTo>
                <a:lnTo>
                  <a:pt x="14000" y="3451"/>
                </a:lnTo>
                <a:lnTo>
                  <a:pt x="14009" y="3460"/>
                </a:lnTo>
                <a:lnTo>
                  <a:pt x="14009" y="3468"/>
                </a:lnTo>
                <a:lnTo>
                  <a:pt x="14018" y="3468"/>
                </a:lnTo>
                <a:lnTo>
                  <a:pt x="14027" y="3468"/>
                </a:lnTo>
                <a:lnTo>
                  <a:pt x="14027" y="3460"/>
                </a:lnTo>
                <a:lnTo>
                  <a:pt x="14035" y="3460"/>
                </a:lnTo>
                <a:lnTo>
                  <a:pt x="14044" y="3460"/>
                </a:lnTo>
                <a:lnTo>
                  <a:pt x="14044" y="3451"/>
                </a:lnTo>
                <a:lnTo>
                  <a:pt x="14044" y="3442"/>
                </a:lnTo>
                <a:lnTo>
                  <a:pt x="14027" y="3433"/>
                </a:lnTo>
                <a:lnTo>
                  <a:pt x="14018" y="3424"/>
                </a:lnTo>
                <a:lnTo>
                  <a:pt x="14009" y="3433"/>
                </a:lnTo>
                <a:lnTo>
                  <a:pt x="14009" y="3442"/>
                </a:lnTo>
                <a:lnTo>
                  <a:pt x="13982" y="3442"/>
                </a:lnTo>
                <a:close/>
                <a:moveTo>
                  <a:pt x="14009" y="3292"/>
                </a:moveTo>
                <a:lnTo>
                  <a:pt x="14000" y="3292"/>
                </a:lnTo>
                <a:lnTo>
                  <a:pt x="13991" y="3283"/>
                </a:lnTo>
                <a:lnTo>
                  <a:pt x="13982" y="3292"/>
                </a:lnTo>
                <a:lnTo>
                  <a:pt x="13982" y="3301"/>
                </a:lnTo>
                <a:lnTo>
                  <a:pt x="13991" y="3301"/>
                </a:lnTo>
                <a:lnTo>
                  <a:pt x="13991" y="3310"/>
                </a:lnTo>
                <a:lnTo>
                  <a:pt x="14000" y="3310"/>
                </a:lnTo>
                <a:lnTo>
                  <a:pt x="14000" y="3301"/>
                </a:lnTo>
                <a:close/>
                <a:moveTo>
                  <a:pt x="14071" y="3486"/>
                </a:moveTo>
                <a:lnTo>
                  <a:pt x="14071" y="3477"/>
                </a:lnTo>
                <a:lnTo>
                  <a:pt x="14062" y="3468"/>
                </a:lnTo>
                <a:lnTo>
                  <a:pt x="14053" y="3477"/>
                </a:lnTo>
                <a:close/>
                <a:moveTo>
                  <a:pt x="13965" y="3486"/>
                </a:moveTo>
                <a:lnTo>
                  <a:pt x="13965" y="3495"/>
                </a:lnTo>
                <a:lnTo>
                  <a:pt x="13974" y="3504"/>
                </a:lnTo>
                <a:lnTo>
                  <a:pt x="13965" y="3513"/>
                </a:lnTo>
                <a:lnTo>
                  <a:pt x="13974" y="3521"/>
                </a:lnTo>
                <a:lnTo>
                  <a:pt x="13982" y="3530"/>
                </a:lnTo>
                <a:lnTo>
                  <a:pt x="13991" y="3530"/>
                </a:lnTo>
                <a:lnTo>
                  <a:pt x="13982" y="3530"/>
                </a:lnTo>
                <a:lnTo>
                  <a:pt x="13974" y="3548"/>
                </a:lnTo>
                <a:lnTo>
                  <a:pt x="13982" y="3548"/>
                </a:lnTo>
                <a:lnTo>
                  <a:pt x="13991" y="3539"/>
                </a:lnTo>
                <a:lnTo>
                  <a:pt x="13991" y="3530"/>
                </a:lnTo>
                <a:lnTo>
                  <a:pt x="14000" y="3521"/>
                </a:lnTo>
                <a:lnTo>
                  <a:pt x="14009" y="3521"/>
                </a:lnTo>
                <a:lnTo>
                  <a:pt x="14027" y="3521"/>
                </a:lnTo>
                <a:lnTo>
                  <a:pt x="14027" y="3513"/>
                </a:lnTo>
                <a:lnTo>
                  <a:pt x="14035" y="3513"/>
                </a:lnTo>
                <a:lnTo>
                  <a:pt x="14044" y="3504"/>
                </a:lnTo>
                <a:lnTo>
                  <a:pt x="14053" y="3504"/>
                </a:lnTo>
                <a:lnTo>
                  <a:pt x="14053" y="3495"/>
                </a:lnTo>
                <a:lnTo>
                  <a:pt x="14071" y="3495"/>
                </a:lnTo>
                <a:lnTo>
                  <a:pt x="14044" y="3477"/>
                </a:lnTo>
                <a:lnTo>
                  <a:pt x="14035" y="3477"/>
                </a:lnTo>
                <a:lnTo>
                  <a:pt x="14027" y="3477"/>
                </a:lnTo>
                <a:lnTo>
                  <a:pt x="14018" y="3477"/>
                </a:lnTo>
                <a:lnTo>
                  <a:pt x="14009" y="3477"/>
                </a:lnTo>
                <a:lnTo>
                  <a:pt x="14000" y="3486"/>
                </a:lnTo>
                <a:lnTo>
                  <a:pt x="13991" y="3486"/>
                </a:lnTo>
                <a:lnTo>
                  <a:pt x="13982" y="3486"/>
                </a:lnTo>
                <a:lnTo>
                  <a:pt x="13982" y="3495"/>
                </a:lnTo>
                <a:lnTo>
                  <a:pt x="13974" y="3486"/>
                </a:lnTo>
                <a:close/>
                <a:moveTo>
                  <a:pt x="20846" y="8992"/>
                </a:moveTo>
                <a:lnTo>
                  <a:pt x="20855" y="8992"/>
                </a:lnTo>
                <a:lnTo>
                  <a:pt x="20855" y="8984"/>
                </a:lnTo>
                <a:lnTo>
                  <a:pt x="20846" y="8984"/>
                </a:lnTo>
                <a:close/>
                <a:moveTo>
                  <a:pt x="13930" y="3274"/>
                </a:moveTo>
                <a:lnTo>
                  <a:pt x="13930" y="3265"/>
                </a:lnTo>
                <a:lnTo>
                  <a:pt x="13921" y="3265"/>
                </a:lnTo>
                <a:lnTo>
                  <a:pt x="13921" y="3257"/>
                </a:lnTo>
                <a:lnTo>
                  <a:pt x="13912" y="3265"/>
                </a:lnTo>
                <a:lnTo>
                  <a:pt x="13921" y="3265"/>
                </a:lnTo>
                <a:lnTo>
                  <a:pt x="13921" y="3274"/>
                </a:lnTo>
                <a:close/>
                <a:moveTo>
                  <a:pt x="13965" y="3283"/>
                </a:moveTo>
                <a:lnTo>
                  <a:pt x="13965" y="3292"/>
                </a:lnTo>
                <a:lnTo>
                  <a:pt x="13974" y="3292"/>
                </a:lnTo>
                <a:lnTo>
                  <a:pt x="13965" y="3283"/>
                </a:lnTo>
                <a:lnTo>
                  <a:pt x="13974" y="3283"/>
                </a:lnTo>
                <a:lnTo>
                  <a:pt x="13965" y="3283"/>
                </a:lnTo>
                <a:lnTo>
                  <a:pt x="13965" y="3274"/>
                </a:lnTo>
                <a:lnTo>
                  <a:pt x="13965" y="3283"/>
                </a:lnTo>
                <a:lnTo>
                  <a:pt x="13956" y="3283"/>
                </a:lnTo>
                <a:close/>
                <a:moveTo>
                  <a:pt x="13947" y="3310"/>
                </a:moveTo>
                <a:lnTo>
                  <a:pt x="13938" y="3310"/>
                </a:lnTo>
                <a:lnTo>
                  <a:pt x="13938" y="3318"/>
                </a:lnTo>
                <a:lnTo>
                  <a:pt x="13947" y="3318"/>
                </a:lnTo>
                <a:close/>
                <a:moveTo>
                  <a:pt x="13418" y="5604"/>
                </a:moveTo>
                <a:lnTo>
                  <a:pt x="13409" y="5604"/>
                </a:lnTo>
                <a:lnTo>
                  <a:pt x="13409" y="5613"/>
                </a:lnTo>
                <a:lnTo>
                  <a:pt x="13418" y="5613"/>
                </a:lnTo>
                <a:lnTo>
                  <a:pt x="13427" y="5613"/>
                </a:lnTo>
                <a:close/>
                <a:moveTo>
                  <a:pt x="12969" y="5172"/>
                </a:moveTo>
                <a:lnTo>
                  <a:pt x="12969" y="5163"/>
                </a:lnTo>
                <a:lnTo>
                  <a:pt x="12960" y="5172"/>
                </a:lnTo>
                <a:close/>
                <a:moveTo>
                  <a:pt x="12669" y="5278"/>
                </a:moveTo>
                <a:lnTo>
                  <a:pt x="12678" y="5278"/>
                </a:lnTo>
                <a:lnTo>
                  <a:pt x="12678" y="5269"/>
                </a:lnTo>
                <a:lnTo>
                  <a:pt x="12669" y="5260"/>
                </a:lnTo>
                <a:lnTo>
                  <a:pt x="12660" y="5251"/>
                </a:lnTo>
                <a:lnTo>
                  <a:pt x="12642" y="5251"/>
                </a:lnTo>
                <a:lnTo>
                  <a:pt x="12642" y="5260"/>
                </a:lnTo>
                <a:lnTo>
                  <a:pt x="12642" y="5269"/>
                </a:lnTo>
                <a:lnTo>
                  <a:pt x="12651" y="5269"/>
                </a:lnTo>
                <a:close/>
                <a:moveTo>
                  <a:pt x="12960" y="5198"/>
                </a:moveTo>
                <a:lnTo>
                  <a:pt x="12960" y="5207"/>
                </a:lnTo>
                <a:lnTo>
                  <a:pt x="12969" y="5216"/>
                </a:lnTo>
                <a:lnTo>
                  <a:pt x="12978" y="5225"/>
                </a:lnTo>
                <a:lnTo>
                  <a:pt x="12978" y="5234"/>
                </a:lnTo>
                <a:lnTo>
                  <a:pt x="12978" y="5251"/>
                </a:lnTo>
                <a:lnTo>
                  <a:pt x="12978" y="5260"/>
                </a:lnTo>
                <a:lnTo>
                  <a:pt x="12978" y="5269"/>
                </a:lnTo>
                <a:lnTo>
                  <a:pt x="12987" y="5269"/>
                </a:lnTo>
                <a:lnTo>
                  <a:pt x="12987" y="5278"/>
                </a:lnTo>
                <a:lnTo>
                  <a:pt x="12987" y="5287"/>
                </a:lnTo>
                <a:lnTo>
                  <a:pt x="12978" y="5287"/>
                </a:lnTo>
                <a:lnTo>
                  <a:pt x="12978" y="5295"/>
                </a:lnTo>
                <a:lnTo>
                  <a:pt x="12978" y="5304"/>
                </a:lnTo>
                <a:lnTo>
                  <a:pt x="12978" y="5322"/>
                </a:lnTo>
                <a:lnTo>
                  <a:pt x="12978" y="5331"/>
                </a:lnTo>
                <a:lnTo>
                  <a:pt x="12978" y="5340"/>
                </a:lnTo>
                <a:lnTo>
                  <a:pt x="12987" y="5348"/>
                </a:lnTo>
                <a:lnTo>
                  <a:pt x="12995" y="5357"/>
                </a:lnTo>
                <a:lnTo>
                  <a:pt x="13004" y="5357"/>
                </a:lnTo>
                <a:lnTo>
                  <a:pt x="13013" y="5357"/>
                </a:lnTo>
                <a:lnTo>
                  <a:pt x="13013" y="5348"/>
                </a:lnTo>
                <a:lnTo>
                  <a:pt x="13022" y="5340"/>
                </a:lnTo>
                <a:lnTo>
                  <a:pt x="13022" y="5331"/>
                </a:lnTo>
                <a:lnTo>
                  <a:pt x="13031" y="5331"/>
                </a:lnTo>
                <a:lnTo>
                  <a:pt x="13039" y="5331"/>
                </a:lnTo>
                <a:lnTo>
                  <a:pt x="13048" y="5331"/>
                </a:lnTo>
                <a:lnTo>
                  <a:pt x="13057" y="5340"/>
                </a:lnTo>
                <a:lnTo>
                  <a:pt x="13057" y="5331"/>
                </a:lnTo>
                <a:lnTo>
                  <a:pt x="13066" y="5322"/>
                </a:lnTo>
                <a:lnTo>
                  <a:pt x="13066" y="5313"/>
                </a:lnTo>
                <a:lnTo>
                  <a:pt x="13066" y="5269"/>
                </a:lnTo>
                <a:lnTo>
                  <a:pt x="13075" y="5260"/>
                </a:lnTo>
                <a:lnTo>
                  <a:pt x="13075" y="5251"/>
                </a:lnTo>
                <a:lnTo>
                  <a:pt x="13066" y="5251"/>
                </a:lnTo>
                <a:lnTo>
                  <a:pt x="13066" y="5234"/>
                </a:lnTo>
                <a:lnTo>
                  <a:pt x="13075" y="5225"/>
                </a:lnTo>
                <a:lnTo>
                  <a:pt x="13075" y="5216"/>
                </a:lnTo>
                <a:lnTo>
                  <a:pt x="13066" y="5189"/>
                </a:lnTo>
                <a:lnTo>
                  <a:pt x="13066" y="5181"/>
                </a:lnTo>
                <a:lnTo>
                  <a:pt x="13057" y="5181"/>
                </a:lnTo>
                <a:lnTo>
                  <a:pt x="13066" y="5172"/>
                </a:lnTo>
                <a:lnTo>
                  <a:pt x="13057" y="5172"/>
                </a:lnTo>
                <a:lnTo>
                  <a:pt x="13057" y="5163"/>
                </a:lnTo>
                <a:lnTo>
                  <a:pt x="13048" y="5154"/>
                </a:lnTo>
                <a:lnTo>
                  <a:pt x="13039" y="5154"/>
                </a:lnTo>
                <a:lnTo>
                  <a:pt x="13031" y="5154"/>
                </a:lnTo>
                <a:lnTo>
                  <a:pt x="13031" y="5163"/>
                </a:lnTo>
                <a:lnTo>
                  <a:pt x="13022" y="5163"/>
                </a:lnTo>
                <a:lnTo>
                  <a:pt x="13004" y="5181"/>
                </a:lnTo>
                <a:lnTo>
                  <a:pt x="12995" y="5181"/>
                </a:lnTo>
                <a:lnTo>
                  <a:pt x="12987" y="5189"/>
                </a:lnTo>
                <a:lnTo>
                  <a:pt x="12978" y="5189"/>
                </a:lnTo>
                <a:lnTo>
                  <a:pt x="12969" y="5189"/>
                </a:lnTo>
                <a:lnTo>
                  <a:pt x="12960" y="5181"/>
                </a:lnTo>
                <a:lnTo>
                  <a:pt x="12960" y="5189"/>
                </a:lnTo>
                <a:close/>
                <a:moveTo>
                  <a:pt x="13039" y="5022"/>
                </a:moveTo>
                <a:lnTo>
                  <a:pt x="13031" y="5022"/>
                </a:lnTo>
                <a:lnTo>
                  <a:pt x="13022" y="5022"/>
                </a:lnTo>
                <a:lnTo>
                  <a:pt x="13022" y="5031"/>
                </a:lnTo>
                <a:lnTo>
                  <a:pt x="13004" y="5031"/>
                </a:lnTo>
                <a:lnTo>
                  <a:pt x="12995" y="5039"/>
                </a:lnTo>
                <a:lnTo>
                  <a:pt x="12995" y="5048"/>
                </a:lnTo>
                <a:lnTo>
                  <a:pt x="12987" y="5048"/>
                </a:lnTo>
                <a:lnTo>
                  <a:pt x="12987" y="5057"/>
                </a:lnTo>
                <a:lnTo>
                  <a:pt x="12995" y="5057"/>
                </a:lnTo>
                <a:lnTo>
                  <a:pt x="12995" y="5066"/>
                </a:lnTo>
                <a:lnTo>
                  <a:pt x="12987" y="5066"/>
                </a:lnTo>
                <a:lnTo>
                  <a:pt x="12987" y="5075"/>
                </a:lnTo>
                <a:lnTo>
                  <a:pt x="12995" y="5075"/>
                </a:lnTo>
                <a:lnTo>
                  <a:pt x="12995" y="5084"/>
                </a:lnTo>
                <a:lnTo>
                  <a:pt x="12995" y="5092"/>
                </a:lnTo>
                <a:lnTo>
                  <a:pt x="13004" y="5092"/>
                </a:lnTo>
                <a:lnTo>
                  <a:pt x="13004" y="5101"/>
                </a:lnTo>
                <a:lnTo>
                  <a:pt x="12995" y="5101"/>
                </a:lnTo>
                <a:lnTo>
                  <a:pt x="12995" y="5110"/>
                </a:lnTo>
                <a:lnTo>
                  <a:pt x="13004" y="5110"/>
                </a:lnTo>
                <a:lnTo>
                  <a:pt x="13013" y="5110"/>
                </a:lnTo>
                <a:lnTo>
                  <a:pt x="13013" y="5119"/>
                </a:lnTo>
                <a:lnTo>
                  <a:pt x="13004" y="5119"/>
                </a:lnTo>
                <a:lnTo>
                  <a:pt x="13004" y="5128"/>
                </a:lnTo>
                <a:lnTo>
                  <a:pt x="13013" y="5128"/>
                </a:lnTo>
                <a:lnTo>
                  <a:pt x="13022" y="5137"/>
                </a:lnTo>
                <a:lnTo>
                  <a:pt x="13031" y="5137"/>
                </a:lnTo>
                <a:lnTo>
                  <a:pt x="13039" y="5137"/>
                </a:lnTo>
                <a:lnTo>
                  <a:pt x="13039" y="5119"/>
                </a:lnTo>
                <a:lnTo>
                  <a:pt x="13048" y="5119"/>
                </a:lnTo>
                <a:lnTo>
                  <a:pt x="13048" y="5110"/>
                </a:lnTo>
                <a:lnTo>
                  <a:pt x="13048" y="5092"/>
                </a:lnTo>
                <a:lnTo>
                  <a:pt x="13057" y="5075"/>
                </a:lnTo>
                <a:lnTo>
                  <a:pt x="13057" y="5039"/>
                </a:lnTo>
                <a:lnTo>
                  <a:pt x="13057" y="5031"/>
                </a:lnTo>
                <a:lnTo>
                  <a:pt x="13057" y="5013"/>
                </a:lnTo>
                <a:lnTo>
                  <a:pt x="13057" y="5004"/>
                </a:lnTo>
                <a:lnTo>
                  <a:pt x="13048" y="4995"/>
                </a:lnTo>
                <a:lnTo>
                  <a:pt x="13039" y="5004"/>
                </a:lnTo>
                <a:lnTo>
                  <a:pt x="13039" y="5013"/>
                </a:lnTo>
                <a:lnTo>
                  <a:pt x="13048" y="5022"/>
                </a:lnTo>
                <a:close/>
                <a:moveTo>
                  <a:pt x="12475" y="5340"/>
                </a:moveTo>
                <a:lnTo>
                  <a:pt x="12457" y="5340"/>
                </a:lnTo>
                <a:lnTo>
                  <a:pt x="12457" y="5348"/>
                </a:lnTo>
                <a:lnTo>
                  <a:pt x="12448" y="5348"/>
                </a:lnTo>
                <a:lnTo>
                  <a:pt x="12448" y="5357"/>
                </a:lnTo>
                <a:lnTo>
                  <a:pt x="12457" y="5357"/>
                </a:lnTo>
                <a:lnTo>
                  <a:pt x="12466" y="5357"/>
                </a:lnTo>
                <a:close/>
                <a:moveTo>
                  <a:pt x="12590" y="5260"/>
                </a:moveTo>
                <a:lnTo>
                  <a:pt x="12572" y="5269"/>
                </a:lnTo>
                <a:lnTo>
                  <a:pt x="12563" y="5278"/>
                </a:lnTo>
                <a:lnTo>
                  <a:pt x="12528" y="5295"/>
                </a:lnTo>
                <a:lnTo>
                  <a:pt x="12537" y="5304"/>
                </a:lnTo>
                <a:lnTo>
                  <a:pt x="12545" y="5304"/>
                </a:lnTo>
                <a:lnTo>
                  <a:pt x="12554" y="5295"/>
                </a:lnTo>
                <a:lnTo>
                  <a:pt x="12554" y="5304"/>
                </a:lnTo>
                <a:lnTo>
                  <a:pt x="12563" y="5304"/>
                </a:lnTo>
                <a:lnTo>
                  <a:pt x="12563" y="5313"/>
                </a:lnTo>
                <a:lnTo>
                  <a:pt x="12572" y="5313"/>
                </a:lnTo>
                <a:lnTo>
                  <a:pt x="12581" y="5322"/>
                </a:lnTo>
                <a:lnTo>
                  <a:pt x="12590" y="5322"/>
                </a:lnTo>
                <a:lnTo>
                  <a:pt x="12598" y="5313"/>
                </a:lnTo>
                <a:lnTo>
                  <a:pt x="12598" y="5304"/>
                </a:lnTo>
                <a:lnTo>
                  <a:pt x="12607" y="5295"/>
                </a:lnTo>
                <a:lnTo>
                  <a:pt x="12616" y="5287"/>
                </a:lnTo>
                <a:lnTo>
                  <a:pt x="12607" y="5278"/>
                </a:lnTo>
                <a:lnTo>
                  <a:pt x="12598" y="5278"/>
                </a:lnTo>
                <a:lnTo>
                  <a:pt x="12590" y="5278"/>
                </a:lnTo>
                <a:lnTo>
                  <a:pt x="12590" y="5269"/>
                </a:lnTo>
                <a:close/>
                <a:moveTo>
                  <a:pt x="12969" y="5340"/>
                </a:moveTo>
                <a:lnTo>
                  <a:pt x="12978" y="5348"/>
                </a:lnTo>
                <a:lnTo>
                  <a:pt x="12978" y="5340"/>
                </a:lnTo>
                <a:close/>
                <a:moveTo>
                  <a:pt x="12466" y="5366"/>
                </a:moveTo>
                <a:lnTo>
                  <a:pt x="12457" y="5375"/>
                </a:lnTo>
                <a:lnTo>
                  <a:pt x="12466" y="5375"/>
                </a:lnTo>
                <a:lnTo>
                  <a:pt x="12475" y="5375"/>
                </a:lnTo>
                <a:lnTo>
                  <a:pt x="12466" y="5375"/>
                </a:lnTo>
                <a:close/>
                <a:moveTo>
                  <a:pt x="13241" y="5534"/>
                </a:moveTo>
                <a:lnTo>
                  <a:pt x="13233" y="5534"/>
                </a:lnTo>
                <a:lnTo>
                  <a:pt x="13241" y="5543"/>
                </a:lnTo>
                <a:close/>
                <a:moveTo>
                  <a:pt x="16435" y="6354"/>
                </a:moveTo>
                <a:lnTo>
                  <a:pt x="16426" y="6354"/>
                </a:lnTo>
                <a:lnTo>
                  <a:pt x="16417" y="6354"/>
                </a:lnTo>
                <a:lnTo>
                  <a:pt x="16426" y="6363"/>
                </a:lnTo>
                <a:lnTo>
                  <a:pt x="16435" y="6363"/>
                </a:lnTo>
                <a:lnTo>
                  <a:pt x="16444" y="6363"/>
                </a:lnTo>
                <a:lnTo>
                  <a:pt x="16453" y="6354"/>
                </a:lnTo>
                <a:lnTo>
                  <a:pt x="16462" y="6354"/>
                </a:lnTo>
                <a:lnTo>
                  <a:pt x="16470" y="6354"/>
                </a:lnTo>
                <a:lnTo>
                  <a:pt x="16479" y="6346"/>
                </a:lnTo>
                <a:lnTo>
                  <a:pt x="16488" y="6337"/>
                </a:lnTo>
                <a:lnTo>
                  <a:pt x="16497" y="6337"/>
                </a:lnTo>
                <a:lnTo>
                  <a:pt x="16488" y="6328"/>
                </a:lnTo>
                <a:lnTo>
                  <a:pt x="16479" y="6328"/>
                </a:lnTo>
                <a:lnTo>
                  <a:pt x="16470" y="6337"/>
                </a:lnTo>
                <a:lnTo>
                  <a:pt x="16453" y="6337"/>
                </a:lnTo>
                <a:lnTo>
                  <a:pt x="16462" y="6346"/>
                </a:lnTo>
                <a:lnTo>
                  <a:pt x="16453" y="6346"/>
                </a:lnTo>
                <a:close/>
                <a:moveTo>
                  <a:pt x="13365" y="5437"/>
                </a:moveTo>
                <a:lnTo>
                  <a:pt x="13347" y="5428"/>
                </a:lnTo>
                <a:lnTo>
                  <a:pt x="13347" y="5419"/>
                </a:lnTo>
                <a:lnTo>
                  <a:pt x="13338" y="5419"/>
                </a:lnTo>
                <a:lnTo>
                  <a:pt x="13330" y="5419"/>
                </a:lnTo>
                <a:lnTo>
                  <a:pt x="13321" y="5419"/>
                </a:lnTo>
                <a:lnTo>
                  <a:pt x="13312" y="5428"/>
                </a:lnTo>
                <a:lnTo>
                  <a:pt x="13303" y="5428"/>
                </a:lnTo>
                <a:lnTo>
                  <a:pt x="13294" y="5419"/>
                </a:lnTo>
                <a:lnTo>
                  <a:pt x="13285" y="5419"/>
                </a:lnTo>
                <a:lnTo>
                  <a:pt x="13285" y="5428"/>
                </a:lnTo>
                <a:lnTo>
                  <a:pt x="13277" y="5428"/>
                </a:lnTo>
                <a:lnTo>
                  <a:pt x="13277" y="5437"/>
                </a:lnTo>
                <a:lnTo>
                  <a:pt x="13268" y="5445"/>
                </a:lnTo>
                <a:lnTo>
                  <a:pt x="13277" y="5454"/>
                </a:lnTo>
                <a:lnTo>
                  <a:pt x="13277" y="5463"/>
                </a:lnTo>
                <a:lnTo>
                  <a:pt x="13285" y="5463"/>
                </a:lnTo>
                <a:lnTo>
                  <a:pt x="13294" y="5472"/>
                </a:lnTo>
                <a:lnTo>
                  <a:pt x="13303" y="5472"/>
                </a:lnTo>
                <a:lnTo>
                  <a:pt x="13312" y="5472"/>
                </a:lnTo>
                <a:lnTo>
                  <a:pt x="13321" y="5481"/>
                </a:lnTo>
                <a:lnTo>
                  <a:pt x="13330" y="5481"/>
                </a:lnTo>
                <a:lnTo>
                  <a:pt x="13338" y="5490"/>
                </a:lnTo>
                <a:lnTo>
                  <a:pt x="13356" y="5498"/>
                </a:lnTo>
                <a:lnTo>
                  <a:pt x="13374" y="5507"/>
                </a:lnTo>
                <a:lnTo>
                  <a:pt x="13383" y="5507"/>
                </a:lnTo>
                <a:lnTo>
                  <a:pt x="13391" y="5507"/>
                </a:lnTo>
                <a:lnTo>
                  <a:pt x="13400" y="5507"/>
                </a:lnTo>
                <a:lnTo>
                  <a:pt x="13409" y="5516"/>
                </a:lnTo>
                <a:lnTo>
                  <a:pt x="13427" y="5534"/>
                </a:lnTo>
                <a:lnTo>
                  <a:pt x="13435" y="5534"/>
                </a:lnTo>
                <a:lnTo>
                  <a:pt x="13444" y="5543"/>
                </a:lnTo>
                <a:lnTo>
                  <a:pt x="13453" y="5543"/>
                </a:lnTo>
                <a:lnTo>
                  <a:pt x="13462" y="5543"/>
                </a:lnTo>
                <a:lnTo>
                  <a:pt x="13471" y="5543"/>
                </a:lnTo>
                <a:lnTo>
                  <a:pt x="13471" y="5534"/>
                </a:lnTo>
                <a:lnTo>
                  <a:pt x="13471" y="5525"/>
                </a:lnTo>
                <a:lnTo>
                  <a:pt x="13480" y="5516"/>
                </a:lnTo>
                <a:lnTo>
                  <a:pt x="13480" y="5507"/>
                </a:lnTo>
                <a:lnTo>
                  <a:pt x="13471" y="5498"/>
                </a:lnTo>
                <a:lnTo>
                  <a:pt x="13480" y="5498"/>
                </a:lnTo>
                <a:lnTo>
                  <a:pt x="13471" y="5490"/>
                </a:lnTo>
                <a:lnTo>
                  <a:pt x="13471" y="5481"/>
                </a:lnTo>
                <a:lnTo>
                  <a:pt x="13471" y="5472"/>
                </a:lnTo>
                <a:lnTo>
                  <a:pt x="13471" y="5463"/>
                </a:lnTo>
                <a:lnTo>
                  <a:pt x="13471" y="5454"/>
                </a:lnTo>
                <a:lnTo>
                  <a:pt x="13480" y="5454"/>
                </a:lnTo>
                <a:lnTo>
                  <a:pt x="13497" y="5428"/>
                </a:lnTo>
                <a:lnTo>
                  <a:pt x="13506" y="5410"/>
                </a:lnTo>
                <a:lnTo>
                  <a:pt x="13497" y="5410"/>
                </a:lnTo>
                <a:lnTo>
                  <a:pt x="13488" y="5410"/>
                </a:lnTo>
                <a:lnTo>
                  <a:pt x="13480" y="5410"/>
                </a:lnTo>
                <a:lnTo>
                  <a:pt x="13480" y="5419"/>
                </a:lnTo>
                <a:lnTo>
                  <a:pt x="13471" y="5419"/>
                </a:lnTo>
                <a:lnTo>
                  <a:pt x="13462" y="5419"/>
                </a:lnTo>
                <a:lnTo>
                  <a:pt x="13444" y="5419"/>
                </a:lnTo>
                <a:lnTo>
                  <a:pt x="13435" y="5428"/>
                </a:lnTo>
                <a:lnTo>
                  <a:pt x="13427" y="5428"/>
                </a:lnTo>
                <a:lnTo>
                  <a:pt x="13418" y="5428"/>
                </a:lnTo>
                <a:lnTo>
                  <a:pt x="13409" y="5428"/>
                </a:lnTo>
                <a:lnTo>
                  <a:pt x="13391" y="5428"/>
                </a:lnTo>
                <a:lnTo>
                  <a:pt x="13383" y="5428"/>
                </a:lnTo>
                <a:lnTo>
                  <a:pt x="13374" y="5437"/>
                </a:lnTo>
                <a:close/>
                <a:moveTo>
                  <a:pt x="13128" y="5013"/>
                </a:moveTo>
                <a:lnTo>
                  <a:pt x="13119" y="5013"/>
                </a:lnTo>
                <a:lnTo>
                  <a:pt x="13110" y="5013"/>
                </a:lnTo>
                <a:lnTo>
                  <a:pt x="13101" y="5013"/>
                </a:lnTo>
                <a:lnTo>
                  <a:pt x="13101" y="5022"/>
                </a:lnTo>
                <a:lnTo>
                  <a:pt x="13110" y="5022"/>
                </a:lnTo>
                <a:lnTo>
                  <a:pt x="13119" y="5022"/>
                </a:lnTo>
                <a:lnTo>
                  <a:pt x="13128" y="5022"/>
                </a:lnTo>
                <a:lnTo>
                  <a:pt x="13119" y="5022"/>
                </a:lnTo>
                <a:close/>
                <a:moveTo>
                  <a:pt x="13824" y="5287"/>
                </a:moveTo>
                <a:lnTo>
                  <a:pt x="13824" y="5278"/>
                </a:lnTo>
                <a:lnTo>
                  <a:pt x="13815" y="5278"/>
                </a:lnTo>
                <a:lnTo>
                  <a:pt x="13806" y="5278"/>
                </a:lnTo>
                <a:lnTo>
                  <a:pt x="13797" y="5278"/>
                </a:lnTo>
                <a:lnTo>
                  <a:pt x="13797" y="5287"/>
                </a:lnTo>
                <a:lnTo>
                  <a:pt x="13815" y="5295"/>
                </a:lnTo>
                <a:lnTo>
                  <a:pt x="13815" y="5304"/>
                </a:lnTo>
                <a:lnTo>
                  <a:pt x="13824" y="5313"/>
                </a:lnTo>
                <a:lnTo>
                  <a:pt x="13832" y="5313"/>
                </a:lnTo>
                <a:lnTo>
                  <a:pt x="13824" y="5304"/>
                </a:lnTo>
                <a:lnTo>
                  <a:pt x="13824" y="5295"/>
                </a:lnTo>
                <a:lnTo>
                  <a:pt x="13815" y="5287"/>
                </a:lnTo>
                <a:close/>
                <a:moveTo>
                  <a:pt x="13383" y="5198"/>
                </a:moveTo>
                <a:lnTo>
                  <a:pt x="13374" y="5198"/>
                </a:lnTo>
                <a:close/>
                <a:moveTo>
                  <a:pt x="13189" y="5701"/>
                </a:moveTo>
                <a:lnTo>
                  <a:pt x="13181" y="5701"/>
                </a:lnTo>
                <a:lnTo>
                  <a:pt x="13172" y="5710"/>
                </a:lnTo>
                <a:close/>
                <a:moveTo>
                  <a:pt x="13163" y="5772"/>
                </a:moveTo>
                <a:lnTo>
                  <a:pt x="13145" y="5772"/>
                </a:lnTo>
                <a:lnTo>
                  <a:pt x="13145" y="5781"/>
                </a:lnTo>
                <a:lnTo>
                  <a:pt x="13145" y="5790"/>
                </a:lnTo>
                <a:lnTo>
                  <a:pt x="13154" y="5790"/>
                </a:lnTo>
                <a:lnTo>
                  <a:pt x="13163" y="5790"/>
                </a:lnTo>
                <a:lnTo>
                  <a:pt x="13172" y="5781"/>
                </a:lnTo>
                <a:close/>
                <a:moveTo>
                  <a:pt x="11151" y="6901"/>
                </a:moveTo>
                <a:lnTo>
                  <a:pt x="11151" y="6892"/>
                </a:lnTo>
                <a:lnTo>
                  <a:pt x="11160" y="6883"/>
                </a:lnTo>
                <a:lnTo>
                  <a:pt x="11151" y="6883"/>
                </a:lnTo>
                <a:lnTo>
                  <a:pt x="11143" y="6892"/>
                </a:lnTo>
                <a:close/>
                <a:moveTo>
                  <a:pt x="13400" y="5595"/>
                </a:moveTo>
                <a:lnTo>
                  <a:pt x="13400" y="5604"/>
                </a:lnTo>
                <a:lnTo>
                  <a:pt x="13409" y="5595"/>
                </a:lnTo>
                <a:close/>
                <a:moveTo>
                  <a:pt x="15897" y="6116"/>
                </a:moveTo>
                <a:lnTo>
                  <a:pt x="15897" y="6125"/>
                </a:lnTo>
                <a:lnTo>
                  <a:pt x="15906" y="6125"/>
                </a:lnTo>
                <a:lnTo>
                  <a:pt x="15915" y="6116"/>
                </a:lnTo>
                <a:lnTo>
                  <a:pt x="15915" y="6107"/>
                </a:lnTo>
                <a:lnTo>
                  <a:pt x="15906" y="6099"/>
                </a:lnTo>
                <a:lnTo>
                  <a:pt x="15897" y="6090"/>
                </a:lnTo>
                <a:lnTo>
                  <a:pt x="15897" y="6099"/>
                </a:lnTo>
                <a:lnTo>
                  <a:pt x="15897" y="6107"/>
                </a:lnTo>
                <a:lnTo>
                  <a:pt x="15888" y="6107"/>
                </a:lnTo>
                <a:close/>
                <a:moveTo>
                  <a:pt x="16223" y="6540"/>
                </a:moveTo>
                <a:lnTo>
                  <a:pt x="16223" y="6531"/>
                </a:lnTo>
                <a:close/>
                <a:moveTo>
                  <a:pt x="16073" y="6425"/>
                </a:moveTo>
                <a:lnTo>
                  <a:pt x="16073" y="6416"/>
                </a:lnTo>
                <a:lnTo>
                  <a:pt x="16073" y="6407"/>
                </a:lnTo>
                <a:lnTo>
                  <a:pt x="16073" y="6399"/>
                </a:lnTo>
                <a:lnTo>
                  <a:pt x="16073" y="6390"/>
                </a:lnTo>
                <a:lnTo>
                  <a:pt x="16065" y="6390"/>
                </a:lnTo>
                <a:lnTo>
                  <a:pt x="16065" y="6407"/>
                </a:lnTo>
                <a:close/>
                <a:moveTo>
                  <a:pt x="15500" y="7315"/>
                </a:moveTo>
                <a:lnTo>
                  <a:pt x="15491" y="7324"/>
                </a:lnTo>
                <a:lnTo>
                  <a:pt x="15500" y="7324"/>
                </a:lnTo>
                <a:close/>
                <a:moveTo>
                  <a:pt x="16356" y="6522"/>
                </a:moveTo>
                <a:lnTo>
                  <a:pt x="16347" y="6531"/>
                </a:lnTo>
                <a:lnTo>
                  <a:pt x="16356" y="6531"/>
                </a:lnTo>
                <a:lnTo>
                  <a:pt x="16364" y="6531"/>
                </a:lnTo>
                <a:lnTo>
                  <a:pt x="16356" y="6531"/>
                </a:lnTo>
                <a:close/>
                <a:moveTo>
                  <a:pt x="15500" y="7342"/>
                </a:moveTo>
                <a:lnTo>
                  <a:pt x="15491" y="7342"/>
                </a:lnTo>
                <a:close/>
                <a:moveTo>
                  <a:pt x="16276" y="6540"/>
                </a:moveTo>
                <a:lnTo>
                  <a:pt x="16267" y="6540"/>
                </a:lnTo>
                <a:lnTo>
                  <a:pt x="16267" y="6549"/>
                </a:lnTo>
                <a:lnTo>
                  <a:pt x="16276" y="6549"/>
                </a:lnTo>
                <a:lnTo>
                  <a:pt x="16285" y="6540"/>
                </a:lnTo>
                <a:lnTo>
                  <a:pt x="16285" y="6531"/>
                </a:lnTo>
                <a:close/>
                <a:moveTo>
                  <a:pt x="16312" y="6549"/>
                </a:moveTo>
                <a:lnTo>
                  <a:pt x="16303" y="6549"/>
                </a:lnTo>
                <a:lnTo>
                  <a:pt x="16303" y="6557"/>
                </a:lnTo>
                <a:lnTo>
                  <a:pt x="16312" y="6557"/>
                </a:lnTo>
                <a:lnTo>
                  <a:pt x="16312" y="6549"/>
                </a:lnTo>
                <a:lnTo>
                  <a:pt x="16320" y="6557"/>
                </a:lnTo>
                <a:lnTo>
                  <a:pt x="16320" y="6549"/>
                </a:lnTo>
                <a:close/>
                <a:moveTo>
                  <a:pt x="15041" y="6434"/>
                </a:moveTo>
                <a:lnTo>
                  <a:pt x="15041" y="6443"/>
                </a:lnTo>
                <a:lnTo>
                  <a:pt x="15059" y="6443"/>
                </a:lnTo>
                <a:lnTo>
                  <a:pt x="15059" y="6452"/>
                </a:lnTo>
                <a:lnTo>
                  <a:pt x="15068" y="6460"/>
                </a:lnTo>
                <a:lnTo>
                  <a:pt x="15076" y="6452"/>
                </a:lnTo>
                <a:lnTo>
                  <a:pt x="15068" y="6452"/>
                </a:lnTo>
                <a:lnTo>
                  <a:pt x="15059" y="6443"/>
                </a:lnTo>
                <a:lnTo>
                  <a:pt x="15050" y="6443"/>
                </a:lnTo>
                <a:close/>
                <a:moveTo>
                  <a:pt x="15244" y="8807"/>
                </a:moveTo>
                <a:lnTo>
                  <a:pt x="15253" y="8816"/>
                </a:lnTo>
                <a:lnTo>
                  <a:pt x="15253" y="8825"/>
                </a:lnTo>
                <a:lnTo>
                  <a:pt x="15262" y="8825"/>
                </a:lnTo>
                <a:lnTo>
                  <a:pt x="15262" y="8816"/>
                </a:lnTo>
                <a:lnTo>
                  <a:pt x="15262" y="8807"/>
                </a:lnTo>
                <a:lnTo>
                  <a:pt x="15262" y="8798"/>
                </a:lnTo>
                <a:lnTo>
                  <a:pt x="15253" y="8798"/>
                </a:lnTo>
                <a:lnTo>
                  <a:pt x="15253" y="8789"/>
                </a:lnTo>
                <a:lnTo>
                  <a:pt x="15253" y="8781"/>
                </a:lnTo>
                <a:lnTo>
                  <a:pt x="15244" y="8772"/>
                </a:lnTo>
                <a:lnTo>
                  <a:pt x="15244" y="8781"/>
                </a:lnTo>
                <a:lnTo>
                  <a:pt x="15235" y="8781"/>
                </a:lnTo>
                <a:lnTo>
                  <a:pt x="15235" y="8798"/>
                </a:lnTo>
                <a:lnTo>
                  <a:pt x="15235" y="8807"/>
                </a:lnTo>
                <a:close/>
                <a:moveTo>
                  <a:pt x="15271" y="8745"/>
                </a:moveTo>
                <a:lnTo>
                  <a:pt x="15279" y="8745"/>
                </a:lnTo>
                <a:lnTo>
                  <a:pt x="15288" y="8736"/>
                </a:lnTo>
                <a:lnTo>
                  <a:pt x="15288" y="8728"/>
                </a:lnTo>
                <a:lnTo>
                  <a:pt x="15288" y="8719"/>
                </a:lnTo>
                <a:lnTo>
                  <a:pt x="15288" y="8710"/>
                </a:lnTo>
                <a:lnTo>
                  <a:pt x="15279" y="8710"/>
                </a:lnTo>
                <a:lnTo>
                  <a:pt x="15271" y="8710"/>
                </a:lnTo>
                <a:lnTo>
                  <a:pt x="15279" y="8728"/>
                </a:lnTo>
                <a:close/>
                <a:moveTo>
                  <a:pt x="15271" y="8939"/>
                </a:moveTo>
                <a:lnTo>
                  <a:pt x="15279" y="8939"/>
                </a:lnTo>
                <a:lnTo>
                  <a:pt x="15279" y="8931"/>
                </a:lnTo>
                <a:lnTo>
                  <a:pt x="15288" y="8931"/>
                </a:lnTo>
                <a:lnTo>
                  <a:pt x="15288" y="8913"/>
                </a:lnTo>
                <a:lnTo>
                  <a:pt x="15279" y="8922"/>
                </a:lnTo>
                <a:lnTo>
                  <a:pt x="15271" y="8931"/>
                </a:lnTo>
                <a:close/>
                <a:moveTo>
                  <a:pt x="15041" y="6425"/>
                </a:moveTo>
                <a:lnTo>
                  <a:pt x="15050" y="6434"/>
                </a:lnTo>
                <a:lnTo>
                  <a:pt x="15050" y="6425"/>
                </a:lnTo>
                <a:lnTo>
                  <a:pt x="15050" y="6416"/>
                </a:lnTo>
                <a:close/>
                <a:moveTo>
                  <a:pt x="15306" y="7165"/>
                </a:moveTo>
                <a:lnTo>
                  <a:pt x="15297" y="7165"/>
                </a:lnTo>
                <a:lnTo>
                  <a:pt x="15297" y="7174"/>
                </a:lnTo>
                <a:lnTo>
                  <a:pt x="15306" y="7174"/>
                </a:lnTo>
                <a:close/>
                <a:moveTo>
                  <a:pt x="15429" y="7104"/>
                </a:moveTo>
                <a:lnTo>
                  <a:pt x="15429" y="7112"/>
                </a:lnTo>
                <a:lnTo>
                  <a:pt x="15438" y="7121"/>
                </a:lnTo>
                <a:lnTo>
                  <a:pt x="15447" y="7121"/>
                </a:lnTo>
                <a:lnTo>
                  <a:pt x="15456" y="7121"/>
                </a:lnTo>
                <a:lnTo>
                  <a:pt x="15456" y="7130"/>
                </a:lnTo>
                <a:lnTo>
                  <a:pt x="15456" y="7121"/>
                </a:lnTo>
                <a:lnTo>
                  <a:pt x="15447" y="7112"/>
                </a:lnTo>
                <a:lnTo>
                  <a:pt x="15447" y="7121"/>
                </a:lnTo>
                <a:lnTo>
                  <a:pt x="15438" y="7112"/>
                </a:lnTo>
                <a:lnTo>
                  <a:pt x="15438" y="7104"/>
                </a:lnTo>
                <a:lnTo>
                  <a:pt x="15438" y="7095"/>
                </a:lnTo>
                <a:lnTo>
                  <a:pt x="15438" y="7104"/>
                </a:lnTo>
                <a:close/>
                <a:moveTo>
                  <a:pt x="15297" y="7201"/>
                </a:moveTo>
                <a:lnTo>
                  <a:pt x="15297" y="7192"/>
                </a:lnTo>
                <a:lnTo>
                  <a:pt x="15297" y="7201"/>
                </a:lnTo>
                <a:lnTo>
                  <a:pt x="15306" y="7201"/>
                </a:lnTo>
                <a:lnTo>
                  <a:pt x="15315" y="7201"/>
                </a:lnTo>
                <a:lnTo>
                  <a:pt x="15323" y="7201"/>
                </a:lnTo>
                <a:lnTo>
                  <a:pt x="15315" y="7192"/>
                </a:lnTo>
                <a:lnTo>
                  <a:pt x="15315" y="7201"/>
                </a:lnTo>
                <a:lnTo>
                  <a:pt x="15306" y="7192"/>
                </a:lnTo>
                <a:lnTo>
                  <a:pt x="15306" y="7183"/>
                </a:lnTo>
                <a:lnTo>
                  <a:pt x="15297" y="7183"/>
                </a:lnTo>
                <a:lnTo>
                  <a:pt x="15297" y="7192"/>
                </a:lnTo>
                <a:lnTo>
                  <a:pt x="15306" y="7201"/>
                </a:lnTo>
                <a:close/>
                <a:moveTo>
                  <a:pt x="15482" y="7227"/>
                </a:moveTo>
                <a:lnTo>
                  <a:pt x="15491" y="7227"/>
                </a:lnTo>
                <a:lnTo>
                  <a:pt x="15491" y="7218"/>
                </a:lnTo>
                <a:lnTo>
                  <a:pt x="15482" y="7218"/>
                </a:lnTo>
                <a:close/>
                <a:moveTo>
                  <a:pt x="14168" y="5516"/>
                </a:moveTo>
                <a:lnTo>
                  <a:pt x="14168" y="5525"/>
                </a:lnTo>
                <a:lnTo>
                  <a:pt x="14177" y="5525"/>
                </a:lnTo>
                <a:lnTo>
                  <a:pt x="14177" y="5516"/>
                </a:lnTo>
                <a:close/>
                <a:moveTo>
                  <a:pt x="14256" y="5534"/>
                </a:moveTo>
                <a:lnTo>
                  <a:pt x="14247" y="5534"/>
                </a:lnTo>
                <a:lnTo>
                  <a:pt x="14256" y="5534"/>
                </a:lnTo>
                <a:lnTo>
                  <a:pt x="14265" y="5525"/>
                </a:lnTo>
                <a:lnTo>
                  <a:pt x="14274" y="5525"/>
                </a:lnTo>
                <a:lnTo>
                  <a:pt x="14265" y="5525"/>
                </a:lnTo>
                <a:close/>
                <a:moveTo>
                  <a:pt x="14274" y="5384"/>
                </a:moveTo>
                <a:lnTo>
                  <a:pt x="14265" y="5384"/>
                </a:lnTo>
                <a:lnTo>
                  <a:pt x="14256" y="5384"/>
                </a:lnTo>
                <a:lnTo>
                  <a:pt x="14256" y="5392"/>
                </a:lnTo>
                <a:lnTo>
                  <a:pt x="14265" y="5401"/>
                </a:lnTo>
                <a:lnTo>
                  <a:pt x="14265" y="5410"/>
                </a:lnTo>
                <a:lnTo>
                  <a:pt x="14256" y="5410"/>
                </a:lnTo>
                <a:lnTo>
                  <a:pt x="14265" y="5419"/>
                </a:lnTo>
                <a:lnTo>
                  <a:pt x="14274" y="5410"/>
                </a:lnTo>
                <a:lnTo>
                  <a:pt x="14282" y="5410"/>
                </a:lnTo>
                <a:lnTo>
                  <a:pt x="14282" y="5392"/>
                </a:lnTo>
                <a:lnTo>
                  <a:pt x="14282" y="5384"/>
                </a:lnTo>
                <a:close/>
                <a:moveTo>
                  <a:pt x="14256" y="5242"/>
                </a:moveTo>
                <a:lnTo>
                  <a:pt x="14247" y="5242"/>
                </a:lnTo>
                <a:lnTo>
                  <a:pt x="14247" y="5251"/>
                </a:lnTo>
                <a:lnTo>
                  <a:pt x="14265" y="5251"/>
                </a:lnTo>
                <a:lnTo>
                  <a:pt x="14265" y="5242"/>
                </a:lnTo>
                <a:close/>
                <a:moveTo>
                  <a:pt x="14238" y="5216"/>
                </a:moveTo>
                <a:lnTo>
                  <a:pt x="14229" y="5216"/>
                </a:lnTo>
                <a:lnTo>
                  <a:pt x="14238" y="5225"/>
                </a:lnTo>
                <a:lnTo>
                  <a:pt x="14247" y="5225"/>
                </a:lnTo>
                <a:close/>
                <a:moveTo>
                  <a:pt x="14282" y="5463"/>
                </a:moveTo>
                <a:lnTo>
                  <a:pt x="14274" y="5463"/>
                </a:lnTo>
                <a:lnTo>
                  <a:pt x="14265" y="5472"/>
                </a:lnTo>
                <a:lnTo>
                  <a:pt x="14274" y="5472"/>
                </a:lnTo>
                <a:lnTo>
                  <a:pt x="14282" y="5472"/>
                </a:lnTo>
                <a:lnTo>
                  <a:pt x="14291" y="5463"/>
                </a:lnTo>
                <a:close/>
                <a:moveTo>
                  <a:pt x="14212" y="5507"/>
                </a:moveTo>
                <a:lnTo>
                  <a:pt x="14203" y="5507"/>
                </a:lnTo>
                <a:lnTo>
                  <a:pt x="14203" y="5516"/>
                </a:lnTo>
                <a:lnTo>
                  <a:pt x="14212" y="5516"/>
                </a:lnTo>
                <a:close/>
                <a:moveTo>
                  <a:pt x="14291" y="5313"/>
                </a:moveTo>
                <a:lnTo>
                  <a:pt x="14282" y="5313"/>
                </a:lnTo>
                <a:lnTo>
                  <a:pt x="14282" y="5322"/>
                </a:lnTo>
                <a:lnTo>
                  <a:pt x="14274" y="5322"/>
                </a:lnTo>
                <a:lnTo>
                  <a:pt x="14265" y="5322"/>
                </a:lnTo>
                <a:lnTo>
                  <a:pt x="14256" y="5331"/>
                </a:lnTo>
                <a:lnTo>
                  <a:pt x="14265" y="5340"/>
                </a:lnTo>
                <a:lnTo>
                  <a:pt x="14274" y="5340"/>
                </a:lnTo>
                <a:lnTo>
                  <a:pt x="14282" y="5331"/>
                </a:lnTo>
                <a:lnTo>
                  <a:pt x="14291" y="5331"/>
                </a:lnTo>
                <a:lnTo>
                  <a:pt x="14282" y="5331"/>
                </a:lnTo>
                <a:lnTo>
                  <a:pt x="14274" y="5340"/>
                </a:lnTo>
                <a:lnTo>
                  <a:pt x="14282" y="5348"/>
                </a:lnTo>
                <a:lnTo>
                  <a:pt x="14300" y="5348"/>
                </a:lnTo>
                <a:lnTo>
                  <a:pt x="14309" y="5348"/>
                </a:lnTo>
                <a:lnTo>
                  <a:pt x="14300" y="5340"/>
                </a:lnTo>
                <a:lnTo>
                  <a:pt x="14309" y="5340"/>
                </a:lnTo>
                <a:lnTo>
                  <a:pt x="14309" y="5348"/>
                </a:lnTo>
                <a:lnTo>
                  <a:pt x="14309" y="5340"/>
                </a:lnTo>
                <a:lnTo>
                  <a:pt x="14309" y="5331"/>
                </a:lnTo>
                <a:lnTo>
                  <a:pt x="14300" y="5322"/>
                </a:lnTo>
                <a:close/>
                <a:moveTo>
                  <a:pt x="14159" y="5543"/>
                </a:moveTo>
                <a:lnTo>
                  <a:pt x="14159" y="5534"/>
                </a:lnTo>
                <a:lnTo>
                  <a:pt x="14159" y="5543"/>
                </a:lnTo>
                <a:lnTo>
                  <a:pt x="14150" y="5543"/>
                </a:lnTo>
                <a:lnTo>
                  <a:pt x="14141" y="5543"/>
                </a:lnTo>
                <a:close/>
                <a:moveTo>
                  <a:pt x="14291" y="5551"/>
                </a:moveTo>
                <a:lnTo>
                  <a:pt x="14291" y="5560"/>
                </a:lnTo>
                <a:lnTo>
                  <a:pt x="14300" y="5551"/>
                </a:lnTo>
                <a:lnTo>
                  <a:pt x="14291" y="5551"/>
                </a:lnTo>
                <a:lnTo>
                  <a:pt x="14300" y="5551"/>
                </a:lnTo>
                <a:close/>
                <a:moveTo>
                  <a:pt x="14088" y="5437"/>
                </a:moveTo>
                <a:lnTo>
                  <a:pt x="14080" y="5437"/>
                </a:lnTo>
                <a:close/>
                <a:moveTo>
                  <a:pt x="14194" y="5463"/>
                </a:moveTo>
                <a:lnTo>
                  <a:pt x="14203" y="5472"/>
                </a:lnTo>
                <a:lnTo>
                  <a:pt x="14212" y="5472"/>
                </a:lnTo>
                <a:lnTo>
                  <a:pt x="14212" y="5463"/>
                </a:lnTo>
                <a:lnTo>
                  <a:pt x="14203" y="5463"/>
                </a:lnTo>
                <a:close/>
                <a:moveTo>
                  <a:pt x="14353" y="5648"/>
                </a:moveTo>
                <a:lnTo>
                  <a:pt x="14362" y="5648"/>
                </a:lnTo>
                <a:lnTo>
                  <a:pt x="14353" y="5640"/>
                </a:lnTo>
                <a:lnTo>
                  <a:pt x="14353" y="5631"/>
                </a:lnTo>
                <a:lnTo>
                  <a:pt x="14353" y="5622"/>
                </a:lnTo>
                <a:lnTo>
                  <a:pt x="14362" y="5613"/>
                </a:lnTo>
                <a:lnTo>
                  <a:pt x="14353" y="5622"/>
                </a:lnTo>
                <a:lnTo>
                  <a:pt x="14344" y="5631"/>
                </a:lnTo>
                <a:lnTo>
                  <a:pt x="14353" y="5640"/>
                </a:lnTo>
                <a:close/>
                <a:moveTo>
                  <a:pt x="14221" y="5260"/>
                </a:moveTo>
                <a:lnTo>
                  <a:pt x="14212" y="5269"/>
                </a:lnTo>
                <a:lnTo>
                  <a:pt x="14212" y="5260"/>
                </a:lnTo>
                <a:lnTo>
                  <a:pt x="14203" y="5260"/>
                </a:lnTo>
                <a:lnTo>
                  <a:pt x="14194" y="5260"/>
                </a:lnTo>
                <a:lnTo>
                  <a:pt x="14203" y="5269"/>
                </a:lnTo>
                <a:lnTo>
                  <a:pt x="14203" y="5278"/>
                </a:lnTo>
                <a:lnTo>
                  <a:pt x="14212" y="5278"/>
                </a:lnTo>
                <a:lnTo>
                  <a:pt x="14212" y="5269"/>
                </a:lnTo>
                <a:lnTo>
                  <a:pt x="14212" y="5278"/>
                </a:lnTo>
                <a:lnTo>
                  <a:pt x="14221" y="5278"/>
                </a:lnTo>
                <a:lnTo>
                  <a:pt x="14221" y="5269"/>
                </a:lnTo>
                <a:lnTo>
                  <a:pt x="14229" y="5260"/>
                </a:lnTo>
                <a:close/>
                <a:moveTo>
                  <a:pt x="20008" y="8286"/>
                </a:moveTo>
                <a:lnTo>
                  <a:pt x="20017" y="8295"/>
                </a:lnTo>
                <a:lnTo>
                  <a:pt x="20017" y="8286"/>
                </a:lnTo>
                <a:close/>
                <a:moveTo>
                  <a:pt x="14221" y="5543"/>
                </a:moveTo>
                <a:lnTo>
                  <a:pt x="14221" y="5534"/>
                </a:lnTo>
                <a:lnTo>
                  <a:pt x="14212" y="5534"/>
                </a:lnTo>
                <a:lnTo>
                  <a:pt x="14212" y="5543"/>
                </a:lnTo>
                <a:close/>
                <a:moveTo>
                  <a:pt x="14238" y="5516"/>
                </a:moveTo>
                <a:lnTo>
                  <a:pt x="14238" y="5507"/>
                </a:lnTo>
                <a:lnTo>
                  <a:pt x="14238" y="5498"/>
                </a:lnTo>
                <a:lnTo>
                  <a:pt x="14229" y="5498"/>
                </a:lnTo>
                <a:lnTo>
                  <a:pt x="14221" y="5507"/>
                </a:lnTo>
                <a:lnTo>
                  <a:pt x="14221" y="5516"/>
                </a:lnTo>
                <a:lnTo>
                  <a:pt x="14229" y="5525"/>
                </a:lnTo>
                <a:close/>
                <a:moveTo>
                  <a:pt x="14229" y="5481"/>
                </a:moveTo>
                <a:lnTo>
                  <a:pt x="14221" y="5472"/>
                </a:lnTo>
                <a:lnTo>
                  <a:pt x="14221" y="5481"/>
                </a:lnTo>
                <a:close/>
                <a:moveTo>
                  <a:pt x="14080" y="5357"/>
                </a:moveTo>
                <a:lnTo>
                  <a:pt x="14080" y="5348"/>
                </a:lnTo>
                <a:lnTo>
                  <a:pt x="14071" y="5348"/>
                </a:lnTo>
                <a:lnTo>
                  <a:pt x="14062" y="5348"/>
                </a:lnTo>
                <a:lnTo>
                  <a:pt x="14044" y="5357"/>
                </a:lnTo>
                <a:lnTo>
                  <a:pt x="14035" y="5357"/>
                </a:lnTo>
                <a:lnTo>
                  <a:pt x="14044" y="5357"/>
                </a:lnTo>
                <a:lnTo>
                  <a:pt x="14053" y="5357"/>
                </a:lnTo>
                <a:lnTo>
                  <a:pt x="14062" y="5357"/>
                </a:lnTo>
                <a:lnTo>
                  <a:pt x="14062" y="5366"/>
                </a:lnTo>
                <a:lnTo>
                  <a:pt x="14071" y="5366"/>
                </a:lnTo>
                <a:lnTo>
                  <a:pt x="14080" y="5375"/>
                </a:lnTo>
                <a:lnTo>
                  <a:pt x="14088" y="5384"/>
                </a:lnTo>
                <a:lnTo>
                  <a:pt x="14097" y="5384"/>
                </a:lnTo>
                <a:lnTo>
                  <a:pt x="14097" y="5392"/>
                </a:lnTo>
                <a:lnTo>
                  <a:pt x="14106" y="5401"/>
                </a:lnTo>
                <a:lnTo>
                  <a:pt x="14115" y="5401"/>
                </a:lnTo>
                <a:lnTo>
                  <a:pt x="14124" y="5401"/>
                </a:lnTo>
                <a:lnTo>
                  <a:pt x="14132" y="5401"/>
                </a:lnTo>
                <a:lnTo>
                  <a:pt x="14132" y="5410"/>
                </a:lnTo>
                <a:lnTo>
                  <a:pt x="14132" y="5419"/>
                </a:lnTo>
                <a:lnTo>
                  <a:pt x="14141" y="5428"/>
                </a:lnTo>
                <a:lnTo>
                  <a:pt x="14150" y="5428"/>
                </a:lnTo>
                <a:lnTo>
                  <a:pt x="14159" y="5437"/>
                </a:lnTo>
                <a:lnTo>
                  <a:pt x="14168" y="5428"/>
                </a:lnTo>
                <a:lnTo>
                  <a:pt x="14168" y="5419"/>
                </a:lnTo>
                <a:lnTo>
                  <a:pt x="14159" y="5419"/>
                </a:lnTo>
                <a:lnTo>
                  <a:pt x="14150" y="5419"/>
                </a:lnTo>
                <a:lnTo>
                  <a:pt x="14141" y="5410"/>
                </a:lnTo>
                <a:lnTo>
                  <a:pt x="14141" y="5401"/>
                </a:lnTo>
                <a:lnTo>
                  <a:pt x="14132" y="5392"/>
                </a:lnTo>
                <a:lnTo>
                  <a:pt x="14132" y="5384"/>
                </a:lnTo>
                <a:lnTo>
                  <a:pt x="14132" y="5375"/>
                </a:lnTo>
                <a:lnTo>
                  <a:pt x="14115" y="5375"/>
                </a:lnTo>
                <a:lnTo>
                  <a:pt x="14097" y="5366"/>
                </a:lnTo>
                <a:lnTo>
                  <a:pt x="14088" y="5366"/>
                </a:lnTo>
                <a:close/>
                <a:moveTo>
                  <a:pt x="13877" y="5392"/>
                </a:moveTo>
                <a:lnTo>
                  <a:pt x="13877" y="5401"/>
                </a:lnTo>
                <a:lnTo>
                  <a:pt x="13885" y="5401"/>
                </a:lnTo>
                <a:lnTo>
                  <a:pt x="13877" y="5401"/>
                </a:lnTo>
                <a:close/>
                <a:moveTo>
                  <a:pt x="14097" y="5640"/>
                </a:moveTo>
                <a:lnTo>
                  <a:pt x="14088" y="5640"/>
                </a:lnTo>
                <a:lnTo>
                  <a:pt x="14088" y="5648"/>
                </a:lnTo>
                <a:lnTo>
                  <a:pt x="14088" y="5657"/>
                </a:lnTo>
                <a:lnTo>
                  <a:pt x="14088" y="5666"/>
                </a:lnTo>
                <a:lnTo>
                  <a:pt x="14097" y="5666"/>
                </a:lnTo>
                <a:lnTo>
                  <a:pt x="14115" y="5666"/>
                </a:lnTo>
                <a:lnTo>
                  <a:pt x="14124" y="5666"/>
                </a:lnTo>
                <a:lnTo>
                  <a:pt x="14159" y="5675"/>
                </a:lnTo>
                <a:lnTo>
                  <a:pt x="14168" y="5675"/>
                </a:lnTo>
                <a:lnTo>
                  <a:pt x="14177" y="5675"/>
                </a:lnTo>
                <a:lnTo>
                  <a:pt x="14177" y="5684"/>
                </a:lnTo>
                <a:lnTo>
                  <a:pt x="14177" y="5693"/>
                </a:lnTo>
                <a:lnTo>
                  <a:pt x="14212" y="5684"/>
                </a:lnTo>
                <a:lnTo>
                  <a:pt x="14238" y="5684"/>
                </a:lnTo>
                <a:lnTo>
                  <a:pt x="14256" y="5684"/>
                </a:lnTo>
                <a:lnTo>
                  <a:pt x="14274" y="5684"/>
                </a:lnTo>
                <a:lnTo>
                  <a:pt x="14282" y="5684"/>
                </a:lnTo>
                <a:lnTo>
                  <a:pt x="14282" y="5675"/>
                </a:lnTo>
                <a:lnTo>
                  <a:pt x="14291" y="5675"/>
                </a:lnTo>
                <a:lnTo>
                  <a:pt x="14291" y="5666"/>
                </a:lnTo>
                <a:lnTo>
                  <a:pt x="14291" y="5657"/>
                </a:lnTo>
                <a:lnTo>
                  <a:pt x="14282" y="5666"/>
                </a:lnTo>
                <a:lnTo>
                  <a:pt x="14274" y="5666"/>
                </a:lnTo>
                <a:lnTo>
                  <a:pt x="14256" y="5666"/>
                </a:lnTo>
                <a:lnTo>
                  <a:pt x="14256" y="5675"/>
                </a:lnTo>
                <a:lnTo>
                  <a:pt x="14247" y="5675"/>
                </a:lnTo>
                <a:lnTo>
                  <a:pt x="14247" y="5666"/>
                </a:lnTo>
                <a:lnTo>
                  <a:pt x="14247" y="5657"/>
                </a:lnTo>
                <a:lnTo>
                  <a:pt x="14238" y="5657"/>
                </a:lnTo>
                <a:lnTo>
                  <a:pt x="14229" y="5657"/>
                </a:lnTo>
                <a:lnTo>
                  <a:pt x="14221" y="5657"/>
                </a:lnTo>
                <a:lnTo>
                  <a:pt x="14203" y="5657"/>
                </a:lnTo>
                <a:lnTo>
                  <a:pt x="14194" y="5648"/>
                </a:lnTo>
                <a:lnTo>
                  <a:pt x="14177" y="5648"/>
                </a:lnTo>
                <a:lnTo>
                  <a:pt x="14168" y="5648"/>
                </a:lnTo>
                <a:lnTo>
                  <a:pt x="14159" y="5648"/>
                </a:lnTo>
                <a:lnTo>
                  <a:pt x="14150" y="5657"/>
                </a:lnTo>
                <a:lnTo>
                  <a:pt x="14141" y="5657"/>
                </a:lnTo>
                <a:lnTo>
                  <a:pt x="14141" y="5648"/>
                </a:lnTo>
                <a:lnTo>
                  <a:pt x="14132" y="5648"/>
                </a:lnTo>
                <a:lnTo>
                  <a:pt x="14132" y="5640"/>
                </a:lnTo>
                <a:lnTo>
                  <a:pt x="14132" y="5631"/>
                </a:lnTo>
                <a:lnTo>
                  <a:pt x="14124" y="5631"/>
                </a:lnTo>
                <a:lnTo>
                  <a:pt x="14124" y="5640"/>
                </a:lnTo>
                <a:lnTo>
                  <a:pt x="14115" y="5640"/>
                </a:lnTo>
                <a:lnTo>
                  <a:pt x="14106" y="5640"/>
                </a:lnTo>
                <a:lnTo>
                  <a:pt x="14106" y="5631"/>
                </a:lnTo>
                <a:lnTo>
                  <a:pt x="14097" y="5631"/>
                </a:lnTo>
                <a:close/>
                <a:moveTo>
                  <a:pt x="14097" y="5340"/>
                </a:moveTo>
                <a:lnTo>
                  <a:pt x="14106" y="5340"/>
                </a:lnTo>
                <a:lnTo>
                  <a:pt x="14088" y="5331"/>
                </a:lnTo>
                <a:close/>
                <a:moveTo>
                  <a:pt x="14115" y="5331"/>
                </a:moveTo>
                <a:lnTo>
                  <a:pt x="14115" y="5322"/>
                </a:lnTo>
                <a:lnTo>
                  <a:pt x="14115" y="5331"/>
                </a:lnTo>
                <a:lnTo>
                  <a:pt x="14106" y="5331"/>
                </a:lnTo>
                <a:close/>
                <a:moveTo>
                  <a:pt x="14053" y="5587"/>
                </a:moveTo>
                <a:lnTo>
                  <a:pt x="14053" y="5578"/>
                </a:lnTo>
                <a:lnTo>
                  <a:pt x="14044" y="5578"/>
                </a:lnTo>
                <a:lnTo>
                  <a:pt x="14044" y="5569"/>
                </a:lnTo>
                <a:lnTo>
                  <a:pt x="14044" y="5578"/>
                </a:lnTo>
                <a:lnTo>
                  <a:pt x="14044" y="5587"/>
                </a:lnTo>
                <a:close/>
                <a:moveTo>
                  <a:pt x="13877" y="5366"/>
                </a:moveTo>
                <a:lnTo>
                  <a:pt x="13868" y="5366"/>
                </a:lnTo>
                <a:lnTo>
                  <a:pt x="13868" y="5375"/>
                </a:lnTo>
                <a:lnTo>
                  <a:pt x="13868" y="5384"/>
                </a:lnTo>
                <a:lnTo>
                  <a:pt x="13877" y="5384"/>
                </a:lnTo>
                <a:lnTo>
                  <a:pt x="13877" y="5375"/>
                </a:lnTo>
                <a:lnTo>
                  <a:pt x="13877" y="5366"/>
                </a:lnTo>
                <a:lnTo>
                  <a:pt x="13877" y="5357"/>
                </a:lnTo>
                <a:close/>
                <a:moveTo>
                  <a:pt x="13877" y="5437"/>
                </a:moveTo>
                <a:lnTo>
                  <a:pt x="13877" y="5445"/>
                </a:lnTo>
                <a:lnTo>
                  <a:pt x="13877" y="5454"/>
                </a:lnTo>
                <a:lnTo>
                  <a:pt x="13885" y="5463"/>
                </a:lnTo>
                <a:lnTo>
                  <a:pt x="13894" y="5454"/>
                </a:lnTo>
                <a:lnTo>
                  <a:pt x="13903" y="5454"/>
                </a:lnTo>
                <a:lnTo>
                  <a:pt x="13894" y="5445"/>
                </a:lnTo>
                <a:lnTo>
                  <a:pt x="13885" y="5445"/>
                </a:lnTo>
                <a:close/>
                <a:moveTo>
                  <a:pt x="13868" y="5401"/>
                </a:moveTo>
                <a:lnTo>
                  <a:pt x="13859" y="5401"/>
                </a:lnTo>
                <a:lnTo>
                  <a:pt x="13850" y="5410"/>
                </a:lnTo>
                <a:lnTo>
                  <a:pt x="13850" y="5419"/>
                </a:lnTo>
                <a:lnTo>
                  <a:pt x="13859" y="5419"/>
                </a:lnTo>
                <a:lnTo>
                  <a:pt x="13859" y="5410"/>
                </a:lnTo>
                <a:lnTo>
                  <a:pt x="13868" y="5419"/>
                </a:lnTo>
                <a:lnTo>
                  <a:pt x="13868" y="5428"/>
                </a:lnTo>
                <a:lnTo>
                  <a:pt x="13868" y="5419"/>
                </a:lnTo>
                <a:lnTo>
                  <a:pt x="13885" y="5428"/>
                </a:lnTo>
                <a:lnTo>
                  <a:pt x="13885" y="5419"/>
                </a:lnTo>
                <a:lnTo>
                  <a:pt x="13877" y="5410"/>
                </a:lnTo>
                <a:lnTo>
                  <a:pt x="13868" y="5401"/>
                </a:lnTo>
                <a:lnTo>
                  <a:pt x="13868" y="5392"/>
                </a:lnTo>
                <a:close/>
                <a:moveTo>
                  <a:pt x="14362" y="5525"/>
                </a:moveTo>
                <a:lnTo>
                  <a:pt x="14353" y="5525"/>
                </a:lnTo>
                <a:lnTo>
                  <a:pt x="14344" y="5534"/>
                </a:lnTo>
                <a:lnTo>
                  <a:pt x="14335" y="5534"/>
                </a:lnTo>
                <a:lnTo>
                  <a:pt x="14335" y="5543"/>
                </a:lnTo>
                <a:lnTo>
                  <a:pt x="14344" y="5534"/>
                </a:lnTo>
                <a:lnTo>
                  <a:pt x="14353" y="5534"/>
                </a:lnTo>
                <a:lnTo>
                  <a:pt x="14371" y="5525"/>
                </a:lnTo>
                <a:close/>
                <a:moveTo>
                  <a:pt x="14150" y="5481"/>
                </a:moveTo>
                <a:lnTo>
                  <a:pt x="14150" y="5490"/>
                </a:lnTo>
                <a:lnTo>
                  <a:pt x="14159" y="5481"/>
                </a:lnTo>
                <a:close/>
                <a:moveTo>
                  <a:pt x="14159" y="5507"/>
                </a:moveTo>
                <a:lnTo>
                  <a:pt x="14159" y="5498"/>
                </a:lnTo>
                <a:lnTo>
                  <a:pt x="14150" y="5498"/>
                </a:lnTo>
                <a:lnTo>
                  <a:pt x="14150" y="5507"/>
                </a:lnTo>
                <a:close/>
                <a:moveTo>
                  <a:pt x="14159" y="5348"/>
                </a:moveTo>
                <a:lnTo>
                  <a:pt x="14159" y="5357"/>
                </a:lnTo>
                <a:lnTo>
                  <a:pt x="14159" y="5366"/>
                </a:lnTo>
                <a:lnTo>
                  <a:pt x="14168" y="5366"/>
                </a:lnTo>
                <a:lnTo>
                  <a:pt x="14168" y="5357"/>
                </a:lnTo>
                <a:close/>
                <a:moveTo>
                  <a:pt x="14177" y="5198"/>
                </a:moveTo>
                <a:lnTo>
                  <a:pt x="14177" y="5189"/>
                </a:lnTo>
                <a:lnTo>
                  <a:pt x="14168" y="5189"/>
                </a:lnTo>
                <a:lnTo>
                  <a:pt x="14168" y="5198"/>
                </a:lnTo>
                <a:lnTo>
                  <a:pt x="14159" y="5198"/>
                </a:lnTo>
                <a:lnTo>
                  <a:pt x="14159" y="5207"/>
                </a:lnTo>
                <a:lnTo>
                  <a:pt x="14168" y="5207"/>
                </a:lnTo>
                <a:lnTo>
                  <a:pt x="14177" y="5207"/>
                </a:lnTo>
                <a:close/>
                <a:moveTo>
                  <a:pt x="14185" y="5481"/>
                </a:moveTo>
                <a:lnTo>
                  <a:pt x="14194" y="5481"/>
                </a:lnTo>
                <a:lnTo>
                  <a:pt x="14194" y="5472"/>
                </a:lnTo>
                <a:lnTo>
                  <a:pt x="14185" y="5472"/>
                </a:lnTo>
                <a:close/>
                <a:moveTo>
                  <a:pt x="14141" y="5463"/>
                </a:moveTo>
                <a:lnTo>
                  <a:pt x="14141" y="5472"/>
                </a:lnTo>
                <a:lnTo>
                  <a:pt x="14150" y="5472"/>
                </a:lnTo>
                <a:lnTo>
                  <a:pt x="14150" y="5463"/>
                </a:lnTo>
                <a:close/>
                <a:moveTo>
                  <a:pt x="14185" y="5437"/>
                </a:moveTo>
                <a:lnTo>
                  <a:pt x="14177" y="5437"/>
                </a:lnTo>
                <a:lnTo>
                  <a:pt x="14177" y="5445"/>
                </a:lnTo>
                <a:lnTo>
                  <a:pt x="14185" y="5454"/>
                </a:lnTo>
                <a:lnTo>
                  <a:pt x="14194" y="5454"/>
                </a:lnTo>
                <a:lnTo>
                  <a:pt x="14194" y="5445"/>
                </a:lnTo>
                <a:lnTo>
                  <a:pt x="14194" y="5437"/>
                </a:lnTo>
                <a:close/>
                <a:moveTo>
                  <a:pt x="14229" y="5569"/>
                </a:moveTo>
                <a:lnTo>
                  <a:pt x="14221" y="5560"/>
                </a:lnTo>
                <a:lnTo>
                  <a:pt x="14221" y="5569"/>
                </a:lnTo>
                <a:close/>
                <a:moveTo>
                  <a:pt x="22884" y="8966"/>
                </a:moveTo>
                <a:lnTo>
                  <a:pt x="22884" y="8975"/>
                </a:lnTo>
                <a:lnTo>
                  <a:pt x="22893" y="8975"/>
                </a:lnTo>
                <a:lnTo>
                  <a:pt x="22902" y="8984"/>
                </a:lnTo>
                <a:lnTo>
                  <a:pt x="22911" y="8984"/>
                </a:lnTo>
                <a:lnTo>
                  <a:pt x="22902" y="8975"/>
                </a:lnTo>
                <a:lnTo>
                  <a:pt x="22893" y="8975"/>
                </a:lnTo>
                <a:close/>
                <a:moveTo>
                  <a:pt x="23308" y="9840"/>
                </a:moveTo>
                <a:lnTo>
                  <a:pt x="23299" y="9840"/>
                </a:lnTo>
                <a:close/>
                <a:moveTo>
                  <a:pt x="23105" y="9698"/>
                </a:moveTo>
                <a:lnTo>
                  <a:pt x="23096" y="9698"/>
                </a:lnTo>
                <a:lnTo>
                  <a:pt x="23105" y="9707"/>
                </a:lnTo>
                <a:lnTo>
                  <a:pt x="23105" y="9716"/>
                </a:lnTo>
                <a:lnTo>
                  <a:pt x="23114" y="9716"/>
                </a:lnTo>
                <a:lnTo>
                  <a:pt x="23114" y="9707"/>
                </a:lnTo>
                <a:lnTo>
                  <a:pt x="23114" y="9698"/>
                </a:lnTo>
                <a:close/>
                <a:moveTo>
                  <a:pt x="22911" y="8975"/>
                </a:moveTo>
                <a:lnTo>
                  <a:pt x="22911" y="8966"/>
                </a:lnTo>
                <a:lnTo>
                  <a:pt x="22893" y="8966"/>
                </a:lnTo>
                <a:close/>
                <a:moveTo>
                  <a:pt x="23308" y="9857"/>
                </a:moveTo>
                <a:lnTo>
                  <a:pt x="23317" y="9857"/>
                </a:lnTo>
                <a:lnTo>
                  <a:pt x="23308" y="9848"/>
                </a:lnTo>
                <a:lnTo>
                  <a:pt x="23308" y="9840"/>
                </a:lnTo>
                <a:close/>
                <a:moveTo>
                  <a:pt x="22805" y="9142"/>
                </a:moveTo>
                <a:lnTo>
                  <a:pt x="22814" y="9134"/>
                </a:lnTo>
                <a:lnTo>
                  <a:pt x="22814" y="9125"/>
                </a:lnTo>
                <a:lnTo>
                  <a:pt x="22805" y="9134"/>
                </a:lnTo>
                <a:close/>
                <a:moveTo>
                  <a:pt x="23422" y="10007"/>
                </a:moveTo>
                <a:lnTo>
                  <a:pt x="23414" y="10007"/>
                </a:lnTo>
                <a:lnTo>
                  <a:pt x="23422" y="10007"/>
                </a:lnTo>
                <a:lnTo>
                  <a:pt x="23422" y="9998"/>
                </a:lnTo>
                <a:close/>
                <a:moveTo>
                  <a:pt x="23378" y="9990"/>
                </a:moveTo>
                <a:lnTo>
                  <a:pt x="23369" y="9998"/>
                </a:lnTo>
                <a:lnTo>
                  <a:pt x="23378" y="9998"/>
                </a:lnTo>
                <a:close/>
                <a:moveTo>
                  <a:pt x="23431" y="9107"/>
                </a:moveTo>
                <a:lnTo>
                  <a:pt x="23449" y="9098"/>
                </a:lnTo>
                <a:lnTo>
                  <a:pt x="23431" y="9107"/>
                </a:lnTo>
                <a:lnTo>
                  <a:pt x="23422" y="9098"/>
                </a:lnTo>
                <a:lnTo>
                  <a:pt x="23414" y="9098"/>
                </a:lnTo>
                <a:lnTo>
                  <a:pt x="23405" y="9098"/>
                </a:lnTo>
                <a:lnTo>
                  <a:pt x="23396" y="9089"/>
                </a:lnTo>
                <a:lnTo>
                  <a:pt x="23387" y="9089"/>
                </a:lnTo>
                <a:lnTo>
                  <a:pt x="23378" y="9089"/>
                </a:lnTo>
                <a:lnTo>
                  <a:pt x="23369" y="9081"/>
                </a:lnTo>
                <a:lnTo>
                  <a:pt x="23369" y="9072"/>
                </a:lnTo>
                <a:lnTo>
                  <a:pt x="23369" y="9063"/>
                </a:lnTo>
                <a:lnTo>
                  <a:pt x="23378" y="9063"/>
                </a:lnTo>
                <a:lnTo>
                  <a:pt x="23387" y="9063"/>
                </a:lnTo>
                <a:lnTo>
                  <a:pt x="23378" y="9063"/>
                </a:lnTo>
                <a:lnTo>
                  <a:pt x="23369" y="9054"/>
                </a:lnTo>
                <a:lnTo>
                  <a:pt x="23343" y="9054"/>
                </a:lnTo>
                <a:lnTo>
                  <a:pt x="23325" y="9045"/>
                </a:lnTo>
                <a:lnTo>
                  <a:pt x="23325" y="9036"/>
                </a:lnTo>
                <a:lnTo>
                  <a:pt x="23325" y="9028"/>
                </a:lnTo>
                <a:lnTo>
                  <a:pt x="23325" y="9019"/>
                </a:lnTo>
                <a:lnTo>
                  <a:pt x="23325" y="9010"/>
                </a:lnTo>
                <a:lnTo>
                  <a:pt x="23317" y="9010"/>
                </a:lnTo>
                <a:lnTo>
                  <a:pt x="23290" y="9019"/>
                </a:lnTo>
                <a:lnTo>
                  <a:pt x="23281" y="9010"/>
                </a:lnTo>
                <a:lnTo>
                  <a:pt x="23272" y="9010"/>
                </a:lnTo>
                <a:lnTo>
                  <a:pt x="23272" y="8984"/>
                </a:lnTo>
                <a:lnTo>
                  <a:pt x="23264" y="8984"/>
                </a:lnTo>
                <a:lnTo>
                  <a:pt x="23255" y="8975"/>
                </a:lnTo>
                <a:lnTo>
                  <a:pt x="23255" y="8966"/>
                </a:lnTo>
                <a:lnTo>
                  <a:pt x="23246" y="8948"/>
                </a:lnTo>
                <a:lnTo>
                  <a:pt x="23228" y="8939"/>
                </a:lnTo>
                <a:lnTo>
                  <a:pt x="23219" y="8931"/>
                </a:lnTo>
                <a:lnTo>
                  <a:pt x="23202" y="8913"/>
                </a:lnTo>
                <a:lnTo>
                  <a:pt x="23193" y="8913"/>
                </a:lnTo>
                <a:lnTo>
                  <a:pt x="23193" y="8904"/>
                </a:lnTo>
                <a:lnTo>
                  <a:pt x="23184" y="8895"/>
                </a:lnTo>
                <a:lnTo>
                  <a:pt x="23175" y="8895"/>
                </a:lnTo>
                <a:lnTo>
                  <a:pt x="23167" y="8878"/>
                </a:lnTo>
                <a:lnTo>
                  <a:pt x="23158" y="8860"/>
                </a:lnTo>
                <a:lnTo>
                  <a:pt x="23158" y="8851"/>
                </a:lnTo>
                <a:lnTo>
                  <a:pt x="23175" y="8842"/>
                </a:lnTo>
                <a:lnTo>
                  <a:pt x="23193" y="8842"/>
                </a:lnTo>
                <a:lnTo>
                  <a:pt x="23211" y="8842"/>
                </a:lnTo>
                <a:lnTo>
                  <a:pt x="23219" y="8842"/>
                </a:lnTo>
                <a:lnTo>
                  <a:pt x="23228" y="8842"/>
                </a:lnTo>
                <a:lnTo>
                  <a:pt x="23228" y="8833"/>
                </a:lnTo>
                <a:lnTo>
                  <a:pt x="23219" y="8816"/>
                </a:lnTo>
                <a:lnTo>
                  <a:pt x="23219" y="8807"/>
                </a:lnTo>
                <a:lnTo>
                  <a:pt x="23211" y="8798"/>
                </a:lnTo>
                <a:lnTo>
                  <a:pt x="23202" y="8798"/>
                </a:lnTo>
                <a:lnTo>
                  <a:pt x="23202" y="8789"/>
                </a:lnTo>
                <a:lnTo>
                  <a:pt x="23193" y="8789"/>
                </a:lnTo>
                <a:lnTo>
                  <a:pt x="23184" y="8789"/>
                </a:lnTo>
                <a:lnTo>
                  <a:pt x="23175" y="8789"/>
                </a:lnTo>
                <a:lnTo>
                  <a:pt x="23167" y="8781"/>
                </a:lnTo>
                <a:lnTo>
                  <a:pt x="23122" y="8763"/>
                </a:lnTo>
                <a:lnTo>
                  <a:pt x="23105" y="8754"/>
                </a:lnTo>
                <a:lnTo>
                  <a:pt x="23087" y="8754"/>
                </a:lnTo>
                <a:lnTo>
                  <a:pt x="23078" y="8754"/>
                </a:lnTo>
                <a:lnTo>
                  <a:pt x="23069" y="8745"/>
                </a:lnTo>
                <a:lnTo>
                  <a:pt x="23078" y="8728"/>
                </a:lnTo>
                <a:lnTo>
                  <a:pt x="23069" y="8710"/>
                </a:lnTo>
                <a:lnTo>
                  <a:pt x="23069" y="8701"/>
                </a:lnTo>
                <a:lnTo>
                  <a:pt x="23043" y="8675"/>
                </a:lnTo>
                <a:lnTo>
                  <a:pt x="23034" y="8675"/>
                </a:lnTo>
                <a:lnTo>
                  <a:pt x="23025" y="8666"/>
                </a:lnTo>
                <a:lnTo>
                  <a:pt x="23017" y="8666"/>
                </a:lnTo>
                <a:lnTo>
                  <a:pt x="23008" y="8657"/>
                </a:lnTo>
                <a:lnTo>
                  <a:pt x="23008" y="8648"/>
                </a:lnTo>
                <a:lnTo>
                  <a:pt x="22999" y="8648"/>
                </a:lnTo>
                <a:lnTo>
                  <a:pt x="22990" y="8639"/>
                </a:lnTo>
                <a:lnTo>
                  <a:pt x="22981" y="8639"/>
                </a:lnTo>
                <a:lnTo>
                  <a:pt x="22981" y="8630"/>
                </a:lnTo>
                <a:lnTo>
                  <a:pt x="22972" y="8630"/>
                </a:lnTo>
                <a:lnTo>
                  <a:pt x="22964" y="8630"/>
                </a:lnTo>
                <a:lnTo>
                  <a:pt x="22955" y="8630"/>
                </a:lnTo>
                <a:lnTo>
                  <a:pt x="22946" y="8630"/>
                </a:lnTo>
                <a:lnTo>
                  <a:pt x="22937" y="8622"/>
                </a:lnTo>
                <a:lnTo>
                  <a:pt x="22928" y="8613"/>
                </a:lnTo>
                <a:lnTo>
                  <a:pt x="22920" y="8613"/>
                </a:lnTo>
                <a:lnTo>
                  <a:pt x="22902" y="8604"/>
                </a:lnTo>
                <a:lnTo>
                  <a:pt x="22893" y="8595"/>
                </a:lnTo>
                <a:lnTo>
                  <a:pt x="22875" y="8595"/>
                </a:lnTo>
                <a:lnTo>
                  <a:pt x="22867" y="8595"/>
                </a:lnTo>
                <a:lnTo>
                  <a:pt x="22858" y="8595"/>
                </a:lnTo>
                <a:lnTo>
                  <a:pt x="22831" y="8586"/>
                </a:lnTo>
                <a:lnTo>
                  <a:pt x="22814" y="8578"/>
                </a:lnTo>
                <a:lnTo>
                  <a:pt x="22796" y="8569"/>
                </a:lnTo>
                <a:lnTo>
                  <a:pt x="22787" y="8569"/>
                </a:lnTo>
                <a:lnTo>
                  <a:pt x="22770" y="8560"/>
                </a:lnTo>
                <a:lnTo>
                  <a:pt x="22734" y="8542"/>
                </a:lnTo>
                <a:lnTo>
                  <a:pt x="22725" y="8542"/>
                </a:lnTo>
                <a:lnTo>
                  <a:pt x="22699" y="8542"/>
                </a:lnTo>
                <a:lnTo>
                  <a:pt x="22699" y="8533"/>
                </a:lnTo>
                <a:lnTo>
                  <a:pt x="22690" y="8533"/>
                </a:lnTo>
                <a:lnTo>
                  <a:pt x="22672" y="8525"/>
                </a:lnTo>
                <a:lnTo>
                  <a:pt x="22664" y="8525"/>
                </a:lnTo>
                <a:lnTo>
                  <a:pt x="22637" y="8525"/>
                </a:lnTo>
                <a:lnTo>
                  <a:pt x="22628" y="8525"/>
                </a:lnTo>
                <a:lnTo>
                  <a:pt x="22611" y="8516"/>
                </a:lnTo>
                <a:lnTo>
                  <a:pt x="22593" y="8507"/>
                </a:lnTo>
                <a:lnTo>
                  <a:pt x="22584" y="8498"/>
                </a:lnTo>
                <a:lnTo>
                  <a:pt x="22575" y="8498"/>
                </a:lnTo>
                <a:lnTo>
                  <a:pt x="22567" y="8498"/>
                </a:lnTo>
                <a:lnTo>
                  <a:pt x="22558" y="8489"/>
                </a:lnTo>
                <a:lnTo>
                  <a:pt x="22549" y="8480"/>
                </a:lnTo>
                <a:lnTo>
                  <a:pt x="22505" y="8472"/>
                </a:lnTo>
                <a:lnTo>
                  <a:pt x="22505" y="8463"/>
                </a:lnTo>
                <a:lnTo>
                  <a:pt x="22496" y="8463"/>
                </a:lnTo>
                <a:lnTo>
                  <a:pt x="22487" y="8463"/>
                </a:lnTo>
                <a:lnTo>
                  <a:pt x="22470" y="8463"/>
                </a:lnTo>
                <a:lnTo>
                  <a:pt x="22452" y="8472"/>
                </a:lnTo>
                <a:lnTo>
                  <a:pt x="22443" y="8480"/>
                </a:lnTo>
                <a:lnTo>
                  <a:pt x="22434" y="8489"/>
                </a:lnTo>
                <a:lnTo>
                  <a:pt x="22443" y="8498"/>
                </a:lnTo>
                <a:lnTo>
                  <a:pt x="22434" y="8507"/>
                </a:lnTo>
                <a:lnTo>
                  <a:pt x="22417" y="8516"/>
                </a:lnTo>
                <a:lnTo>
                  <a:pt x="22399" y="8516"/>
                </a:lnTo>
                <a:lnTo>
                  <a:pt x="22381" y="8516"/>
                </a:lnTo>
                <a:lnTo>
                  <a:pt x="22381" y="8525"/>
                </a:lnTo>
                <a:lnTo>
                  <a:pt x="22373" y="8525"/>
                </a:lnTo>
                <a:lnTo>
                  <a:pt x="22373" y="8533"/>
                </a:lnTo>
                <a:lnTo>
                  <a:pt x="22373" y="8542"/>
                </a:lnTo>
                <a:lnTo>
                  <a:pt x="22355" y="8551"/>
                </a:lnTo>
                <a:lnTo>
                  <a:pt x="22346" y="8560"/>
                </a:lnTo>
                <a:lnTo>
                  <a:pt x="22346" y="8569"/>
                </a:lnTo>
                <a:lnTo>
                  <a:pt x="22328" y="8586"/>
                </a:lnTo>
                <a:lnTo>
                  <a:pt x="22320" y="8586"/>
                </a:lnTo>
                <a:lnTo>
                  <a:pt x="22320" y="8595"/>
                </a:lnTo>
                <a:lnTo>
                  <a:pt x="22311" y="8595"/>
                </a:lnTo>
                <a:lnTo>
                  <a:pt x="22302" y="8595"/>
                </a:lnTo>
                <a:lnTo>
                  <a:pt x="22284" y="8595"/>
                </a:lnTo>
                <a:lnTo>
                  <a:pt x="22275" y="8586"/>
                </a:lnTo>
                <a:lnTo>
                  <a:pt x="22267" y="8578"/>
                </a:lnTo>
                <a:lnTo>
                  <a:pt x="22267" y="8569"/>
                </a:lnTo>
                <a:lnTo>
                  <a:pt x="22267" y="8560"/>
                </a:lnTo>
                <a:lnTo>
                  <a:pt x="22267" y="8569"/>
                </a:lnTo>
                <a:lnTo>
                  <a:pt x="22258" y="8569"/>
                </a:lnTo>
                <a:lnTo>
                  <a:pt x="22258" y="8551"/>
                </a:lnTo>
                <a:lnTo>
                  <a:pt x="22258" y="8542"/>
                </a:lnTo>
                <a:lnTo>
                  <a:pt x="22249" y="8533"/>
                </a:lnTo>
                <a:lnTo>
                  <a:pt x="22240" y="8542"/>
                </a:lnTo>
                <a:lnTo>
                  <a:pt x="22240" y="8551"/>
                </a:lnTo>
                <a:lnTo>
                  <a:pt x="22240" y="8560"/>
                </a:lnTo>
                <a:lnTo>
                  <a:pt x="22231" y="8542"/>
                </a:lnTo>
                <a:lnTo>
                  <a:pt x="22223" y="8516"/>
                </a:lnTo>
                <a:lnTo>
                  <a:pt x="22214" y="8507"/>
                </a:lnTo>
                <a:lnTo>
                  <a:pt x="22214" y="8498"/>
                </a:lnTo>
                <a:lnTo>
                  <a:pt x="22214" y="8489"/>
                </a:lnTo>
                <a:lnTo>
                  <a:pt x="22214" y="8480"/>
                </a:lnTo>
                <a:lnTo>
                  <a:pt x="22214" y="8472"/>
                </a:lnTo>
                <a:lnTo>
                  <a:pt x="22223" y="8463"/>
                </a:lnTo>
                <a:lnTo>
                  <a:pt x="22223" y="8454"/>
                </a:lnTo>
                <a:lnTo>
                  <a:pt x="22223" y="8445"/>
                </a:lnTo>
                <a:lnTo>
                  <a:pt x="22223" y="8436"/>
                </a:lnTo>
                <a:lnTo>
                  <a:pt x="22214" y="8427"/>
                </a:lnTo>
                <a:lnTo>
                  <a:pt x="22214" y="8419"/>
                </a:lnTo>
                <a:lnTo>
                  <a:pt x="22214" y="8410"/>
                </a:lnTo>
                <a:lnTo>
                  <a:pt x="22205" y="8410"/>
                </a:lnTo>
                <a:lnTo>
                  <a:pt x="22196" y="8401"/>
                </a:lnTo>
                <a:lnTo>
                  <a:pt x="22187" y="8401"/>
                </a:lnTo>
                <a:lnTo>
                  <a:pt x="22170" y="8401"/>
                </a:lnTo>
                <a:lnTo>
                  <a:pt x="22152" y="8401"/>
                </a:lnTo>
                <a:lnTo>
                  <a:pt x="22143" y="8392"/>
                </a:lnTo>
                <a:lnTo>
                  <a:pt x="22126" y="8383"/>
                </a:lnTo>
                <a:lnTo>
                  <a:pt x="22108" y="8375"/>
                </a:lnTo>
                <a:lnTo>
                  <a:pt x="22099" y="8375"/>
                </a:lnTo>
                <a:lnTo>
                  <a:pt x="22090" y="8375"/>
                </a:lnTo>
                <a:lnTo>
                  <a:pt x="22073" y="8383"/>
                </a:lnTo>
                <a:lnTo>
                  <a:pt x="22064" y="8383"/>
                </a:lnTo>
                <a:lnTo>
                  <a:pt x="22064" y="8392"/>
                </a:lnTo>
                <a:lnTo>
                  <a:pt x="22055" y="8392"/>
                </a:lnTo>
                <a:lnTo>
                  <a:pt x="22055" y="8401"/>
                </a:lnTo>
                <a:lnTo>
                  <a:pt x="22046" y="8401"/>
                </a:lnTo>
                <a:lnTo>
                  <a:pt x="22020" y="8410"/>
                </a:lnTo>
                <a:lnTo>
                  <a:pt x="22011" y="8410"/>
                </a:lnTo>
                <a:lnTo>
                  <a:pt x="22002" y="8410"/>
                </a:lnTo>
                <a:lnTo>
                  <a:pt x="22002" y="8419"/>
                </a:lnTo>
                <a:lnTo>
                  <a:pt x="22002" y="8427"/>
                </a:lnTo>
                <a:lnTo>
                  <a:pt x="22002" y="8436"/>
                </a:lnTo>
                <a:lnTo>
                  <a:pt x="21993" y="8445"/>
                </a:lnTo>
                <a:lnTo>
                  <a:pt x="21984" y="8454"/>
                </a:lnTo>
                <a:lnTo>
                  <a:pt x="21993" y="8454"/>
                </a:lnTo>
                <a:lnTo>
                  <a:pt x="22002" y="8454"/>
                </a:lnTo>
                <a:lnTo>
                  <a:pt x="22011" y="8454"/>
                </a:lnTo>
                <a:lnTo>
                  <a:pt x="22037" y="8463"/>
                </a:lnTo>
                <a:lnTo>
                  <a:pt x="22046" y="8463"/>
                </a:lnTo>
                <a:lnTo>
                  <a:pt x="22055" y="8463"/>
                </a:lnTo>
                <a:lnTo>
                  <a:pt x="22055" y="8480"/>
                </a:lnTo>
                <a:lnTo>
                  <a:pt x="22064" y="8489"/>
                </a:lnTo>
                <a:lnTo>
                  <a:pt x="22064" y="8498"/>
                </a:lnTo>
                <a:lnTo>
                  <a:pt x="22073" y="8507"/>
                </a:lnTo>
                <a:lnTo>
                  <a:pt x="22081" y="8516"/>
                </a:lnTo>
                <a:lnTo>
                  <a:pt x="22090" y="8516"/>
                </a:lnTo>
                <a:lnTo>
                  <a:pt x="22099" y="8516"/>
                </a:lnTo>
                <a:lnTo>
                  <a:pt x="22108" y="8516"/>
                </a:lnTo>
                <a:lnTo>
                  <a:pt x="22126" y="8516"/>
                </a:lnTo>
                <a:lnTo>
                  <a:pt x="22134" y="8516"/>
                </a:lnTo>
                <a:lnTo>
                  <a:pt x="22152" y="8516"/>
                </a:lnTo>
                <a:lnTo>
                  <a:pt x="22161" y="8516"/>
                </a:lnTo>
                <a:lnTo>
                  <a:pt x="22170" y="8516"/>
                </a:lnTo>
                <a:lnTo>
                  <a:pt x="22187" y="8507"/>
                </a:lnTo>
                <a:lnTo>
                  <a:pt x="22205" y="8507"/>
                </a:lnTo>
                <a:lnTo>
                  <a:pt x="22196" y="8507"/>
                </a:lnTo>
                <a:lnTo>
                  <a:pt x="22196" y="8516"/>
                </a:lnTo>
                <a:lnTo>
                  <a:pt x="22196" y="8525"/>
                </a:lnTo>
                <a:lnTo>
                  <a:pt x="22187" y="8533"/>
                </a:lnTo>
                <a:lnTo>
                  <a:pt x="22187" y="8542"/>
                </a:lnTo>
                <a:lnTo>
                  <a:pt x="22178" y="8542"/>
                </a:lnTo>
                <a:lnTo>
                  <a:pt x="22178" y="8533"/>
                </a:lnTo>
                <a:lnTo>
                  <a:pt x="22170" y="8533"/>
                </a:lnTo>
                <a:lnTo>
                  <a:pt x="22161" y="8533"/>
                </a:lnTo>
                <a:lnTo>
                  <a:pt x="22152" y="8533"/>
                </a:lnTo>
                <a:lnTo>
                  <a:pt x="22143" y="8533"/>
                </a:lnTo>
                <a:lnTo>
                  <a:pt x="22134" y="8533"/>
                </a:lnTo>
                <a:lnTo>
                  <a:pt x="22126" y="8542"/>
                </a:lnTo>
                <a:lnTo>
                  <a:pt x="22117" y="8551"/>
                </a:lnTo>
                <a:lnTo>
                  <a:pt x="22108" y="8551"/>
                </a:lnTo>
                <a:lnTo>
                  <a:pt x="22099" y="8551"/>
                </a:lnTo>
                <a:lnTo>
                  <a:pt x="22081" y="8551"/>
                </a:lnTo>
                <a:lnTo>
                  <a:pt x="22064" y="8551"/>
                </a:lnTo>
                <a:lnTo>
                  <a:pt x="22055" y="8551"/>
                </a:lnTo>
                <a:lnTo>
                  <a:pt x="22064" y="8560"/>
                </a:lnTo>
                <a:lnTo>
                  <a:pt x="22064" y="8569"/>
                </a:lnTo>
                <a:lnTo>
                  <a:pt x="22081" y="8569"/>
                </a:lnTo>
                <a:lnTo>
                  <a:pt x="22099" y="8578"/>
                </a:lnTo>
                <a:lnTo>
                  <a:pt x="22117" y="8595"/>
                </a:lnTo>
                <a:lnTo>
                  <a:pt x="22117" y="8604"/>
                </a:lnTo>
                <a:lnTo>
                  <a:pt x="22126" y="8613"/>
                </a:lnTo>
                <a:lnTo>
                  <a:pt x="22117" y="8622"/>
                </a:lnTo>
                <a:lnTo>
                  <a:pt x="22117" y="8630"/>
                </a:lnTo>
                <a:lnTo>
                  <a:pt x="22126" y="8639"/>
                </a:lnTo>
                <a:lnTo>
                  <a:pt x="22126" y="8648"/>
                </a:lnTo>
                <a:lnTo>
                  <a:pt x="22134" y="8648"/>
                </a:lnTo>
                <a:lnTo>
                  <a:pt x="22143" y="8648"/>
                </a:lnTo>
                <a:lnTo>
                  <a:pt x="22152" y="8648"/>
                </a:lnTo>
                <a:lnTo>
                  <a:pt x="22161" y="8639"/>
                </a:lnTo>
                <a:lnTo>
                  <a:pt x="22161" y="8630"/>
                </a:lnTo>
                <a:lnTo>
                  <a:pt x="22161" y="8622"/>
                </a:lnTo>
                <a:lnTo>
                  <a:pt x="22170" y="8613"/>
                </a:lnTo>
                <a:lnTo>
                  <a:pt x="22170" y="8604"/>
                </a:lnTo>
                <a:lnTo>
                  <a:pt x="22178" y="8604"/>
                </a:lnTo>
                <a:lnTo>
                  <a:pt x="22178" y="8595"/>
                </a:lnTo>
                <a:lnTo>
                  <a:pt x="22178" y="8586"/>
                </a:lnTo>
                <a:lnTo>
                  <a:pt x="22187" y="8578"/>
                </a:lnTo>
                <a:lnTo>
                  <a:pt x="22196" y="8578"/>
                </a:lnTo>
                <a:lnTo>
                  <a:pt x="22187" y="8578"/>
                </a:lnTo>
                <a:lnTo>
                  <a:pt x="22187" y="8586"/>
                </a:lnTo>
                <a:lnTo>
                  <a:pt x="22187" y="8595"/>
                </a:lnTo>
                <a:lnTo>
                  <a:pt x="22187" y="8604"/>
                </a:lnTo>
                <a:lnTo>
                  <a:pt x="22187" y="8613"/>
                </a:lnTo>
                <a:lnTo>
                  <a:pt x="22196" y="8622"/>
                </a:lnTo>
                <a:lnTo>
                  <a:pt x="22205" y="8630"/>
                </a:lnTo>
                <a:lnTo>
                  <a:pt x="22214" y="8630"/>
                </a:lnTo>
                <a:lnTo>
                  <a:pt x="22223" y="8630"/>
                </a:lnTo>
                <a:lnTo>
                  <a:pt x="22223" y="8639"/>
                </a:lnTo>
                <a:lnTo>
                  <a:pt x="22240" y="8639"/>
                </a:lnTo>
                <a:lnTo>
                  <a:pt x="22249" y="8639"/>
                </a:lnTo>
                <a:lnTo>
                  <a:pt x="22258" y="8639"/>
                </a:lnTo>
                <a:lnTo>
                  <a:pt x="22267" y="8639"/>
                </a:lnTo>
                <a:lnTo>
                  <a:pt x="22275" y="8639"/>
                </a:lnTo>
                <a:lnTo>
                  <a:pt x="22258" y="8639"/>
                </a:lnTo>
                <a:lnTo>
                  <a:pt x="22258" y="8648"/>
                </a:lnTo>
                <a:lnTo>
                  <a:pt x="22267" y="8657"/>
                </a:lnTo>
                <a:lnTo>
                  <a:pt x="22293" y="8675"/>
                </a:lnTo>
                <a:lnTo>
                  <a:pt x="22302" y="8675"/>
                </a:lnTo>
                <a:lnTo>
                  <a:pt x="22311" y="8675"/>
                </a:lnTo>
                <a:lnTo>
                  <a:pt x="22337" y="8675"/>
                </a:lnTo>
                <a:lnTo>
                  <a:pt x="22355" y="8683"/>
                </a:lnTo>
                <a:lnTo>
                  <a:pt x="22364" y="8683"/>
                </a:lnTo>
                <a:lnTo>
                  <a:pt x="22373" y="8692"/>
                </a:lnTo>
                <a:lnTo>
                  <a:pt x="22381" y="8692"/>
                </a:lnTo>
                <a:lnTo>
                  <a:pt x="22399" y="8701"/>
                </a:lnTo>
                <a:lnTo>
                  <a:pt x="22417" y="8710"/>
                </a:lnTo>
                <a:lnTo>
                  <a:pt x="22425" y="8710"/>
                </a:lnTo>
                <a:lnTo>
                  <a:pt x="22434" y="8710"/>
                </a:lnTo>
                <a:lnTo>
                  <a:pt x="22443" y="8719"/>
                </a:lnTo>
                <a:lnTo>
                  <a:pt x="22452" y="8710"/>
                </a:lnTo>
                <a:lnTo>
                  <a:pt x="22452" y="8719"/>
                </a:lnTo>
                <a:lnTo>
                  <a:pt x="22487" y="8736"/>
                </a:lnTo>
                <a:lnTo>
                  <a:pt x="22487" y="8745"/>
                </a:lnTo>
                <a:lnTo>
                  <a:pt x="22496" y="8745"/>
                </a:lnTo>
                <a:lnTo>
                  <a:pt x="22505" y="8754"/>
                </a:lnTo>
                <a:lnTo>
                  <a:pt x="22505" y="8763"/>
                </a:lnTo>
                <a:lnTo>
                  <a:pt x="22505" y="8772"/>
                </a:lnTo>
                <a:lnTo>
                  <a:pt x="22514" y="8772"/>
                </a:lnTo>
                <a:lnTo>
                  <a:pt x="22523" y="8763"/>
                </a:lnTo>
                <a:lnTo>
                  <a:pt x="22523" y="8772"/>
                </a:lnTo>
                <a:lnTo>
                  <a:pt x="22514" y="8772"/>
                </a:lnTo>
                <a:lnTo>
                  <a:pt x="22523" y="8781"/>
                </a:lnTo>
                <a:lnTo>
                  <a:pt x="22531" y="8781"/>
                </a:lnTo>
                <a:lnTo>
                  <a:pt x="22523" y="8781"/>
                </a:lnTo>
                <a:lnTo>
                  <a:pt x="22523" y="8789"/>
                </a:lnTo>
                <a:lnTo>
                  <a:pt x="22531" y="8798"/>
                </a:lnTo>
                <a:lnTo>
                  <a:pt x="22531" y="8816"/>
                </a:lnTo>
                <a:lnTo>
                  <a:pt x="22540" y="8825"/>
                </a:lnTo>
                <a:lnTo>
                  <a:pt x="22549" y="8833"/>
                </a:lnTo>
                <a:lnTo>
                  <a:pt x="22558" y="8842"/>
                </a:lnTo>
                <a:lnTo>
                  <a:pt x="22558" y="8851"/>
                </a:lnTo>
                <a:lnTo>
                  <a:pt x="22567" y="8851"/>
                </a:lnTo>
                <a:lnTo>
                  <a:pt x="22549" y="8851"/>
                </a:lnTo>
                <a:lnTo>
                  <a:pt x="22549" y="8860"/>
                </a:lnTo>
                <a:lnTo>
                  <a:pt x="22558" y="8869"/>
                </a:lnTo>
                <a:lnTo>
                  <a:pt x="22567" y="8878"/>
                </a:lnTo>
                <a:lnTo>
                  <a:pt x="22575" y="8878"/>
                </a:lnTo>
                <a:lnTo>
                  <a:pt x="22584" y="8878"/>
                </a:lnTo>
                <a:lnTo>
                  <a:pt x="22575" y="8878"/>
                </a:lnTo>
                <a:lnTo>
                  <a:pt x="22567" y="8878"/>
                </a:lnTo>
                <a:lnTo>
                  <a:pt x="22558" y="8878"/>
                </a:lnTo>
                <a:lnTo>
                  <a:pt x="22558" y="8886"/>
                </a:lnTo>
                <a:lnTo>
                  <a:pt x="22567" y="8886"/>
                </a:lnTo>
                <a:lnTo>
                  <a:pt x="22567" y="8895"/>
                </a:lnTo>
                <a:lnTo>
                  <a:pt x="22575" y="8904"/>
                </a:lnTo>
                <a:lnTo>
                  <a:pt x="22584" y="8904"/>
                </a:lnTo>
                <a:lnTo>
                  <a:pt x="22584" y="8913"/>
                </a:lnTo>
                <a:lnTo>
                  <a:pt x="22575" y="8913"/>
                </a:lnTo>
                <a:lnTo>
                  <a:pt x="22575" y="8922"/>
                </a:lnTo>
                <a:lnTo>
                  <a:pt x="22567" y="8931"/>
                </a:lnTo>
                <a:lnTo>
                  <a:pt x="22567" y="8939"/>
                </a:lnTo>
                <a:lnTo>
                  <a:pt x="22567" y="8948"/>
                </a:lnTo>
                <a:lnTo>
                  <a:pt x="22567" y="8957"/>
                </a:lnTo>
                <a:lnTo>
                  <a:pt x="22584" y="8948"/>
                </a:lnTo>
                <a:lnTo>
                  <a:pt x="22593" y="8939"/>
                </a:lnTo>
                <a:lnTo>
                  <a:pt x="22593" y="8948"/>
                </a:lnTo>
                <a:lnTo>
                  <a:pt x="22602" y="8948"/>
                </a:lnTo>
                <a:lnTo>
                  <a:pt x="22611" y="8948"/>
                </a:lnTo>
                <a:lnTo>
                  <a:pt x="22620" y="8948"/>
                </a:lnTo>
                <a:lnTo>
                  <a:pt x="22628" y="8948"/>
                </a:lnTo>
                <a:lnTo>
                  <a:pt x="22646" y="8948"/>
                </a:lnTo>
                <a:lnTo>
                  <a:pt x="22655" y="8939"/>
                </a:lnTo>
                <a:lnTo>
                  <a:pt x="22655" y="8931"/>
                </a:lnTo>
                <a:lnTo>
                  <a:pt x="22655" y="8939"/>
                </a:lnTo>
                <a:lnTo>
                  <a:pt x="22646" y="8948"/>
                </a:lnTo>
                <a:lnTo>
                  <a:pt x="22655" y="8957"/>
                </a:lnTo>
                <a:lnTo>
                  <a:pt x="22681" y="8984"/>
                </a:lnTo>
                <a:lnTo>
                  <a:pt x="22690" y="8992"/>
                </a:lnTo>
                <a:lnTo>
                  <a:pt x="22699" y="9001"/>
                </a:lnTo>
                <a:lnTo>
                  <a:pt x="22708" y="9010"/>
                </a:lnTo>
                <a:lnTo>
                  <a:pt x="22717" y="9019"/>
                </a:lnTo>
                <a:lnTo>
                  <a:pt x="22734" y="9028"/>
                </a:lnTo>
                <a:lnTo>
                  <a:pt x="22743" y="9019"/>
                </a:lnTo>
                <a:lnTo>
                  <a:pt x="22752" y="9019"/>
                </a:lnTo>
                <a:lnTo>
                  <a:pt x="22761" y="9028"/>
                </a:lnTo>
                <a:lnTo>
                  <a:pt x="22770" y="9028"/>
                </a:lnTo>
                <a:lnTo>
                  <a:pt x="22778" y="9028"/>
                </a:lnTo>
                <a:lnTo>
                  <a:pt x="22796" y="9028"/>
                </a:lnTo>
                <a:lnTo>
                  <a:pt x="22814" y="9019"/>
                </a:lnTo>
                <a:lnTo>
                  <a:pt x="22814" y="9028"/>
                </a:lnTo>
                <a:lnTo>
                  <a:pt x="22822" y="9028"/>
                </a:lnTo>
                <a:lnTo>
                  <a:pt x="22831" y="9028"/>
                </a:lnTo>
                <a:lnTo>
                  <a:pt x="22831" y="9036"/>
                </a:lnTo>
                <a:lnTo>
                  <a:pt x="22840" y="9036"/>
                </a:lnTo>
                <a:lnTo>
                  <a:pt x="22858" y="9028"/>
                </a:lnTo>
                <a:lnTo>
                  <a:pt x="22875" y="9019"/>
                </a:lnTo>
                <a:lnTo>
                  <a:pt x="22884" y="9010"/>
                </a:lnTo>
                <a:lnTo>
                  <a:pt x="22893" y="9010"/>
                </a:lnTo>
                <a:lnTo>
                  <a:pt x="22893" y="9001"/>
                </a:lnTo>
                <a:lnTo>
                  <a:pt x="22902" y="8992"/>
                </a:lnTo>
                <a:lnTo>
                  <a:pt x="22893" y="8992"/>
                </a:lnTo>
                <a:lnTo>
                  <a:pt x="22893" y="8984"/>
                </a:lnTo>
                <a:lnTo>
                  <a:pt x="22884" y="8975"/>
                </a:lnTo>
                <a:lnTo>
                  <a:pt x="22875" y="8975"/>
                </a:lnTo>
                <a:lnTo>
                  <a:pt x="22867" y="8966"/>
                </a:lnTo>
                <a:lnTo>
                  <a:pt x="22858" y="8966"/>
                </a:lnTo>
                <a:lnTo>
                  <a:pt x="22840" y="8966"/>
                </a:lnTo>
                <a:lnTo>
                  <a:pt x="22831" y="8966"/>
                </a:lnTo>
                <a:lnTo>
                  <a:pt x="22822" y="8957"/>
                </a:lnTo>
                <a:lnTo>
                  <a:pt x="22822" y="8948"/>
                </a:lnTo>
                <a:lnTo>
                  <a:pt x="22814" y="8948"/>
                </a:lnTo>
                <a:lnTo>
                  <a:pt x="22822" y="8948"/>
                </a:lnTo>
                <a:lnTo>
                  <a:pt x="22822" y="8957"/>
                </a:lnTo>
                <a:lnTo>
                  <a:pt x="22831" y="8957"/>
                </a:lnTo>
                <a:lnTo>
                  <a:pt x="22840" y="8957"/>
                </a:lnTo>
                <a:lnTo>
                  <a:pt x="22849" y="8957"/>
                </a:lnTo>
                <a:lnTo>
                  <a:pt x="22858" y="8957"/>
                </a:lnTo>
                <a:lnTo>
                  <a:pt x="22875" y="8957"/>
                </a:lnTo>
                <a:lnTo>
                  <a:pt x="22893" y="8957"/>
                </a:lnTo>
                <a:lnTo>
                  <a:pt x="22902" y="8957"/>
                </a:lnTo>
                <a:lnTo>
                  <a:pt x="22911" y="8948"/>
                </a:lnTo>
                <a:lnTo>
                  <a:pt x="22911" y="8939"/>
                </a:lnTo>
                <a:lnTo>
                  <a:pt x="22920" y="8939"/>
                </a:lnTo>
                <a:lnTo>
                  <a:pt x="22928" y="8939"/>
                </a:lnTo>
                <a:lnTo>
                  <a:pt x="22937" y="8939"/>
                </a:lnTo>
                <a:lnTo>
                  <a:pt x="22928" y="8931"/>
                </a:lnTo>
                <a:lnTo>
                  <a:pt x="22937" y="8931"/>
                </a:lnTo>
                <a:lnTo>
                  <a:pt x="22920" y="8904"/>
                </a:lnTo>
                <a:lnTo>
                  <a:pt x="22920" y="8895"/>
                </a:lnTo>
                <a:lnTo>
                  <a:pt x="22920" y="8904"/>
                </a:lnTo>
                <a:lnTo>
                  <a:pt x="22928" y="8904"/>
                </a:lnTo>
                <a:lnTo>
                  <a:pt x="22928" y="8913"/>
                </a:lnTo>
                <a:lnTo>
                  <a:pt x="22937" y="8913"/>
                </a:lnTo>
                <a:lnTo>
                  <a:pt x="22955" y="8922"/>
                </a:lnTo>
                <a:lnTo>
                  <a:pt x="22964" y="8913"/>
                </a:lnTo>
                <a:lnTo>
                  <a:pt x="22972" y="8913"/>
                </a:lnTo>
                <a:lnTo>
                  <a:pt x="22972" y="8904"/>
                </a:lnTo>
                <a:lnTo>
                  <a:pt x="22981" y="8904"/>
                </a:lnTo>
                <a:lnTo>
                  <a:pt x="22990" y="8904"/>
                </a:lnTo>
                <a:lnTo>
                  <a:pt x="22990" y="8913"/>
                </a:lnTo>
                <a:lnTo>
                  <a:pt x="22999" y="8913"/>
                </a:lnTo>
                <a:lnTo>
                  <a:pt x="23008" y="8913"/>
                </a:lnTo>
                <a:lnTo>
                  <a:pt x="23008" y="8922"/>
                </a:lnTo>
                <a:lnTo>
                  <a:pt x="23017" y="8922"/>
                </a:lnTo>
                <a:lnTo>
                  <a:pt x="23025" y="8922"/>
                </a:lnTo>
                <a:lnTo>
                  <a:pt x="23034" y="8922"/>
                </a:lnTo>
                <a:lnTo>
                  <a:pt x="23034" y="8931"/>
                </a:lnTo>
                <a:lnTo>
                  <a:pt x="23052" y="8931"/>
                </a:lnTo>
                <a:lnTo>
                  <a:pt x="23061" y="8931"/>
                </a:lnTo>
                <a:lnTo>
                  <a:pt x="23069" y="8931"/>
                </a:lnTo>
                <a:lnTo>
                  <a:pt x="23078" y="8939"/>
                </a:lnTo>
                <a:lnTo>
                  <a:pt x="23096" y="8939"/>
                </a:lnTo>
                <a:lnTo>
                  <a:pt x="23096" y="8948"/>
                </a:lnTo>
                <a:lnTo>
                  <a:pt x="23105" y="8957"/>
                </a:lnTo>
                <a:lnTo>
                  <a:pt x="23105" y="8966"/>
                </a:lnTo>
                <a:lnTo>
                  <a:pt x="23114" y="8975"/>
                </a:lnTo>
                <a:lnTo>
                  <a:pt x="23122" y="8984"/>
                </a:lnTo>
                <a:lnTo>
                  <a:pt x="23131" y="8992"/>
                </a:lnTo>
                <a:lnTo>
                  <a:pt x="23131" y="9010"/>
                </a:lnTo>
                <a:lnTo>
                  <a:pt x="23140" y="9010"/>
                </a:lnTo>
                <a:lnTo>
                  <a:pt x="23149" y="9019"/>
                </a:lnTo>
                <a:lnTo>
                  <a:pt x="23158" y="9019"/>
                </a:lnTo>
                <a:lnTo>
                  <a:pt x="23158" y="9028"/>
                </a:lnTo>
                <a:lnTo>
                  <a:pt x="23167" y="9036"/>
                </a:lnTo>
                <a:lnTo>
                  <a:pt x="23167" y="9045"/>
                </a:lnTo>
                <a:lnTo>
                  <a:pt x="23184" y="9054"/>
                </a:lnTo>
                <a:lnTo>
                  <a:pt x="23193" y="9063"/>
                </a:lnTo>
                <a:lnTo>
                  <a:pt x="23202" y="9072"/>
                </a:lnTo>
                <a:lnTo>
                  <a:pt x="23202" y="9081"/>
                </a:lnTo>
                <a:lnTo>
                  <a:pt x="23211" y="9081"/>
                </a:lnTo>
                <a:lnTo>
                  <a:pt x="23211" y="9089"/>
                </a:lnTo>
                <a:lnTo>
                  <a:pt x="23219" y="9089"/>
                </a:lnTo>
                <a:lnTo>
                  <a:pt x="23228" y="9089"/>
                </a:lnTo>
                <a:lnTo>
                  <a:pt x="23237" y="9089"/>
                </a:lnTo>
                <a:lnTo>
                  <a:pt x="23246" y="9089"/>
                </a:lnTo>
                <a:lnTo>
                  <a:pt x="23255" y="9089"/>
                </a:lnTo>
                <a:lnTo>
                  <a:pt x="23264" y="9098"/>
                </a:lnTo>
                <a:lnTo>
                  <a:pt x="23281" y="9098"/>
                </a:lnTo>
                <a:lnTo>
                  <a:pt x="23290" y="9098"/>
                </a:lnTo>
                <a:lnTo>
                  <a:pt x="23299" y="9098"/>
                </a:lnTo>
                <a:lnTo>
                  <a:pt x="23308" y="9107"/>
                </a:lnTo>
                <a:lnTo>
                  <a:pt x="23334" y="9107"/>
                </a:lnTo>
                <a:lnTo>
                  <a:pt x="23352" y="9107"/>
                </a:lnTo>
                <a:lnTo>
                  <a:pt x="23361" y="9107"/>
                </a:lnTo>
                <a:lnTo>
                  <a:pt x="23369" y="9107"/>
                </a:lnTo>
                <a:lnTo>
                  <a:pt x="23369" y="9116"/>
                </a:lnTo>
                <a:lnTo>
                  <a:pt x="23378" y="9116"/>
                </a:lnTo>
                <a:lnTo>
                  <a:pt x="23378" y="9125"/>
                </a:lnTo>
                <a:lnTo>
                  <a:pt x="23387" y="9125"/>
                </a:lnTo>
                <a:lnTo>
                  <a:pt x="23396" y="9134"/>
                </a:lnTo>
                <a:lnTo>
                  <a:pt x="23405" y="9134"/>
                </a:lnTo>
                <a:lnTo>
                  <a:pt x="23414" y="9134"/>
                </a:lnTo>
                <a:lnTo>
                  <a:pt x="23422" y="9134"/>
                </a:lnTo>
                <a:lnTo>
                  <a:pt x="23431" y="9125"/>
                </a:lnTo>
                <a:lnTo>
                  <a:pt x="23431" y="9116"/>
                </a:lnTo>
                <a:lnTo>
                  <a:pt x="23422" y="9116"/>
                </a:lnTo>
                <a:lnTo>
                  <a:pt x="23414" y="9107"/>
                </a:lnTo>
                <a:close/>
                <a:moveTo>
                  <a:pt x="22549" y="8966"/>
                </a:moveTo>
                <a:lnTo>
                  <a:pt x="22567" y="8966"/>
                </a:lnTo>
                <a:lnTo>
                  <a:pt x="22558" y="8948"/>
                </a:lnTo>
                <a:lnTo>
                  <a:pt x="22549" y="8948"/>
                </a:lnTo>
                <a:lnTo>
                  <a:pt x="22549" y="8957"/>
                </a:lnTo>
                <a:lnTo>
                  <a:pt x="22540" y="8957"/>
                </a:lnTo>
                <a:close/>
                <a:moveTo>
                  <a:pt x="22390" y="9495"/>
                </a:moveTo>
                <a:lnTo>
                  <a:pt x="22390" y="9504"/>
                </a:lnTo>
                <a:lnTo>
                  <a:pt x="22399" y="9504"/>
                </a:lnTo>
                <a:lnTo>
                  <a:pt x="22399" y="9495"/>
                </a:lnTo>
                <a:close/>
                <a:moveTo>
                  <a:pt x="22425" y="9398"/>
                </a:moveTo>
                <a:lnTo>
                  <a:pt x="22417" y="9398"/>
                </a:lnTo>
                <a:lnTo>
                  <a:pt x="22408" y="9389"/>
                </a:lnTo>
                <a:lnTo>
                  <a:pt x="22408" y="9381"/>
                </a:lnTo>
                <a:lnTo>
                  <a:pt x="22417" y="9372"/>
                </a:lnTo>
                <a:lnTo>
                  <a:pt x="22417" y="9363"/>
                </a:lnTo>
                <a:lnTo>
                  <a:pt x="22417" y="9372"/>
                </a:lnTo>
                <a:lnTo>
                  <a:pt x="22408" y="9372"/>
                </a:lnTo>
                <a:lnTo>
                  <a:pt x="22408" y="9363"/>
                </a:lnTo>
                <a:lnTo>
                  <a:pt x="22408" y="9354"/>
                </a:lnTo>
                <a:lnTo>
                  <a:pt x="22399" y="9354"/>
                </a:lnTo>
                <a:lnTo>
                  <a:pt x="22399" y="9363"/>
                </a:lnTo>
                <a:lnTo>
                  <a:pt x="22390" y="9363"/>
                </a:lnTo>
                <a:lnTo>
                  <a:pt x="22381" y="9372"/>
                </a:lnTo>
                <a:lnTo>
                  <a:pt x="22381" y="9381"/>
                </a:lnTo>
                <a:lnTo>
                  <a:pt x="22381" y="9389"/>
                </a:lnTo>
                <a:lnTo>
                  <a:pt x="22381" y="9398"/>
                </a:lnTo>
                <a:lnTo>
                  <a:pt x="22390" y="9398"/>
                </a:lnTo>
                <a:lnTo>
                  <a:pt x="22399" y="9398"/>
                </a:lnTo>
                <a:lnTo>
                  <a:pt x="22408" y="9398"/>
                </a:lnTo>
                <a:lnTo>
                  <a:pt x="22417" y="9398"/>
                </a:lnTo>
                <a:close/>
                <a:moveTo>
                  <a:pt x="22417" y="9504"/>
                </a:moveTo>
                <a:lnTo>
                  <a:pt x="22417" y="9495"/>
                </a:lnTo>
                <a:close/>
                <a:moveTo>
                  <a:pt x="22822" y="9098"/>
                </a:moveTo>
                <a:lnTo>
                  <a:pt x="22814" y="9098"/>
                </a:lnTo>
                <a:lnTo>
                  <a:pt x="22814" y="9107"/>
                </a:lnTo>
                <a:close/>
                <a:moveTo>
                  <a:pt x="22805" y="9098"/>
                </a:moveTo>
                <a:lnTo>
                  <a:pt x="22814" y="9089"/>
                </a:lnTo>
                <a:lnTo>
                  <a:pt x="22805" y="9089"/>
                </a:lnTo>
                <a:close/>
                <a:moveTo>
                  <a:pt x="22611" y="9610"/>
                </a:moveTo>
                <a:lnTo>
                  <a:pt x="22602" y="9610"/>
                </a:lnTo>
                <a:lnTo>
                  <a:pt x="22602" y="9619"/>
                </a:lnTo>
                <a:lnTo>
                  <a:pt x="22611" y="9610"/>
                </a:lnTo>
                <a:lnTo>
                  <a:pt x="22620" y="9610"/>
                </a:lnTo>
                <a:lnTo>
                  <a:pt x="22611" y="9601"/>
                </a:lnTo>
                <a:close/>
                <a:moveTo>
                  <a:pt x="22620" y="9557"/>
                </a:moveTo>
                <a:lnTo>
                  <a:pt x="22611" y="9566"/>
                </a:lnTo>
                <a:lnTo>
                  <a:pt x="22593" y="9566"/>
                </a:lnTo>
                <a:lnTo>
                  <a:pt x="22584" y="9575"/>
                </a:lnTo>
                <a:lnTo>
                  <a:pt x="22584" y="9584"/>
                </a:lnTo>
                <a:lnTo>
                  <a:pt x="22593" y="9584"/>
                </a:lnTo>
                <a:lnTo>
                  <a:pt x="22602" y="9584"/>
                </a:lnTo>
                <a:lnTo>
                  <a:pt x="22602" y="9575"/>
                </a:lnTo>
                <a:lnTo>
                  <a:pt x="22602" y="9584"/>
                </a:lnTo>
                <a:lnTo>
                  <a:pt x="22611" y="9575"/>
                </a:lnTo>
                <a:lnTo>
                  <a:pt x="22620" y="9566"/>
                </a:lnTo>
                <a:lnTo>
                  <a:pt x="22628" y="9566"/>
                </a:lnTo>
                <a:close/>
                <a:moveTo>
                  <a:pt x="22567" y="8931"/>
                </a:moveTo>
                <a:lnTo>
                  <a:pt x="22575" y="8913"/>
                </a:lnTo>
                <a:lnTo>
                  <a:pt x="22575" y="8904"/>
                </a:lnTo>
                <a:lnTo>
                  <a:pt x="22567" y="8904"/>
                </a:lnTo>
                <a:lnTo>
                  <a:pt x="22558" y="8895"/>
                </a:lnTo>
                <a:lnTo>
                  <a:pt x="22540" y="8895"/>
                </a:lnTo>
                <a:lnTo>
                  <a:pt x="22523" y="8895"/>
                </a:lnTo>
                <a:lnTo>
                  <a:pt x="22514" y="8904"/>
                </a:lnTo>
                <a:lnTo>
                  <a:pt x="22505" y="8904"/>
                </a:lnTo>
                <a:lnTo>
                  <a:pt x="22505" y="8913"/>
                </a:lnTo>
                <a:lnTo>
                  <a:pt x="22487" y="8931"/>
                </a:lnTo>
                <a:lnTo>
                  <a:pt x="22478" y="8957"/>
                </a:lnTo>
                <a:lnTo>
                  <a:pt x="22478" y="8966"/>
                </a:lnTo>
                <a:lnTo>
                  <a:pt x="22496" y="8966"/>
                </a:lnTo>
                <a:lnTo>
                  <a:pt x="22523" y="8966"/>
                </a:lnTo>
                <a:lnTo>
                  <a:pt x="22540" y="8957"/>
                </a:lnTo>
                <a:lnTo>
                  <a:pt x="22549" y="8948"/>
                </a:lnTo>
                <a:lnTo>
                  <a:pt x="22558" y="8939"/>
                </a:lnTo>
                <a:close/>
                <a:moveTo>
                  <a:pt x="23440" y="8551"/>
                </a:moveTo>
                <a:lnTo>
                  <a:pt x="23449" y="8551"/>
                </a:lnTo>
                <a:lnTo>
                  <a:pt x="23458" y="8551"/>
                </a:lnTo>
                <a:lnTo>
                  <a:pt x="23458" y="8560"/>
                </a:lnTo>
                <a:lnTo>
                  <a:pt x="23484" y="8569"/>
                </a:lnTo>
                <a:lnTo>
                  <a:pt x="23493" y="8578"/>
                </a:lnTo>
                <a:lnTo>
                  <a:pt x="23502" y="8578"/>
                </a:lnTo>
                <a:lnTo>
                  <a:pt x="23519" y="8595"/>
                </a:lnTo>
                <a:lnTo>
                  <a:pt x="23519" y="8604"/>
                </a:lnTo>
                <a:lnTo>
                  <a:pt x="23528" y="8604"/>
                </a:lnTo>
                <a:lnTo>
                  <a:pt x="23537" y="8604"/>
                </a:lnTo>
                <a:lnTo>
                  <a:pt x="23546" y="8604"/>
                </a:lnTo>
                <a:lnTo>
                  <a:pt x="23555" y="8613"/>
                </a:lnTo>
                <a:lnTo>
                  <a:pt x="23555" y="8622"/>
                </a:lnTo>
                <a:lnTo>
                  <a:pt x="23572" y="8639"/>
                </a:lnTo>
                <a:lnTo>
                  <a:pt x="23581" y="8657"/>
                </a:lnTo>
                <a:lnTo>
                  <a:pt x="23581" y="8666"/>
                </a:lnTo>
                <a:lnTo>
                  <a:pt x="23581" y="8675"/>
                </a:lnTo>
                <a:lnTo>
                  <a:pt x="23581" y="8683"/>
                </a:lnTo>
                <a:lnTo>
                  <a:pt x="23581" y="8692"/>
                </a:lnTo>
                <a:lnTo>
                  <a:pt x="23590" y="8692"/>
                </a:lnTo>
                <a:lnTo>
                  <a:pt x="23590" y="8701"/>
                </a:lnTo>
                <a:lnTo>
                  <a:pt x="23599" y="8701"/>
                </a:lnTo>
                <a:lnTo>
                  <a:pt x="23608" y="8692"/>
                </a:lnTo>
                <a:lnTo>
                  <a:pt x="23608" y="8683"/>
                </a:lnTo>
                <a:lnTo>
                  <a:pt x="23608" y="8675"/>
                </a:lnTo>
                <a:lnTo>
                  <a:pt x="23616" y="8666"/>
                </a:lnTo>
                <a:lnTo>
                  <a:pt x="23608" y="8648"/>
                </a:lnTo>
                <a:lnTo>
                  <a:pt x="23555" y="8613"/>
                </a:lnTo>
                <a:lnTo>
                  <a:pt x="23546" y="8604"/>
                </a:lnTo>
                <a:lnTo>
                  <a:pt x="23537" y="8595"/>
                </a:lnTo>
                <a:lnTo>
                  <a:pt x="23528" y="8586"/>
                </a:lnTo>
                <a:lnTo>
                  <a:pt x="23519" y="8586"/>
                </a:lnTo>
                <a:lnTo>
                  <a:pt x="23511" y="8578"/>
                </a:lnTo>
                <a:lnTo>
                  <a:pt x="23502" y="8569"/>
                </a:lnTo>
                <a:lnTo>
                  <a:pt x="23493" y="8569"/>
                </a:lnTo>
                <a:lnTo>
                  <a:pt x="23484" y="8560"/>
                </a:lnTo>
                <a:lnTo>
                  <a:pt x="23475" y="8560"/>
                </a:lnTo>
                <a:lnTo>
                  <a:pt x="23467" y="8551"/>
                </a:lnTo>
                <a:lnTo>
                  <a:pt x="23458" y="8551"/>
                </a:lnTo>
                <a:lnTo>
                  <a:pt x="23440" y="8542"/>
                </a:lnTo>
                <a:lnTo>
                  <a:pt x="23449" y="8542"/>
                </a:lnTo>
                <a:close/>
                <a:moveTo>
                  <a:pt x="23352" y="8454"/>
                </a:moveTo>
                <a:lnTo>
                  <a:pt x="23352" y="8463"/>
                </a:lnTo>
                <a:lnTo>
                  <a:pt x="23361" y="8463"/>
                </a:lnTo>
                <a:lnTo>
                  <a:pt x="23369" y="8472"/>
                </a:lnTo>
                <a:lnTo>
                  <a:pt x="23369" y="8463"/>
                </a:lnTo>
                <a:lnTo>
                  <a:pt x="23361" y="8454"/>
                </a:lnTo>
                <a:close/>
                <a:moveTo>
                  <a:pt x="23325" y="8763"/>
                </a:moveTo>
                <a:lnTo>
                  <a:pt x="23317" y="8754"/>
                </a:lnTo>
                <a:lnTo>
                  <a:pt x="23308" y="8754"/>
                </a:lnTo>
                <a:lnTo>
                  <a:pt x="23290" y="8754"/>
                </a:lnTo>
                <a:lnTo>
                  <a:pt x="23281" y="8754"/>
                </a:lnTo>
                <a:lnTo>
                  <a:pt x="23264" y="8754"/>
                </a:lnTo>
                <a:lnTo>
                  <a:pt x="23264" y="8763"/>
                </a:lnTo>
                <a:lnTo>
                  <a:pt x="23264" y="8772"/>
                </a:lnTo>
                <a:lnTo>
                  <a:pt x="23272" y="8772"/>
                </a:lnTo>
                <a:lnTo>
                  <a:pt x="23281" y="8781"/>
                </a:lnTo>
                <a:lnTo>
                  <a:pt x="23290" y="8781"/>
                </a:lnTo>
                <a:lnTo>
                  <a:pt x="23299" y="8781"/>
                </a:lnTo>
                <a:lnTo>
                  <a:pt x="23317" y="8798"/>
                </a:lnTo>
                <a:lnTo>
                  <a:pt x="23334" y="8798"/>
                </a:lnTo>
                <a:lnTo>
                  <a:pt x="23343" y="8798"/>
                </a:lnTo>
                <a:lnTo>
                  <a:pt x="23352" y="8807"/>
                </a:lnTo>
                <a:lnTo>
                  <a:pt x="23361" y="8807"/>
                </a:lnTo>
                <a:lnTo>
                  <a:pt x="23361" y="8816"/>
                </a:lnTo>
                <a:lnTo>
                  <a:pt x="23369" y="8816"/>
                </a:lnTo>
                <a:lnTo>
                  <a:pt x="23396" y="8807"/>
                </a:lnTo>
                <a:lnTo>
                  <a:pt x="23414" y="8807"/>
                </a:lnTo>
                <a:lnTo>
                  <a:pt x="23422" y="8807"/>
                </a:lnTo>
                <a:lnTo>
                  <a:pt x="23431" y="8798"/>
                </a:lnTo>
                <a:lnTo>
                  <a:pt x="23440" y="8798"/>
                </a:lnTo>
                <a:lnTo>
                  <a:pt x="23449" y="8789"/>
                </a:lnTo>
                <a:lnTo>
                  <a:pt x="23458" y="8789"/>
                </a:lnTo>
                <a:lnTo>
                  <a:pt x="23467" y="8789"/>
                </a:lnTo>
                <a:lnTo>
                  <a:pt x="23475" y="8781"/>
                </a:lnTo>
                <a:lnTo>
                  <a:pt x="23484" y="8781"/>
                </a:lnTo>
                <a:lnTo>
                  <a:pt x="23484" y="8772"/>
                </a:lnTo>
                <a:lnTo>
                  <a:pt x="23493" y="8772"/>
                </a:lnTo>
                <a:lnTo>
                  <a:pt x="23493" y="8763"/>
                </a:lnTo>
                <a:lnTo>
                  <a:pt x="23493" y="8754"/>
                </a:lnTo>
                <a:lnTo>
                  <a:pt x="23511" y="8754"/>
                </a:lnTo>
                <a:lnTo>
                  <a:pt x="23519" y="8754"/>
                </a:lnTo>
                <a:lnTo>
                  <a:pt x="23528" y="8754"/>
                </a:lnTo>
                <a:lnTo>
                  <a:pt x="23537" y="8754"/>
                </a:lnTo>
                <a:lnTo>
                  <a:pt x="23537" y="8745"/>
                </a:lnTo>
                <a:lnTo>
                  <a:pt x="23537" y="8736"/>
                </a:lnTo>
                <a:lnTo>
                  <a:pt x="23528" y="8728"/>
                </a:lnTo>
                <a:lnTo>
                  <a:pt x="23528" y="8719"/>
                </a:lnTo>
                <a:lnTo>
                  <a:pt x="23546" y="8719"/>
                </a:lnTo>
                <a:lnTo>
                  <a:pt x="23546" y="8710"/>
                </a:lnTo>
                <a:lnTo>
                  <a:pt x="23555" y="8701"/>
                </a:lnTo>
                <a:lnTo>
                  <a:pt x="23564" y="8701"/>
                </a:lnTo>
                <a:lnTo>
                  <a:pt x="23564" y="8692"/>
                </a:lnTo>
                <a:lnTo>
                  <a:pt x="23555" y="8683"/>
                </a:lnTo>
                <a:lnTo>
                  <a:pt x="23564" y="8666"/>
                </a:lnTo>
                <a:lnTo>
                  <a:pt x="23555" y="8666"/>
                </a:lnTo>
                <a:lnTo>
                  <a:pt x="23546" y="8666"/>
                </a:lnTo>
                <a:lnTo>
                  <a:pt x="23537" y="8657"/>
                </a:lnTo>
                <a:lnTo>
                  <a:pt x="23528" y="8666"/>
                </a:lnTo>
                <a:lnTo>
                  <a:pt x="23519" y="8666"/>
                </a:lnTo>
                <a:lnTo>
                  <a:pt x="23519" y="8657"/>
                </a:lnTo>
                <a:lnTo>
                  <a:pt x="23511" y="8657"/>
                </a:lnTo>
                <a:lnTo>
                  <a:pt x="23502" y="8657"/>
                </a:lnTo>
                <a:lnTo>
                  <a:pt x="23502" y="8666"/>
                </a:lnTo>
                <a:lnTo>
                  <a:pt x="23493" y="8666"/>
                </a:lnTo>
                <a:lnTo>
                  <a:pt x="23502" y="8692"/>
                </a:lnTo>
                <a:lnTo>
                  <a:pt x="23511" y="8701"/>
                </a:lnTo>
                <a:lnTo>
                  <a:pt x="23502" y="8710"/>
                </a:lnTo>
                <a:lnTo>
                  <a:pt x="23493" y="8710"/>
                </a:lnTo>
                <a:lnTo>
                  <a:pt x="23484" y="8710"/>
                </a:lnTo>
                <a:lnTo>
                  <a:pt x="23467" y="8728"/>
                </a:lnTo>
                <a:lnTo>
                  <a:pt x="23458" y="8728"/>
                </a:lnTo>
                <a:lnTo>
                  <a:pt x="23458" y="8736"/>
                </a:lnTo>
                <a:lnTo>
                  <a:pt x="23458" y="8745"/>
                </a:lnTo>
                <a:lnTo>
                  <a:pt x="23449" y="8745"/>
                </a:lnTo>
                <a:lnTo>
                  <a:pt x="23449" y="8754"/>
                </a:lnTo>
                <a:lnTo>
                  <a:pt x="23440" y="8754"/>
                </a:lnTo>
                <a:lnTo>
                  <a:pt x="23431" y="8754"/>
                </a:lnTo>
                <a:lnTo>
                  <a:pt x="23422" y="8754"/>
                </a:lnTo>
                <a:lnTo>
                  <a:pt x="23414" y="8754"/>
                </a:lnTo>
                <a:lnTo>
                  <a:pt x="23405" y="8754"/>
                </a:lnTo>
                <a:lnTo>
                  <a:pt x="23396" y="8754"/>
                </a:lnTo>
                <a:lnTo>
                  <a:pt x="23387" y="8745"/>
                </a:lnTo>
                <a:lnTo>
                  <a:pt x="23387" y="8736"/>
                </a:lnTo>
                <a:lnTo>
                  <a:pt x="23387" y="8728"/>
                </a:lnTo>
                <a:lnTo>
                  <a:pt x="23396" y="8719"/>
                </a:lnTo>
                <a:lnTo>
                  <a:pt x="23387" y="8719"/>
                </a:lnTo>
                <a:lnTo>
                  <a:pt x="23387" y="8728"/>
                </a:lnTo>
                <a:lnTo>
                  <a:pt x="23378" y="8745"/>
                </a:lnTo>
                <a:lnTo>
                  <a:pt x="23369" y="8754"/>
                </a:lnTo>
                <a:lnTo>
                  <a:pt x="23361" y="8754"/>
                </a:lnTo>
                <a:lnTo>
                  <a:pt x="23352" y="8754"/>
                </a:lnTo>
                <a:lnTo>
                  <a:pt x="23343" y="8763"/>
                </a:lnTo>
                <a:lnTo>
                  <a:pt x="23334" y="8763"/>
                </a:lnTo>
                <a:close/>
                <a:moveTo>
                  <a:pt x="23502" y="7810"/>
                </a:moveTo>
                <a:lnTo>
                  <a:pt x="23502" y="7819"/>
                </a:lnTo>
                <a:close/>
                <a:moveTo>
                  <a:pt x="23396" y="8525"/>
                </a:moveTo>
                <a:lnTo>
                  <a:pt x="23387" y="8525"/>
                </a:lnTo>
                <a:lnTo>
                  <a:pt x="23378" y="8533"/>
                </a:lnTo>
                <a:lnTo>
                  <a:pt x="23387" y="8533"/>
                </a:lnTo>
                <a:lnTo>
                  <a:pt x="23387" y="8542"/>
                </a:lnTo>
                <a:lnTo>
                  <a:pt x="23396" y="8542"/>
                </a:lnTo>
                <a:lnTo>
                  <a:pt x="23405" y="8551"/>
                </a:lnTo>
                <a:lnTo>
                  <a:pt x="23414" y="8542"/>
                </a:lnTo>
                <a:lnTo>
                  <a:pt x="23414" y="8533"/>
                </a:lnTo>
                <a:close/>
                <a:moveTo>
                  <a:pt x="23405" y="4713"/>
                </a:moveTo>
                <a:lnTo>
                  <a:pt x="23378" y="4722"/>
                </a:lnTo>
                <a:lnTo>
                  <a:pt x="23369" y="4739"/>
                </a:lnTo>
                <a:lnTo>
                  <a:pt x="23361" y="4739"/>
                </a:lnTo>
                <a:lnTo>
                  <a:pt x="23343" y="4766"/>
                </a:lnTo>
                <a:lnTo>
                  <a:pt x="23352" y="4766"/>
                </a:lnTo>
                <a:lnTo>
                  <a:pt x="23361" y="4757"/>
                </a:lnTo>
                <a:lnTo>
                  <a:pt x="23378" y="4748"/>
                </a:lnTo>
                <a:lnTo>
                  <a:pt x="23378" y="4739"/>
                </a:lnTo>
                <a:lnTo>
                  <a:pt x="23387" y="4739"/>
                </a:lnTo>
                <a:lnTo>
                  <a:pt x="23396" y="4731"/>
                </a:lnTo>
                <a:lnTo>
                  <a:pt x="23405" y="4731"/>
                </a:lnTo>
                <a:lnTo>
                  <a:pt x="23422" y="4704"/>
                </a:lnTo>
                <a:lnTo>
                  <a:pt x="23405" y="4704"/>
                </a:lnTo>
                <a:close/>
                <a:moveTo>
                  <a:pt x="23422" y="3433"/>
                </a:moveTo>
                <a:lnTo>
                  <a:pt x="23440" y="3424"/>
                </a:lnTo>
                <a:lnTo>
                  <a:pt x="23431" y="3424"/>
                </a:lnTo>
                <a:lnTo>
                  <a:pt x="23431" y="3416"/>
                </a:lnTo>
                <a:lnTo>
                  <a:pt x="23422" y="3424"/>
                </a:lnTo>
                <a:lnTo>
                  <a:pt x="23414" y="3433"/>
                </a:lnTo>
                <a:close/>
                <a:moveTo>
                  <a:pt x="23537" y="8569"/>
                </a:moveTo>
                <a:lnTo>
                  <a:pt x="23528" y="8560"/>
                </a:lnTo>
                <a:close/>
                <a:moveTo>
                  <a:pt x="23546" y="4625"/>
                </a:moveTo>
                <a:lnTo>
                  <a:pt x="23537" y="4633"/>
                </a:lnTo>
                <a:lnTo>
                  <a:pt x="23519" y="4651"/>
                </a:lnTo>
                <a:lnTo>
                  <a:pt x="23511" y="4651"/>
                </a:lnTo>
                <a:lnTo>
                  <a:pt x="23519" y="4651"/>
                </a:lnTo>
                <a:lnTo>
                  <a:pt x="23528" y="4642"/>
                </a:lnTo>
                <a:lnTo>
                  <a:pt x="23555" y="4625"/>
                </a:lnTo>
                <a:close/>
                <a:moveTo>
                  <a:pt x="23616" y="10219"/>
                </a:moveTo>
                <a:lnTo>
                  <a:pt x="23608" y="10228"/>
                </a:lnTo>
                <a:lnTo>
                  <a:pt x="23608" y="10237"/>
                </a:lnTo>
                <a:lnTo>
                  <a:pt x="23608" y="10246"/>
                </a:lnTo>
                <a:lnTo>
                  <a:pt x="23608" y="10254"/>
                </a:lnTo>
                <a:lnTo>
                  <a:pt x="23599" y="10263"/>
                </a:lnTo>
                <a:lnTo>
                  <a:pt x="23608" y="10272"/>
                </a:lnTo>
                <a:lnTo>
                  <a:pt x="23608" y="10281"/>
                </a:lnTo>
                <a:lnTo>
                  <a:pt x="23608" y="10272"/>
                </a:lnTo>
                <a:lnTo>
                  <a:pt x="23616" y="10254"/>
                </a:lnTo>
                <a:lnTo>
                  <a:pt x="23625" y="10219"/>
                </a:lnTo>
                <a:lnTo>
                  <a:pt x="23634" y="10219"/>
                </a:lnTo>
                <a:lnTo>
                  <a:pt x="23625" y="10210"/>
                </a:lnTo>
                <a:lnTo>
                  <a:pt x="23625" y="10193"/>
                </a:lnTo>
                <a:lnTo>
                  <a:pt x="23616" y="10193"/>
                </a:lnTo>
                <a:lnTo>
                  <a:pt x="23616" y="10201"/>
                </a:lnTo>
                <a:lnTo>
                  <a:pt x="23625" y="10210"/>
                </a:lnTo>
                <a:close/>
                <a:moveTo>
                  <a:pt x="23608" y="4563"/>
                </a:moveTo>
                <a:lnTo>
                  <a:pt x="23599" y="4572"/>
                </a:lnTo>
                <a:lnTo>
                  <a:pt x="23608" y="4572"/>
                </a:lnTo>
                <a:close/>
                <a:moveTo>
                  <a:pt x="23608" y="9019"/>
                </a:moveTo>
                <a:lnTo>
                  <a:pt x="23599" y="9019"/>
                </a:lnTo>
                <a:lnTo>
                  <a:pt x="23599" y="9010"/>
                </a:lnTo>
                <a:lnTo>
                  <a:pt x="23590" y="9010"/>
                </a:lnTo>
                <a:lnTo>
                  <a:pt x="23581" y="9010"/>
                </a:lnTo>
                <a:lnTo>
                  <a:pt x="23572" y="9010"/>
                </a:lnTo>
                <a:lnTo>
                  <a:pt x="23581" y="9019"/>
                </a:lnTo>
                <a:lnTo>
                  <a:pt x="23590" y="9028"/>
                </a:lnTo>
                <a:lnTo>
                  <a:pt x="23599" y="9028"/>
                </a:lnTo>
                <a:lnTo>
                  <a:pt x="23599" y="9019"/>
                </a:lnTo>
                <a:close/>
                <a:moveTo>
                  <a:pt x="23475" y="10104"/>
                </a:moveTo>
                <a:lnTo>
                  <a:pt x="23467" y="10104"/>
                </a:lnTo>
                <a:lnTo>
                  <a:pt x="23467" y="10096"/>
                </a:lnTo>
                <a:lnTo>
                  <a:pt x="23458" y="10096"/>
                </a:lnTo>
                <a:lnTo>
                  <a:pt x="23458" y="10104"/>
                </a:lnTo>
                <a:lnTo>
                  <a:pt x="23467" y="10122"/>
                </a:lnTo>
                <a:lnTo>
                  <a:pt x="23475" y="10122"/>
                </a:lnTo>
                <a:lnTo>
                  <a:pt x="23475" y="10113"/>
                </a:lnTo>
                <a:close/>
                <a:moveTo>
                  <a:pt x="23528" y="8551"/>
                </a:moveTo>
                <a:lnTo>
                  <a:pt x="23528" y="8560"/>
                </a:lnTo>
                <a:close/>
                <a:moveTo>
                  <a:pt x="23581" y="8578"/>
                </a:moveTo>
                <a:lnTo>
                  <a:pt x="23572" y="8578"/>
                </a:lnTo>
                <a:lnTo>
                  <a:pt x="23572" y="8586"/>
                </a:lnTo>
                <a:lnTo>
                  <a:pt x="23581" y="8586"/>
                </a:lnTo>
                <a:close/>
                <a:moveTo>
                  <a:pt x="23211" y="4810"/>
                </a:moveTo>
                <a:lnTo>
                  <a:pt x="23202" y="4810"/>
                </a:lnTo>
                <a:lnTo>
                  <a:pt x="23193" y="4828"/>
                </a:lnTo>
                <a:lnTo>
                  <a:pt x="23184" y="4828"/>
                </a:lnTo>
                <a:lnTo>
                  <a:pt x="23175" y="4836"/>
                </a:lnTo>
                <a:lnTo>
                  <a:pt x="23175" y="4845"/>
                </a:lnTo>
                <a:lnTo>
                  <a:pt x="23158" y="4854"/>
                </a:lnTo>
                <a:lnTo>
                  <a:pt x="23158" y="4863"/>
                </a:lnTo>
                <a:lnTo>
                  <a:pt x="23158" y="4872"/>
                </a:lnTo>
                <a:lnTo>
                  <a:pt x="23167" y="4863"/>
                </a:lnTo>
                <a:lnTo>
                  <a:pt x="23175" y="4863"/>
                </a:lnTo>
                <a:lnTo>
                  <a:pt x="23184" y="4845"/>
                </a:lnTo>
                <a:lnTo>
                  <a:pt x="23202" y="4836"/>
                </a:lnTo>
                <a:lnTo>
                  <a:pt x="23211" y="4828"/>
                </a:lnTo>
                <a:lnTo>
                  <a:pt x="23211" y="4819"/>
                </a:lnTo>
                <a:lnTo>
                  <a:pt x="23219" y="4819"/>
                </a:lnTo>
                <a:lnTo>
                  <a:pt x="23228" y="4819"/>
                </a:lnTo>
                <a:lnTo>
                  <a:pt x="23237" y="4810"/>
                </a:lnTo>
                <a:lnTo>
                  <a:pt x="23255" y="4801"/>
                </a:lnTo>
                <a:lnTo>
                  <a:pt x="23264" y="4792"/>
                </a:lnTo>
                <a:lnTo>
                  <a:pt x="23281" y="4792"/>
                </a:lnTo>
                <a:lnTo>
                  <a:pt x="23290" y="4792"/>
                </a:lnTo>
                <a:lnTo>
                  <a:pt x="23299" y="4784"/>
                </a:lnTo>
                <a:lnTo>
                  <a:pt x="23299" y="4775"/>
                </a:lnTo>
                <a:lnTo>
                  <a:pt x="23290" y="4775"/>
                </a:lnTo>
                <a:lnTo>
                  <a:pt x="23281" y="4775"/>
                </a:lnTo>
                <a:lnTo>
                  <a:pt x="23264" y="4792"/>
                </a:lnTo>
                <a:lnTo>
                  <a:pt x="23246" y="4792"/>
                </a:lnTo>
                <a:lnTo>
                  <a:pt x="23237" y="4792"/>
                </a:lnTo>
                <a:lnTo>
                  <a:pt x="23237" y="4784"/>
                </a:lnTo>
                <a:lnTo>
                  <a:pt x="23228" y="4784"/>
                </a:lnTo>
                <a:lnTo>
                  <a:pt x="23228" y="4792"/>
                </a:lnTo>
                <a:lnTo>
                  <a:pt x="23228" y="4801"/>
                </a:lnTo>
                <a:lnTo>
                  <a:pt x="23219" y="4801"/>
                </a:lnTo>
                <a:close/>
                <a:moveTo>
                  <a:pt x="23519" y="7801"/>
                </a:moveTo>
                <a:lnTo>
                  <a:pt x="23519" y="7810"/>
                </a:lnTo>
                <a:close/>
                <a:moveTo>
                  <a:pt x="23475" y="9081"/>
                </a:moveTo>
                <a:lnTo>
                  <a:pt x="23467" y="9089"/>
                </a:lnTo>
                <a:lnTo>
                  <a:pt x="23458" y="9081"/>
                </a:lnTo>
                <a:lnTo>
                  <a:pt x="23449" y="9072"/>
                </a:lnTo>
                <a:lnTo>
                  <a:pt x="23440" y="9063"/>
                </a:lnTo>
                <a:lnTo>
                  <a:pt x="23440" y="9072"/>
                </a:lnTo>
                <a:lnTo>
                  <a:pt x="23449" y="9072"/>
                </a:lnTo>
                <a:lnTo>
                  <a:pt x="23449" y="9081"/>
                </a:lnTo>
                <a:lnTo>
                  <a:pt x="23458" y="9089"/>
                </a:lnTo>
                <a:lnTo>
                  <a:pt x="23467" y="9098"/>
                </a:lnTo>
                <a:lnTo>
                  <a:pt x="23475" y="9098"/>
                </a:lnTo>
                <a:close/>
                <a:moveTo>
                  <a:pt x="21561" y="9416"/>
                </a:moveTo>
                <a:lnTo>
                  <a:pt x="21552" y="9416"/>
                </a:lnTo>
                <a:lnTo>
                  <a:pt x="21552" y="9425"/>
                </a:lnTo>
                <a:lnTo>
                  <a:pt x="21561" y="9425"/>
                </a:lnTo>
                <a:close/>
                <a:moveTo>
                  <a:pt x="21446" y="8966"/>
                </a:moveTo>
                <a:lnTo>
                  <a:pt x="21455" y="8957"/>
                </a:lnTo>
                <a:lnTo>
                  <a:pt x="21464" y="8957"/>
                </a:lnTo>
                <a:lnTo>
                  <a:pt x="21464" y="8948"/>
                </a:lnTo>
                <a:lnTo>
                  <a:pt x="21455" y="8948"/>
                </a:lnTo>
                <a:lnTo>
                  <a:pt x="21446" y="8957"/>
                </a:lnTo>
                <a:lnTo>
                  <a:pt x="21437" y="8957"/>
                </a:lnTo>
                <a:lnTo>
                  <a:pt x="21429" y="8957"/>
                </a:lnTo>
                <a:lnTo>
                  <a:pt x="21437" y="8957"/>
                </a:lnTo>
                <a:lnTo>
                  <a:pt x="21429" y="8966"/>
                </a:lnTo>
                <a:lnTo>
                  <a:pt x="21420" y="8966"/>
                </a:lnTo>
                <a:lnTo>
                  <a:pt x="21420" y="8975"/>
                </a:lnTo>
                <a:lnTo>
                  <a:pt x="21429" y="8984"/>
                </a:lnTo>
                <a:lnTo>
                  <a:pt x="21437" y="8975"/>
                </a:lnTo>
                <a:lnTo>
                  <a:pt x="21446" y="8975"/>
                </a:lnTo>
                <a:close/>
                <a:moveTo>
                  <a:pt x="21799" y="8604"/>
                </a:moveTo>
                <a:lnTo>
                  <a:pt x="21799" y="8613"/>
                </a:lnTo>
                <a:lnTo>
                  <a:pt x="21808" y="8613"/>
                </a:lnTo>
                <a:close/>
                <a:moveTo>
                  <a:pt x="21517" y="9478"/>
                </a:moveTo>
                <a:lnTo>
                  <a:pt x="21508" y="9478"/>
                </a:lnTo>
                <a:lnTo>
                  <a:pt x="21508" y="9487"/>
                </a:lnTo>
                <a:lnTo>
                  <a:pt x="21517" y="9487"/>
                </a:lnTo>
                <a:close/>
                <a:moveTo>
                  <a:pt x="22425" y="9513"/>
                </a:moveTo>
                <a:lnTo>
                  <a:pt x="22434" y="9513"/>
                </a:lnTo>
                <a:lnTo>
                  <a:pt x="22434" y="9504"/>
                </a:lnTo>
                <a:lnTo>
                  <a:pt x="22425" y="9495"/>
                </a:lnTo>
                <a:lnTo>
                  <a:pt x="22425" y="9504"/>
                </a:lnTo>
                <a:close/>
                <a:moveTo>
                  <a:pt x="21817" y="8613"/>
                </a:moveTo>
                <a:lnTo>
                  <a:pt x="21817" y="8604"/>
                </a:lnTo>
                <a:lnTo>
                  <a:pt x="21808" y="8604"/>
                </a:lnTo>
                <a:lnTo>
                  <a:pt x="21808" y="8613"/>
                </a:lnTo>
                <a:close/>
                <a:moveTo>
                  <a:pt x="21764" y="8472"/>
                </a:moveTo>
                <a:lnTo>
                  <a:pt x="21773" y="8480"/>
                </a:lnTo>
                <a:lnTo>
                  <a:pt x="21773" y="8472"/>
                </a:lnTo>
                <a:lnTo>
                  <a:pt x="21781" y="8472"/>
                </a:lnTo>
                <a:lnTo>
                  <a:pt x="21773" y="8472"/>
                </a:lnTo>
                <a:lnTo>
                  <a:pt x="21773" y="8463"/>
                </a:lnTo>
                <a:lnTo>
                  <a:pt x="21755" y="8454"/>
                </a:lnTo>
                <a:lnTo>
                  <a:pt x="21746" y="8454"/>
                </a:lnTo>
                <a:lnTo>
                  <a:pt x="21737" y="8445"/>
                </a:lnTo>
                <a:lnTo>
                  <a:pt x="21737" y="8454"/>
                </a:lnTo>
                <a:lnTo>
                  <a:pt x="21728" y="8454"/>
                </a:lnTo>
                <a:lnTo>
                  <a:pt x="21720" y="8472"/>
                </a:lnTo>
                <a:lnTo>
                  <a:pt x="21728" y="8472"/>
                </a:lnTo>
                <a:lnTo>
                  <a:pt x="21737" y="8480"/>
                </a:lnTo>
                <a:lnTo>
                  <a:pt x="21746" y="8472"/>
                </a:lnTo>
                <a:close/>
                <a:moveTo>
                  <a:pt x="21781" y="8622"/>
                </a:moveTo>
                <a:lnTo>
                  <a:pt x="21790" y="8622"/>
                </a:lnTo>
                <a:lnTo>
                  <a:pt x="21790" y="8613"/>
                </a:lnTo>
                <a:lnTo>
                  <a:pt x="21790" y="8604"/>
                </a:lnTo>
                <a:lnTo>
                  <a:pt x="21781" y="8604"/>
                </a:lnTo>
                <a:lnTo>
                  <a:pt x="21773" y="8613"/>
                </a:lnTo>
                <a:lnTo>
                  <a:pt x="21764" y="8613"/>
                </a:lnTo>
                <a:lnTo>
                  <a:pt x="21764" y="8622"/>
                </a:lnTo>
                <a:lnTo>
                  <a:pt x="21764" y="8630"/>
                </a:lnTo>
                <a:lnTo>
                  <a:pt x="21773" y="8622"/>
                </a:lnTo>
                <a:lnTo>
                  <a:pt x="21781" y="8622"/>
                </a:lnTo>
                <a:lnTo>
                  <a:pt x="21773" y="8622"/>
                </a:lnTo>
                <a:close/>
                <a:moveTo>
                  <a:pt x="21728" y="8586"/>
                </a:moveTo>
                <a:lnTo>
                  <a:pt x="21728" y="8595"/>
                </a:lnTo>
                <a:lnTo>
                  <a:pt x="21737" y="8595"/>
                </a:lnTo>
                <a:lnTo>
                  <a:pt x="21737" y="8586"/>
                </a:lnTo>
                <a:close/>
                <a:moveTo>
                  <a:pt x="21340" y="8992"/>
                </a:moveTo>
                <a:lnTo>
                  <a:pt x="21349" y="8992"/>
                </a:lnTo>
                <a:lnTo>
                  <a:pt x="21358" y="8992"/>
                </a:lnTo>
                <a:lnTo>
                  <a:pt x="21367" y="8984"/>
                </a:lnTo>
                <a:lnTo>
                  <a:pt x="21376" y="8984"/>
                </a:lnTo>
                <a:lnTo>
                  <a:pt x="21384" y="8984"/>
                </a:lnTo>
                <a:lnTo>
                  <a:pt x="21384" y="8975"/>
                </a:lnTo>
                <a:lnTo>
                  <a:pt x="21393" y="8966"/>
                </a:lnTo>
                <a:lnTo>
                  <a:pt x="21402" y="8957"/>
                </a:lnTo>
                <a:lnTo>
                  <a:pt x="21393" y="8948"/>
                </a:lnTo>
                <a:lnTo>
                  <a:pt x="21384" y="8939"/>
                </a:lnTo>
                <a:lnTo>
                  <a:pt x="21384" y="8948"/>
                </a:lnTo>
                <a:lnTo>
                  <a:pt x="21393" y="8957"/>
                </a:lnTo>
                <a:lnTo>
                  <a:pt x="21384" y="8957"/>
                </a:lnTo>
                <a:lnTo>
                  <a:pt x="21384" y="8966"/>
                </a:lnTo>
                <a:lnTo>
                  <a:pt x="21367" y="8966"/>
                </a:lnTo>
                <a:lnTo>
                  <a:pt x="21367" y="8975"/>
                </a:lnTo>
                <a:lnTo>
                  <a:pt x="21358" y="8975"/>
                </a:lnTo>
                <a:lnTo>
                  <a:pt x="21358" y="8984"/>
                </a:lnTo>
                <a:lnTo>
                  <a:pt x="21349" y="8984"/>
                </a:lnTo>
                <a:lnTo>
                  <a:pt x="21340" y="8984"/>
                </a:lnTo>
                <a:lnTo>
                  <a:pt x="21331" y="8975"/>
                </a:lnTo>
                <a:lnTo>
                  <a:pt x="21323" y="8975"/>
                </a:lnTo>
                <a:lnTo>
                  <a:pt x="21314" y="8975"/>
                </a:lnTo>
                <a:lnTo>
                  <a:pt x="21305" y="8975"/>
                </a:lnTo>
                <a:lnTo>
                  <a:pt x="21296" y="8975"/>
                </a:lnTo>
                <a:lnTo>
                  <a:pt x="21287" y="8984"/>
                </a:lnTo>
                <a:lnTo>
                  <a:pt x="21279" y="8975"/>
                </a:lnTo>
                <a:lnTo>
                  <a:pt x="21270" y="8975"/>
                </a:lnTo>
                <a:lnTo>
                  <a:pt x="21261" y="8966"/>
                </a:lnTo>
                <a:lnTo>
                  <a:pt x="21252" y="8966"/>
                </a:lnTo>
                <a:lnTo>
                  <a:pt x="21243" y="8957"/>
                </a:lnTo>
                <a:lnTo>
                  <a:pt x="21234" y="8957"/>
                </a:lnTo>
                <a:lnTo>
                  <a:pt x="21226" y="8957"/>
                </a:lnTo>
                <a:lnTo>
                  <a:pt x="21217" y="8957"/>
                </a:lnTo>
                <a:lnTo>
                  <a:pt x="21208" y="8957"/>
                </a:lnTo>
                <a:lnTo>
                  <a:pt x="21199" y="8957"/>
                </a:lnTo>
                <a:lnTo>
                  <a:pt x="21182" y="8966"/>
                </a:lnTo>
                <a:lnTo>
                  <a:pt x="21173" y="8966"/>
                </a:lnTo>
                <a:lnTo>
                  <a:pt x="21164" y="8975"/>
                </a:lnTo>
                <a:lnTo>
                  <a:pt x="21164" y="8984"/>
                </a:lnTo>
                <a:lnTo>
                  <a:pt x="21164" y="8992"/>
                </a:lnTo>
                <a:lnTo>
                  <a:pt x="21173" y="8992"/>
                </a:lnTo>
                <a:lnTo>
                  <a:pt x="21173" y="9001"/>
                </a:lnTo>
                <a:lnTo>
                  <a:pt x="21182" y="8992"/>
                </a:lnTo>
                <a:lnTo>
                  <a:pt x="21190" y="8992"/>
                </a:lnTo>
                <a:lnTo>
                  <a:pt x="21199" y="9001"/>
                </a:lnTo>
                <a:lnTo>
                  <a:pt x="21217" y="8992"/>
                </a:lnTo>
                <a:lnTo>
                  <a:pt x="21234" y="9001"/>
                </a:lnTo>
                <a:lnTo>
                  <a:pt x="21252" y="9001"/>
                </a:lnTo>
                <a:lnTo>
                  <a:pt x="21252" y="9010"/>
                </a:lnTo>
                <a:lnTo>
                  <a:pt x="21261" y="9001"/>
                </a:lnTo>
                <a:lnTo>
                  <a:pt x="21270" y="9001"/>
                </a:lnTo>
                <a:lnTo>
                  <a:pt x="21279" y="9001"/>
                </a:lnTo>
                <a:lnTo>
                  <a:pt x="21279" y="8992"/>
                </a:lnTo>
                <a:lnTo>
                  <a:pt x="21287" y="8992"/>
                </a:lnTo>
                <a:lnTo>
                  <a:pt x="21296" y="9001"/>
                </a:lnTo>
                <a:lnTo>
                  <a:pt x="21305" y="9001"/>
                </a:lnTo>
                <a:lnTo>
                  <a:pt x="21314" y="9001"/>
                </a:lnTo>
                <a:lnTo>
                  <a:pt x="21331" y="8992"/>
                </a:lnTo>
                <a:close/>
                <a:moveTo>
                  <a:pt x="21111" y="8957"/>
                </a:moveTo>
                <a:lnTo>
                  <a:pt x="21111" y="8948"/>
                </a:lnTo>
                <a:lnTo>
                  <a:pt x="21102" y="8948"/>
                </a:lnTo>
                <a:close/>
                <a:moveTo>
                  <a:pt x="21102" y="9054"/>
                </a:moveTo>
                <a:lnTo>
                  <a:pt x="21111" y="9063"/>
                </a:lnTo>
                <a:lnTo>
                  <a:pt x="21129" y="9063"/>
                </a:lnTo>
                <a:lnTo>
                  <a:pt x="21137" y="9063"/>
                </a:lnTo>
                <a:lnTo>
                  <a:pt x="21146" y="9072"/>
                </a:lnTo>
                <a:lnTo>
                  <a:pt x="21164" y="9081"/>
                </a:lnTo>
                <a:lnTo>
                  <a:pt x="21173" y="9081"/>
                </a:lnTo>
                <a:lnTo>
                  <a:pt x="21182" y="9089"/>
                </a:lnTo>
                <a:lnTo>
                  <a:pt x="21190" y="9098"/>
                </a:lnTo>
                <a:lnTo>
                  <a:pt x="21199" y="9098"/>
                </a:lnTo>
                <a:lnTo>
                  <a:pt x="21208" y="9107"/>
                </a:lnTo>
                <a:lnTo>
                  <a:pt x="21217" y="9098"/>
                </a:lnTo>
                <a:lnTo>
                  <a:pt x="21226" y="9098"/>
                </a:lnTo>
                <a:lnTo>
                  <a:pt x="21234" y="9089"/>
                </a:lnTo>
                <a:lnTo>
                  <a:pt x="21243" y="9089"/>
                </a:lnTo>
                <a:lnTo>
                  <a:pt x="21234" y="9081"/>
                </a:lnTo>
                <a:lnTo>
                  <a:pt x="21226" y="9081"/>
                </a:lnTo>
                <a:lnTo>
                  <a:pt x="21226" y="9072"/>
                </a:lnTo>
                <a:lnTo>
                  <a:pt x="21217" y="9063"/>
                </a:lnTo>
                <a:lnTo>
                  <a:pt x="21208" y="9054"/>
                </a:lnTo>
                <a:lnTo>
                  <a:pt x="21208" y="9063"/>
                </a:lnTo>
                <a:lnTo>
                  <a:pt x="21199" y="9054"/>
                </a:lnTo>
                <a:lnTo>
                  <a:pt x="21190" y="9045"/>
                </a:lnTo>
                <a:lnTo>
                  <a:pt x="21182" y="9045"/>
                </a:lnTo>
                <a:lnTo>
                  <a:pt x="21182" y="9036"/>
                </a:lnTo>
                <a:lnTo>
                  <a:pt x="21173" y="9036"/>
                </a:lnTo>
                <a:lnTo>
                  <a:pt x="21164" y="9036"/>
                </a:lnTo>
                <a:lnTo>
                  <a:pt x="21146" y="9036"/>
                </a:lnTo>
                <a:lnTo>
                  <a:pt x="21137" y="9036"/>
                </a:lnTo>
                <a:lnTo>
                  <a:pt x="21129" y="9036"/>
                </a:lnTo>
                <a:lnTo>
                  <a:pt x="21120" y="9036"/>
                </a:lnTo>
                <a:lnTo>
                  <a:pt x="21111" y="9045"/>
                </a:lnTo>
                <a:lnTo>
                  <a:pt x="21102" y="9045"/>
                </a:lnTo>
                <a:close/>
                <a:moveTo>
                  <a:pt x="21208" y="8807"/>
                </a:moveTo>
                <a:lnTo>
                  <a:pt x="21208" y="8816"/>
                </a:lnTo>
                <a:lnTo>
                  <a:pt x="21217" y="8825"/>
                </a:lnTo>
                <a:lnTo>
                  <a:pt x="21217" y="8816"/>
                </a:lnTo>
                <a:lnTo>
                  <a:pt x="21217" y="8789"/>
                </a:lnTo>
                <a:lnTo>
                  <a:pt x="21217" y="8781"/>
                </a:lnTo>
                <a:lnTo>
                  <a:pt x="21217" y="8772"/>
                </a:lnTo>
                <a:lnTo>
                  <a:pt x="21208" y="8781"/>
                </a:lnTo>
                <a:lnTo>
                  <a:pt x="21208" y="8798"/>
                </a:lnTo>
                <a:close/>
                <a:moveTo>
                  <a:pt x="21146" y="8984"/>
                </a:moveTo>
                <a:lnTo>
                  <a:pt x="21146" y="8975"/>
                </a:lnTo>
                <a:lnTo>
                  <a:pt x="21137" y="8975"/>
                </a:lnTo>
                <a:lnTo>
                  <a:pt x="21137" y="8966"/>
                </a:lnTo>
                <a:lnTo>
                  <a:pt x="21137" y="8975"/>
                </a:lnTo>
                <a:lnTo>
                  <a:pt x="21129" y="8984"/>
                </a:lnTo>
                <a:lnTo>
                  <a:pt x="21137" y="8984"/>
                </a:lnTo>
                <a:lnTo>
                  <a:pt x="21129" y="8992"/>
                </a:lnTo>
                <a:lnTo>
                  <a:pt x="21137" y="8992"/>
                </a:lnTo>
                <a:lnTo>
                  <a:pt x="21137" y="8984"/>
                </a:lnTo>
                <a:close/>
                <a:moveTo>
                  <a:pt x="21314" y="9125"/>
                </a:moveTo>
                <a:lnTo>
                  <a:pt x="21305" y="9125"/>
                </a:lnTo>
                <a:lnTo>
                  <a:pt x="21314" y="9125"/>
                </a:lnTo>
                <a:lnTo>
                  <a:pt x="21323" y="9125"/>
                </a:lnTo>
                <a:lnTo>
                  <a:pt x="21323" y="9116"/>
                </a:lnTo>
                <a:lnTo>
                  <a:pt x="21314" y="9116"/>
                </a:lnTo>
                <a:close/>
                <a:moveTo>
                  <a:pt x="21093" y="8992"/>
                </a:moveTo>
                <a:lnTo>
                  <a:pt x="21102" y="8992"/>
                </a:lnTo>
                <a:lnTo>
                  <a:pt x="21111" y="8992"/>
                </a:lnTo>
                <a:lnTo>
                  <a:pt x="21111" y="8984"/>
                </a:lnTo>
                <a:lnTo>
                  <a:pt x="21111" y="8975"/>
                </a:lnTo>
                <a:lnTo>
                  <a:pt x="21102" y="8966"/>
                </a:lnTo>
                <a:lnTo>
                  <a:pt x="21102" y="8957"/>
                </a:lnTo>
                <a:lnTo>
                  <a:pt x="21093" y="8957"/>
                </a:lnTo>
                <a:lnTo>
                  <a:pt x="21084" y="8957"/>
                </a:lnTo>
                <a:lnTo>
                  <a:pt x="21084" y="8966"/>
                </a:lnTo>
                <a:lnTo>
                  <a:pt x="21084" y="8957"/>
                </a:lnTo>
                <a:lnTo>
                  <a:pt x="21076" y="8957"/>
                </a:lnTo>
                <a:lnTo>
                  <a:pt x="21067" y="8957"/>
                </a:lnTo>
                <a:lnTo>
                  <a:pt x="21058" y="8966"/>
                </a:lnTo>
                <a:lnTo>
                  <a:pt x="21049" y="8966"/>
                </a:lnTo>
                <a:lnTo>
                  <a:pt x="21049" y="8957"/>
                </a:lnTo>
                <a:lnTo>
                  <a:pt x="21040" y="8948"/>
                </a:lnTo>
                <a:lnTo>
                  <a:pt x="21023" y="8939"/>
                </a:lnTo>
                <a:lnTo>
                  <a:pt x="21023" y="8948"/>
                </a:lnTo>
                <a:lnTo>
                  <a:pt x="21014" y="8948"/>
                </a:lnTo>
                <a:lnTo>
                  <a:pt x="21014" y="8957"/>
                </a:lnTo>
                <a:lnTo>
                  <a:pt x="21014" y="8966"/>
                </a:lnTo>
                <a:lnTo>
                  <a:pt x="21032" y="8975"/>
                </a:lnTo>
                <a:lnTo>
                  <a:pt x="21040" y="8975"/>
                </a:lnTo>
                <a:lnTo>
                  <a:pt x="21049" y="8984"/>
                </a:lnTo>
                <a:lnTo>
                  <a:pt x="21040" y="8984"/>
                </a:lnTo>
                <a:lnTo>
                  <a:pt x="21032" y="8992"/>
                </a:lnTo>
                <a:lnTo>
                  <a:pt x="21023" y="8992"/>
                </a:lnTo>
                <a:lnTo>
                  <a:pt x="21014" y="8992"/>
                </a:lnTo>
                <a:lnTo>
                  <a:pt x="21014" y="8984"/>
                </a:lnTo>
                <a:lnTo>
                  <a:pt x="21005" y="8975"/>
                </a:lnTo>
                <a:lnTo>
                  <a:pt x="20996" y="8966"/>
                </a:lnTo>
                <a:lnTo>
                  <a:pt x="20987" y="8966"/>
                </a:lnTo>
                <a:lnTo>
                  <a:pt x="20970" y="8966"/>
                </a:lnTo>
                <a:lnTo>
                  <a:pt x="20961" y="8966"/>
                </a:lnTo>
                <a:lnTo>
                  <a:pt x="20952" y="8975"/>
                </a:lnTo>
                <a:lnTo>
                  <a:pt x="20943" y="8975"/>
                </a:lnTo>
                <a:lnTo>
                  <a:pt x="20943" y="8984"/>
                </a:lnTo>
                <a:lnTo>
                  <a:pt x="20943" y="8992"/>
                </a:lnTo>
                <a:lnTo>
                  <a:pt x="20943" y="9001"/>
                </a:lnTo>
                <a:lnTo>
                  <a:pt x="20943" y="9010"/>
                </a:lnTo>
                <a:lnTo>
                  <a:pt x="20952" y="9010"/>
                </a:lnTo>
                <a:lnTo>
                  <a:pt x="20952" y="9019"/>
                </a:lnTo>
                <a:lnTo>
                  <a:pt x="20961" y="9019"/>
                </a:lnTo>
                <a:lnTo>
                  <a:pt x="20970" y="9019"/>
                </a:lnTo>
                <a:lnTo>
                  <a:pt x="20970" y="9010"/>
                </a:lnTo>
                <a:lnTo>
                  <a:pt x="20979" y="9010"/>
                </a:lnTo>
                <a:lnTo>
                  <a:pt x="20987" y="9010"/>
                </a:lnTo>
                <a:lnTo>
                  <a:pt x="20996" y="9010"/>
                </a:lnTo>
                <a:lnTo>
                  <a:pt x="21014" y="9001"/>
                </a:lnTo>
                <a:lnTo>
                  <a:pt x="21023" y="9001"/>
                </a:lnTo>
                <a:lnTo>
                  <a:pt x="21040" y="9001"/>
                </a:lnTo>
                <a:lnTo>
                  <a:pt x="21049" y="9001"/>
                </a:lnTo>
                <a:lnTo>
                  <a:pt x="21049" y="8992"/>
                </a:lnTo>
                <a:lnTo>
                  <a:pt x="21058" y="8984"/>
                </a:lnTo>
                <a:lnTo>
                  <a:pt x="21058" y="8992"/>
                </a:lnTo>
                <a:lnTo>
                  <a:pt x="21058" y="9001"/>
                </a:lnTo>
                <a:lnTo>
                  <a:pt x="21067" y="9001"/>
                </a:lnTo>
                <a:lnTo>
                  <a:pt x="21084" y="8992"/>
                </a:lnTo>
                <a:lnTo>
                  <a:pt x="21093" y="9001"/>
                </a:lnTo>
                <a:lnTo>
                  <a:pt x="21093" y="8992"/>
                </a:lnTo>
                <a:lnTo>
                  <a:pt x="21084" y="8992"/>
                </a:lnTo>
                <a:close/>
                <a:moveTo>
                  <a:pt x="20996" y="8966"/>
                </a:moveTo>
                <a:lnTo>
                  <a:pt x="21005" y="8948"/>
                </a:lnTo>
                <a:lnTo>
                  <a:pt x="20996" y="8948"/>
                </a:lnTo>
                <a:lnTo>
                  <a:pt x="20996" y="8957"/>
                </a:lnTo>
                <a:close/>
                <a:moveTo>
                  <a:pt x="21579" y="9028"/>
                </a:moveTo>
                <a:lnTo>
                  <a:pt x="21596" y="9019"/>
                </a:lnTo>
                <a:lnTo>
                  <a:pt x="21605" y="9019"/>
                </a:lnTo>
                <a:lnTo>
                  <a:pt x="21614" y="9019"/>
                </a:lnTo>
                <a:lnTo>
                  <a:pt x="21623" y="9010"/>
                </a:lnTo>
                <a:lnTo>
                  <a:pt x="21631" y="9010"/>
                </a:lnTo>
                <a:lnTo>
                  <a:pt x="21640" y="9010"/>
                </a:lnTo>
                <a:lnTo>
                  <a:pt x="21649" y="9010"/>
                </a:lnTo>
                <a:lnTo>
                  <a:pt x="21658" y="9001"/>
                </a:lnTo>
                <a:lnTo>
                  <a:pt x="21667" y="8992"/>
                </a:lnTo>
                <a:lnTo>
                  <a:pt x="21676" y="8992"/>
                </a:lnTo>
                <a:lnTo>
                  <a:pt x="21684" y="8992"/>
                </a:lnTo>
                <a:lnTo>
                  <a:pt x="21702" y="8984"/>
                </a:lnTo>
                <a:lnTo>
                  <a:pt x="21711" y="8966"/>
                </a:lnTo>
                <a:lnTo>
                  <a:pt x="21693" y="8966"/>
                </a:lnTo>
                <a:lnTo>
                  <a:pt x="21693" y="8957"/>
                </a:lnTo>
                <a:lnTo>
                  <a:pt x="21684" y="8966"/>
                </a:lnTo>
                <a:lnTo>
                  <a:pt x="21676" y="8966"/>
                </a:lnTo>
                <a:lnTo>
                  <a:pt x="21667" y="8975"/>
                </a:lnTo>
                <a:lnTo>
                  <a:pt x="21658" y="8975"/>
                </a:lnTo>
                <a:lnTo>
                  <a:pt x="21631" y="8975"/>
                </a:lnTo>
                <a:lnTo>
                  <a:pt x="21614" y="8975"/>
                </a:lnTo>
                <a:lnTo>
                  <a:pt x="21605" y="8975"/>
                </a:lnTo>
                <a:lnTo>
                  <a:pt x="21570" y="8984"/>
                </a:lnTo>
                <a:lnTo>
                  <a:pt x="21561" y="8984"/>
                </a:lnTo>
                <a:lnTo>
                  <a:pt x="21552" y="8992"/>
                </a:lnTo>
                <a:lnTo>
                  <a:pt x="21543" y="9001"/>
                </a:lnTo>
                <a:lnTo>
                  <a:pt x="21534" y="9010"/>
                </a:lnTo>
                <a:lnTo>
                  <a:pt x="21526" y="9019"/>
                </a:lnTo>
                <a:lnTo>
                  <a:pt x="21517" y="9019"/>
                </a:lnTo>
                <a:lnTo>
                  <a:pt x="21490" y="9028"/>
                </a:lnTo>
                <a:lnTo>
                  <a:pt x="21473" y="9036"/>
                </a:lnTo>
                <a:lnTo>
                  <a:pt x="21464" y="9045"/>
                </a:lnTo>
                <a:lnTo>
                  <a:pt x="21455" y="9054"/>
                </a:lnTo>
                <a:lnTo>
                  <a:pt x="21446" y="9063"/>
                </a:lnTo>
                <a:lnTo>
                  <a:pt x="21446" y="9072"/>
                </a:lnTo>
                <a:lnTo>
                  <a:pt x="21446" y="9081"/>
                </a:lnTo>
                <a:lnTo>
                  <a:pt x="21446" y="9089"/>
                </a:lnTo>
                <a:lnTo>
                  <a:pt x="21455" y="9089"/>
                </a:lnTo>
                <a:lnTo>
                  <a:pt x="21446" y="9089"/>
                </a:lnTo>
                <a:lnTo>
                  <a:pt x="21446" y="9098"/>
                </a:lnTo>
                <a:lnTo>
                  <a:pt x="21446" y="9107"/>
                </a:lnTo>
                <a:lnTo>
                  <a:pt x="21455" y="9107"/>
                </a:lnTo>
                <a:lnTo>
                  <a:pt x="21464" y="9107"/>
                </a:lnTo>
                <a:lnTo>
                  <a:pt x="21473" y="9107"/>
                </a:lnTo>
                <a:lnTo>
                  <a:pt x="21481" y="9098"/>
                </a:lnTo>
                <a:lnTo>
                  <a:pt x="21499" y="9098"/>
                </a:lnTo>
                <a:lnTo>
                  <a:pt x="21508" y="9089"/>
                </a:lnTo>
                <a:lnTo>
                  <a:pt x="21517" y="9081"/>
                </a:lnTo>
                <a:lnTo>
                  <a:pt x="21526" y="9081"/>
                </a:lnTo>
                <a:lnTo>
                  <a:pt x="21534" y="9063"/>
                </a:lnTo>
                <a:lnTo>
                  <a:pt x="21543" y="9063"/>
                </a:lnTo>
                <a:lnTo>
                  <a:pt x="21543" y="9054"/>
                </a:lnTo>
                <a:lnTo>
                  <a:pt x="21561" y="9036"/>
                </a:lnTo>
                <a:close/>
                <a:moveTo>
                  <a:pt x="22258" y="8825"/>
                </a:moveTo>
                <a:lnTo>
                  <a:pt x="22258" y="8833"/>
                </a:lnTo>
                <a:close/>
                <a:moveTo>
                  <a:pt x="22170" y="8657"/>
                </a:moveTo>
                <a:lnTo>
                  <a:pt x="22161" y="8648"/>
                </a:lnTo>
                <a:lnTo>
                  <a:pt x="22161" y="8657"/>
                </a:lnTo>
                <a:lnTo>
                  <a:pt x="22170" y="8666"/>
                </a:lnTo>
                <a:lnTo>
                  <a:pt x="22178" y="8666"/>
                </a:lnTo>
                <a:close/>
                <a:moveTo>
                  <a:pt x="22223" y="8825"/>
                </a:moveTo>
                <a:lnTo>
                  <a:pt x="22214" y="8825"/>
                </a:lnTo>
                <a:lnTo>
                  <a:pt x="22214" y="8842"/>
                </a:lnTo>
                <a:lnTo>
                  <a:pt x="22214" y="8851"/>
                </a:lnTo>
                <a:lnTo>
                  <a:pt x="22223" y="8860"/>
                </a:lnTo>
                <a:lnTo>
                  <a:pt x="22231" y="8851"/>
                </a:lnTo>
                <a:lnTo>
                  <a:pt x="22240" y="8842"/>
                </a:lnTo>
                <a:lnTo>
                  <a:pt x="22240" y="8833"/>
                </a:lnTo>
                <a:lnTo>
                  <a:pt x="22249" y="8825"/>
                </a:lnTo>
                <a:lnTo>
                  <a:pt x="22240" y="8816"/>
                </a:lnTo>
                <a:lnTo>
                  <a:pt x="22231" y="8816"/>
                </a:lnTo>
                <a:lnTo>
                  <a:pt x="22223" y="8807"/>
                </a:lnTo>
                <a:lnTo>
                  <a:pt x="22214" y="8807"/>
                </a:lnTo>
                <a:lnTo>
                  <a:pt x="22214" y="8825"/>
                </a:lnTo>
                <a:close/>
                <a:moveTo>
                  <a:pt x="22258" y="8842"/>
                </a:moveTo>
                <a:lnTo>
                  <a:pt x="22258" y="8833"/>
                </a:lnTo>
                <a:lnTo>
                  <a:pt x="22258" y="8842"/>
                </a:lnTo>
                <a:lnTo>
                  <a:pt x="22249" y="8842"/>
                </a:lnTo>
                <a:close/>
                <a:moveTo>
                  <a:pt x="22267" y="8798"/>
                </a:moveTo>
                <a:lnTo>
                  <a:pt x="22267" y="8789"/>
                </a:lnTo>
                <a:lnTo>
                  <a:pt x="22258" y="8789"/>
                </a:lnTo>
                <a:lnTo>
                  <a:pt x="22267" y="8781"/>
                </a:lnTo>
                <a:lnTo>
                  <a:pt x="22258" y="8781"/>
                </a:lnTo>
                <a:lnTo>
                  <a:pt x="22258" y="8772"/>
                </a:lnTo>
                <a:lnTo>
                  <a:pt x="22258" y="8763"/>
                </a:lnTo>
                <a:lnTo>
                  <a:pt x="22258" y="8754"/>
                </a:lnTo>
                <a:lnTo>
                  <a:pt x="22249" y="8745"/>
                </a:lnTo>
                <a:lnTo>
                  <a:pt x="22240" y="8745"/>
                </a:lnTo>
                <a:lnTo>
                  <a:pt x="22240" y="8754"/>
                </a:lnTo>
                <a:lnTo>
                  <a:pt x="22231" y="8772"/>
                </a:lnTo>
                <a:lnTo>
                  <a:pt x="22223" y="8763"/>
                </a:lnTo>
                <a:lnTo>
                  <a:pt x="22223" y="8772"/>
                </a:lnTo>
                <a:lnTo>
                  <a:pt x="22231" y="8781"/>
                </a:lnTo>
                <a:lnTo>
                  <a:pt x="22231" y="8789"/>
                </a:lnTo>
                <a:lnTo>
                  <a:pt x="22223" y="8789"/>
                </a:lnTo>
                <a:lnTo>
                  <a:pt x="22223" y="8798"/>
                </a:lnTo>
                <a:lnTo>
                  <a:pt x="22231" y="8807"/>
                </a:lnTo>
                <a:lnTo>
                  <a:pt x="22240" y="8816"/>
                </a:lnTo>
                <a:lnTo>
                  <a:pt x="22258" y="8816"/>
                </a:lnTo>
                <a:lnTo>
                  <a:pt x="22258" y="8807"/>
                </a:lnTo>
                <a:close/>
                <a:moveTo>
                  <a:pt x="22408" y="9169"/>
                </a:moveTo>
                <a:lnTo>
                  <a:pt x="22399" y="9178"/>
                </a:lnTo>
                <a:lnTo>
                  <a:pt x="22399" y="9187"/>
                </a:lnTo>
                <a:lnTo>
                  <a:pt x="22390" y="9187"/>
                </a:lnTo>
                <a:lnTo>
                  <a:pt x="22399" y="9187"/>
                </a:lnTo>
                <a:lnTo>
                  <a:pt x="22408" y="9169"/>
                </a:lnTo>
                <a:lnTo>
                  <a:pt x="22408" y="9160"/>
                </a:lnTo>
                <a:close/>
                <a:moveTo>
                  <a:pt x="22267" y="8816"/>
                </a:moveTo>
                <a:lnTo>
                  <a:pt x="22267" y="8825"/>
                </a:lnTo>
                <a:lnTo>
                  <a:pt x="22275" y="8816"/>
                </a:lnTo>
                <a:close/>
                <a:moveTo>
                  <a:pt x="22364" y="9204"/>
                </a:moveTo>
                <a:lnTo>
                  <a:pt x="22381" y="9204"/>
                </a:lnTo>
                <a:lnTo>
                  <a:pt x="22390" y="9195"/>
                </a:lnTo>
                <a:lnTo>
                  <a:pt x="22373" y="9204"/>
                </a:lnTo>
                <a:close/>
                <a:moveTo>
                  <a:pt x="22099" y="9178"/>
                </a:moveTo>
                <a:lnTo>
                  <a:pt x="22108" y="9178"/>
                </a:lnTo>
                <a:lnTo>
                  <a:pt x="22108" y="9169"/>
                </a:lnTo>
                <a:lnTo>
                  <a:pt x="22108" y="9160"/>
                </a:lnTo>
                <a:lnTo>
                  <a:pt x="22099" y="9160"/>
                </a:lnTo>
                <a:lnTo>
                  <a:pt x="22099" y="9169"/>
                </a:lnTo>
                <a:close/>
                <a:moveTo>
                  <a:pt x="22037" y="8878"/>
                </a:moveTo>
                <a:lnTo>
                  <a:pt x="22037" y="8869"/>
                </a:lnTo>
                <a:lnTo>
                  <a:pt x="22028" y="8878"/>
                </a:lnTo>
                <a:lnTo>
                  <a:pt x="22020" y="8878"/>
                </a:lnTo>
                <a:lnTo>
                  <a:pt x="22020" y="8886"/>
                </a:lnTo>
                <a:lnTo>
                  <a:pt x="22011" y="8895"/>
                </a:lnTo>
                <a:lnTo>
                  <a:pt x="22002" y="8895"/>
                </a:lnTo>
                <a:lnTo>
                  <a:pt x="22002" y="8913"/>
                </a:lnTo>
                <a:lnTo>
                  <a:pt x="21993" y="8913"/>
                </a:lnTo>
                <a:lnTo>
                  <a:pt x="21993" y="8922"/>
                </a:lnTo>
                <a:lnTo>
                  <a:pt x="21993" y="8931"/>
                </a:lnTo>
                <a:lnTo>
                  <a:pt x="21993" y="8939"/>
                </a:lnTo>
                <a:lnTo>
                  <a:pt x="22002" y="8939"/>
                </a:lnTo>
                <a:lnTo>
                  <a:pt x="22011" y="8939"/>
                </a:lnTo>
                <a:lnTo>
                  <a:pt x="22011" y="8931"/>
                </a:lnTo>
                <a:lnTo>
                  <a:pt x="22020" y="8922"/>
                </a:lnTo>
                <a:lnTo>
                  <a:pt x="22020" y="8913"/>
                </a:lnTo>
                <a:lnTo>
                  <a:pt x="22028" y="8913"/>
                </a:lnTo>
                <a:lnTo>
                  <a:pt x="22037" y="8895"/>
                </a:lnTo>
                <a:lnTo>
                  <a:pt x="22037" y="8886"/>
                </a:lnTo>
                <a:close/>
                <a:moveTo>
                  <a:pt x="21914" y="8595"/>
                </a:moveTo>
                <a:lnTo>
                  <a:pt x="21914" y="8604"/>
                </a:lnTo>
                <a:lnTo>
                  <a:pt x="21931" y="8613"/>
                </a:lnTo>
                <a:lnTo>
                  <a:pt x="21940" y="8613"/>
                </a:lnTo>
                <a:lnTo>
                  <a:pt x="21958" y="8622"/>
                </a:lnTo>
                <a:lnTo>
                  <a:pt x="21976" y="8630"/>
                </a:lnTo>
                <a:lnTo>
                  <a:pt x="21976" y="8613"/>
                </a:lnTo>
                <a:lnTo>
                  <a:pt x="21967" y="8604"/>
                </a:lnTo>
                <a:lnTo>
                  <a:pt x="21967" y="8595"/>
                </a:lnTo>
                <a:lnTo>
                  <a:pt x="21958" y="8595"/>
                </a:lnTo>
                <a:lnTo>
                  <a:pt x="21958" y="8586"/>
                </a:lnTo>
                <a:lnTo>
                  <a:pt x="21958" y="8578"/>
                </a:lnTo>
                <a:lnTo>
                  <a:pt x="21940" y="8569"/>
                </a:lnTo>
                <a:lnTo>
                  <a:pt x="21931" y="8569"/>
                </a:lnTo>
                <a:lnTo>
                  <a:pt x="21923" y="8569"/>
                </a:lnTo>
                <a:lnTo>
                  <a:pt x="21914" y="8569"/>
                </a:lnTo>
                <a:lnTo>
                  <a:pt x="21896" y="8560"/>
                </a:lnTo>
                <a:lnTo>
                  <a:pt x="21887" y="8560"/>
                </a:lnTo>
                <a:lnTo>
                  <a:pt x="21878" y="8551"/>
                </a:lnTo>
                <a:lnTo>
                  <a:pt x="21870" y="8551"/>
                </a:lnTo>
                <a:lnTo>
                  <a:pt x="21870" y="8560"/>
                </a:lnTo>
                <a:lnTo>
                  <a:pt x="21861" y="8560"/>
                </a:lnTo>
                <a:lnTo>
                  <a:pt x="21852" y="8569"/>
                </a:lnTo>
                <a:lnTo>
                  <a:pt x="21843" y="8560"/>
                </a:lnTo>
                <a:lnTo>
                  <a:pt x="21834" y="8560"/>
                </a:lnTo>
                <a:lnTo>
                  <a:pt x="21826" y="8560"/>
                </a:lnTo>
                <a:lnTo>
                  <a:pt x="21808" y="8560"/>
                </a:lnTo>
                <a:lnTo>
                  <a:pt x="21781" y="8560"/>
                </a:lnTo>
                <a:lnTo>
                  <a:pt x="21773" y="8569"/>
                </a:lnTo>
                <a:lnTo>
                  <a:pt x="21755" y="8586"/>
                </a:lnTo>
                <a:lnTo>
                  <a:pt x="21755" y="8595"/>
                </a:lnTo>
                <a:lnTo>
                  <a:pt x="21764" y="8595"/>
                </a:lnTo>
                <a:lnTo>
                  <a:pt x="21755" y="8604"/>
                </a:lnTo>
                <a:lnTo>
                  <a:pt x="21764" y="8604"/>
                </a:lnTo>
                <a:lnTo>
                  <a:pt x="21773" y="8595"/>
                </a:lnTo>
                <a:lnTo>
                  <a:pt x="21773" y="8586"/>
                </a:lnTo>
                <a:lnTo>
                  <a:pt x="21773" y="8578"/>
                </a:lnTo>
                <a:lnTo>
                  <a:pt x="21781" y="8586"/>
                </a:lnTo>
                <a:lnTo>
                  <a:pt x="21790" y="8586"/>
                </a:lnTo>
                <a:lnTo>
                  <a:pt x="21799" y="8604"/>
                </a:lnTo>
                <a:lnTo>
                  <a:pt x="21808" y="8604"/>
                </a:lnTo>
                <a:lnTo>
                  <a:pt x="21817" y="8604"/>
                </a:lnTo>
                <a:lnTo>
                  <a:pt x="21817" y="8595"/>
                </a:lnTo>
                <a:lnTo>
                  <a:pt x="21826" y="8595"/>
                </a:lnTo>
                <a:lnTo>
                  <a:pt x="21826" y="8586"/>
                </a:lnTo>
                <a:lnTo>
                  <a:pt x="21834" y="8586"/>
                </a:lnTo>
                <a:lnTo>
                  <a:pt x="21834" y="8595"/>
                </a:lnTo>
                <a:lnTo>
                  <a:pt x="21843" y="8595"/>
                </a:lnTo>
                <a:lnTo>
                  <a:pt x="21852" y="8595"/>
                </a:lnTo>
                <a:lnTo>
                  <a:pt x="21861" y="8604"/>
                </a:lnTo>
                <a:lnTo>
                  <a:pt x="21870" y="8604"/>
                </a:lnTo>
                <a:lnTo>
                  <a:pt x="21878" y="8604"/>
                </a:lnTo>
                <a:lnTo>
                  <a:pt x="21878" y="8595"/>
                </a:lnTo>
                <a:lnTo>
                  <a:pt x="21887" y="8595"/>
                </a:lnTo>
                <a:lnTo>
                  <a:pt x="21905" y="8595"/>
                </a:lnTo>
                <a:close/>
                <a:moveTo>
                  <a:pt x="21887" y="8922"/>
                </a:moveTo>
                <a:lnTo>
                  <a:pt x="21887" y="8931"/>
                </a:lnTo>
                <a:lnTo>
                  <a:pt x="21896" y="8939"/>
                </a:lnTo>
                <a:lnTo>
                  <a:pt x="21905" y="8931"/>
                </a:lnTo>
                <a:lnTo>
                  <a:pt x="21896" y="8922"/>
                </a:lnTo>
                <a:close/>
                <a:moveTo>
                  <a:pt x="20864" y="8966"/>
                </a:moveTo>
                <a:lnTo>
                  <a:pt x="20855" y="8948"/>
                </a:lnTo>
                <a:lnTo>
                  <a:pt x="20846" y="8948"/>
                </a:lnTo>
                <a:lnTo>
                  <a:pt x="20837" y="8948"/>
                </a:lnTo>
                <a:lnTo>
                  <a:pt x="20829" y="8939"/>
                </a:lnTo>
                <a:lnTo>
                  <a:pt x="20820" y="8939"/>
                </a:lnTo>
                <a:lnTo>
                  <a:pt x="20811" y="8948"/>
                </a:lnTo>
                <a:lnTo>
                  <a:pt x="20802" y="8948"/>
                </a:lnTo>
                <a:lnTo>
                  <a:pt x="20785" y="8948"/>
                </a:lnTo>
                <a:lnTo>
                  <a:pt x="20776" y="8948"/>
                </a:lnTo>
                <a:lnTo>
                  <a:pt x="20767" y="8948"/>
                </a:lnTo>
                <a:lnTo>
                  <a:pt x="20776" y="8948"/>
                </a:lnTo>
                <a:lnTo>
                  <a:pt x="20776" y="8957"/>
                </a:lnTo>
                <a:lnTo>
                  <a:pt x="20776" y="8966"/>
                </a:lnTo>
                <a:lnTo>
                  <a:pt x="20785" y="8966"/>
                </a:lnTo>
                <a:lnTo>
                  <a:pt x="20793" y="8966"/>
                </a:lnTo>
                <a:lnTo>
                  <a:pt x="20802" y="8966"/>
                </a:lnTo>
                <a:lnTo>
                  <a:pt x="20811" y="8975"/>
                </a:lnTo>
                <a:lnTo>
                  <a:pt x="20820" y="8984"/>
                </a:lnTo>
                <a:lnTo>
                  <a:pt x="20820" y="8992"/>
                </a:lnTo>
                <a:lnTo>
                  <a:pt x="20820" y="9001"/>
                </a:lnTo>
                <a:lnTo>
                  <a:pt x="20829" y="9001"/>
                </a:lnTo>
                <a:lnTo>
                  <a:pt x="20829" y="8992"/>
                </a:lnTo>
                <a:lnTo>
                  <a:pt x="20829" y="8984"/>
                </a:lnTo>
                <a:lnTo>
                  <a:pt x="20837" y="8984"/>
                </a:lnTo>
                <a:lnTo>
                  <a:pt x="20855" y="8975"/>
                </a:lnTo>
                <a:lnTo>
                  <a:pt x="20855" y="8966"/>
                </a:lnTo>
                <a:close/>
                <a:moveTo>
                  <a:pt x="22108" y="8781"/>
                </a:moveTo>
                <a:lnTo>
                  <a:pt x="22117" y="8789"/>
                </a:lnTo>
                <a:lnTo>
                  <a:pt x="22117" y="8781"/>
                </a:lnTo>
                <a:lnTo>
                  <a:pt x="22117" y="8772"/>
                </a:lnTo>
                <a:lnTo>
                  <a:pt x="22117" y="8763"/>
                </a:lnTo>
                <a:lnTo>
                  <a:pt x="22108" y="8763"/>
                </a:lnTo>
                <a:lnTo>
                  <a:pt x="22108" y="8772"/>
                </a:lnTo>
                <a:close/>
                <a:moveTo>
                  <a:pt x="21817" y="8869"/>
                </a:moveTo>
                <a:lnTo>
                  <a:pt x="21808" y="8869"/>
                </a:lnTo>
                <a:lnTo>
                  <a:pt x="21808" y="8878"/>
                </a:lnTo>
                <a:lnTo>
                  <a:pt x="21817" y="8878"/>
                </a:lnTo>
                <a:close/>
                <a:moveTo>
                  <a:pt x="22046" y="8869"/>
                </a:moveTo>
                <a:lnTo>
                  <a:pt x="22046" y="8878"/>
                </a:lnTo>
                <a:lnTo>
                  <a:pt x="22055" y="8878"/>
                </a:lnTo>
                <a:lnTo>
                  <a:pt x="22055" y="8869"/>
                </a:lnTo>
                <a:close/>
                <a:moveTo>
                  <a:pt x="21358" y="6107"/>
                </a:moveTo>
                <a:lnTo>
                  <a:pt x="21358" y="6099"/>
                </a:lnTo>
                <a:lnTo>
                  <a:pt x="21349" y="6099"/>
                </a:lnTo>
                <a:lnTo>
                  <a:pt x="21349" y="6107"/>
                </a:lnTo>
                <a:close/>
                <a:moveTo>
                  <a:pt x="20546" y="8145"/>
                </a:moveTo>
                <a:lnTo>
                  <a:pt x="20537" y="8145"/>
                </a:lnTo>
                <a:lnTo>
                  <a:pt x="20537" y="8154"/>
                </a:lnTo>
                <a:lnTo>
                  <a:pt x="20537" y="8172"/>
                </a:lnTo>
                <a:lnTo>
                  <a:pt x="20546" y="8172"/>
                </a:lnTo>
                <a:lnTo>
                  <a:pt x="20546" y="8163"/>
                </a:lnTo>
                <a:lnTo>
                  <a:pt x="20546" y="8154"/>
                </a:lnTo>
                <a:close/>
                <a:moveTo>
                  <a:pt x="20476" y="6786"/>
                </a:moveTo>
                <a:lnTo>
                  <a:pt x="20467" y="6786"/>
                </a:lnTo>
                <a:lnTo>
                  <a:pt x="20458" y="6795"/>
                </a:lnTo>
                <a:lnTo>
                  <a:pt x="20467" y="6795"/>
                </a:lnTo>
                <a:lnTo>
                  <a:pt x="20476" y="6795"/>
                </a:lnTo>
                <a:lnTo>
                  <a:pt x="20485" y="6795"/>
                </a:lnTo>
                <a:lnTo>
                  <a:pt x="20485" y="6786"/>
                </a:lnTo>
                <a:close/>
                <a:moveTo>
                  <a:pt x="20635" y="6742"/>
                </a:moveTo>
                <a:lnTo>
                  <a:pt x="20626" y="6751"/>
                </a:lnTo>
                <a:close/>
                <a:moveTo>
                  <a:pt x="20740" y="6698"/>
                </a:moveTo>
                <a:lnTo>
                  <a:pt x="20740" y="6689"/>
                </a:lnTo>
                <a:lnTo>
                  <a:pt x="20732" y="6698"/>
                </a:lnTo>
                <a:lnTo>
                  <a:pt x="20723" y="6698"/>
                </a:lnTo>
                <a:lnTo>
                  <a:pt x="20732" y="6698"/>
                </a:lnTo>
                <a:close/>
                <a:moveTo>
                  <a:pt x="20643" y="6751"/>
                </a:moveTo>
                <a:lnTo>
                  <a:pt x="20652" y="6751"/>
                </a:lnTo>
                <a:lnTo>
                  <a:pt x="20652" y="6742"/>
                </a:lnTo>
                <a:lnTo>
                  <a:pt x="20652" y="6733"/>
                </a:lnTo>
                <a:lnTo>
                  <a:pt x="20643" y="6733"/>
                </a:lnTo>
                <a:lnTo>
                  <a:pt x="20643" y="6742"/>
                </a:lnTo>
                <a:close/>
                <a:moveTo>
                  <a:pt x="20308" y="8074"/>
                </a:moveTo>
                <a:lnTo>
                  <a:pt x="20299" y="8083"/>
                </a:lnTo>
                <a:lnTo>
                  <a:pt x="20308" y="8083"/>
                </a:lnTo>
                <a:lnTo>
                  <a:pt x="20317" y="8083"/>
                </a:lnTo>
                <a:lnTo>
                  <a:pt x="20326" y="8074"/>
                </a:lnTo>
                <a:lnTo>
                  <a:pt x="20326" y="8066"/>
                </a:lnTo>
                <a:lnTo>
                  <a:pt x="20326" y="8057"/>
                </a:lnTo>
                <a:lnTo>
                  <a:pt x="20317" y="8048"/>
                </a:lnTo>
                <a:lnTo>
                  <a:pt x="20317" y="8039"/>
                </a:lnTo>
                <a:lnTo>
                  <a:pt x="20308" y="8048"/>
                </a:lnTo>
                <a:lnTo>
                  <a:pt x="20299" y="8057"/>
                </a:lnTo>
                <a:lnTo>
                  <a:pt x="20299" y="8066"/>
                </a:lnTo>
                <a:lnTo>
                  <a:pt x="20317" y="8074"/>
                </a:lnTo>
                <a:close/>
                <a:moveTo>
                  <a:pt x="20370" y="8260"/>
                </a:moveTo>
                <a:lnTo>
                  <a:pt x="20370" y="8269"/>
                </a:lnTo>
                <a:lnTo>
                  <a:pt x="20361" y="8286"/>
                </a:lnTo>
                <a:lnTo>
                  <a:pt x="20361" y="8295"/>
                </a:lnTo>
                <a:lnTo>
                  <a:pt x="20361" y="8313"/>
                </a:lnTo>
                <a:lnTo>
                  <a:pt x="20361" y="8322"/>
                </a:lnTo>
                <a:lnTo>
                  <a:pt x="20379" y="8330"/>
                </a:lnTo>
                <a:lnTo>
                  <a:pt x="20379" y="8339"/>
                </a:lnTo>
                <a:lnTo>
                  <a:pt x="20387" y="8348"/>
                </a:lnTo>
                <a:lnTo>
                  <a:pt x="20379" y="8366"/>
                </a:lnTo>
                <a:lnTo>
                  <a:pt x="20379" y="8375"/>
                </a:lnTo>
                <a:lnTo>
                  <a:pt x="20379" y="8383"/>
                </a:lnTo>
                <a:lnTo>
                  <a:pt x="20387" y="8392"/>
                </a:lnTo>
                <a:lnTo>
                  <a:pt x="20396" y="8401"/>
                </a:lnTo>
                <a:lnTo>
                  <a:pt x="20387" y="8401"/>
                </a:lnTo>
                <a:lnTo>
                  <a:pt x="20387" y="8410"/>
                </a:lnTo>
                <a:lnTo>
                  <a:pt x="20396" y="8419"/>
                </a:lnTo>
                <a:lnTo>
                  <a:pt x="20405" y="8419"/>
                </a:lnTo>
                <a:lnTo>
                  <a:pt x="20423" y="8419"/>
                </a:lnTo>
                <a:lnTo>
                  <a:pt x="20432" y="8427"/>
                </a:lnTo>
                <a:lnTo>
                  <a:pt x="20440" y="8436"/>
                </a:lnTo>
                <a:lnTo>
                  <a:pt x="20440" y="8445"/>
                </a:lnTo>
                <a:lnTo>
                  <a:pt x="20440" y="8454"/>
                </a:lnTo>
                <a:lnTo>
                  <a:pt x="20449" y="8463"/>
                </a:lnTo>
                <a:lnTo>
                  <a:pt x="20440" y="8472"/>
                </a:lnTo>
                <a:lnTo>
                  <a:pt x="20440" y="8480"/>
                </a:lnTo>
                <a:lnTo>
                  <a:pt x="20440" y="8489"/>
                </a:lnTo>
                <a:lnTo>
                  <a:pt x="20449" y="8489"/>
                </a:lnTo>
                <a:lnTo>
                  <a:pt x="20449" y="8498"/>
                </a:lnTo>
                <a:lnTo>
                  <a:pt x="20449" y="8516"/>
                </a:lnTo>
                <a:lnTo>
                  <a:pt x="20458" y="8551"/>
                </a:lnTo>
                <a:lnTo>
                  <a:pt x="20458" y="8569"/>
                </a:lnTo>
                <a:lnTo>
                  <a:pt x="20467" y="8569"/>
                </a:lnTo>
                <a:lnTo>
                  <a:pt x="20485" y="8560"/>
                </a:lnTo>
                <a:lnTo>
                  <a:pt x="20493" y="8569"/>
                </a:lnTo>
                <a:lnTo>
                  <a:pt x="20502" y="8569"/>
                </a:lnTo>
                <a:lnTo>
                  <a:pt x="20511" y="8560"/>
                </a:lnTo>
                <a:lnTo>
                  <a:pt x="20502" y="8569"/>
                </a:lnTo>
                <a:lnTo>
                  <a:pt x="20511" y="8578"/>
                </a:lnTo>
                <a:lnTo>
                  <a:pt x="20520" y="8578"/>
                </a:lnTo>
                <a:lnTo>
                  <a:pt x="20537" y="8569"/>
                </a:lnTo>
                <a:lnTo>
                  <a:pt x="20546" y="8569"/>
                </a:lnTo>
                <a:lnTo>
                  <a:pt x="20555" y="8569"/>
                </a:lnTo>
                <a:lnTo>
                  <a:pt x="20564" y="8569"/>
                </a:lnTo>
                <a:lnTo>
                  <a:pt x="20564" y="8560"/>
                </a:lnTo>
                <a:lnTo>
                  <a:pt x="20573" y="8569"/>
                </a:lnTo>
                <a:lnTo>
                  <a:pt x="20573" y="8578"/>
                </a:lnTo>
                <a:lnTo>
                  <a:pt x="20582" y="8595"/>
                </a:lnTo>
                <a:lnTo>
                  <a:pt x="20582" y="8604"/>
                </a:lnTo>
                <a:lnTo>
                  <a:pt x="20573" y="8613"/>
                </a:lnTo>
                <a:lnTo>
                  <a:pt x="20582" y="8613"/>
                </a:lnTo>
                <a:lnTo>
                  <a:pt x="20590" y="8613"/>
                </a:lnTo>
                <a:lnTo>
                  <a:pt x="20599" y="8595"/>
                </a:lnTo>
                <a:lnTo>
                  <a:pt x="20608" y="8595"/>
                </a:lnTo>
                <a:lnTo>
                  <a:pt x="20626" y="8595"/>
                </a:lnTo>
                <a:lnTo>
                  <a:pt x="20635" y="8604"/>
                </a:lnTo>
                <a:lnTo>
                  <a:pt x="20643" y="8595"/>
                </a:lnTo>
                <a:lnTo>
                  <a:pt x="20661" y="8586"/>
                </a:lnTo>
                <a:lnTo>
                  <a:pt x="20670" y="8569"/>
                </a:lnTo>
                <a:lnTo>
                  <a:pt x="20687" y="8586"/>
                </a:lnTo>
                <a:lnTo>
                  <a:pt x="20696" y="8586"/>
                </a:lnTo>
                <a:lnTo>
                  <a:pt x="20705" y="8586"/>
                </a:lnTo>
                <a:lnTo>
                  <a:pt x="20714" y="8586"/>
                </a:lnTo>
                <a:lnTo>
                  <a:pt x="20714" y="8595"/>
                </a:lnTo>
                <a:lnTo>
                  <a:pt x="20714" y="8604"/>
                </a:lnTo>
                <a:lnTo>
                  <a:pt x="20723" y="8604"/>
                </a:lnTo>
                <a:lnTo>
                  <a:pt x="20732" y="8595"/>
                </a:lnTo>
                <a:lnTo>
                  <a:pt x="20740" y="8595"/>
                </a:lnTo>
                <a:lnTo>
                  <a:pt x="20749" y="8595"/>
                </a:lnTo>
                <a:lnTo>
                  <a:pt x="20758" y="8595"/>
                </a:lnTo>
                <a:lnTo>
                  <a:pt x="20758" y="8586"/>
                </a:lnTo>
                <a:lnTo>
                  <a:pt x="20758" y="8595"/>
                </a:lnTo>
                <a:lnTo>
                  <a:pt x="20758" y="8604"/>
                </a:lnTo>
                <a:lnTo>
                  <a:pt x="20767" y="8604"/>
                </a:lnTo>
                <a:lnTo>
                  <a:pt x="20776" y="8595"/>
                </a:lnTo>
                <a:lnTo>
                  <a:pt x="20776" y="8604"/>
                </a:lnTo>
                <a:lnTo>
                  <a:pt x="20785" y="8622"/>
                </a:lnTo>
                <a:lnTo>
                  <a:pt x="20785" y="8648"/>
                </a:lnTo>
                <a:lnTo>
                  <a:pt x="20785" y="8657"/>
                </a:lnTo>
                <a:lnTo>
                  <a:pt x="20829" y="8639"/>
                </a:lnTo>
                <a:lnTo>
                  <a:pt x="20882" y="8613"/>
                </a:lnTo>
                <a:lnTo>
                  <a:pt x="20882" y="8604"/>
                </a:lnTo>
                <a:lnTo>
                  <a:pt x="20890" y="8595"/>
                </a:lnTo>
                <a:lnTo>
                  <a:pt x="20899" y="8586"/>
                </a:lnTo>
                <a:lnTo>
                  <a:pt x="20899" y="8578"/>
                </a:lnTo>
                <a:lnTo>
                  <a:pt x="20899" y="8569"/>
                </a:lnTo>
                <a:lnTo>
                  <a:pt x="20908" y="8569"/>
                </a:lnTo>
                <a:lnTo>
                  <a:pt x="20908" y="8560"/>
                </a:lnTo>
                <a:lnTo>
                  <a:pt x="20908" y="8551"/>
                </a:lnTo>
                <a:lnTo>
                  <a:pt x="20908" y="8542"/>
                </a:lnTo>
                <a:lnTo>
                  <a:pt x="20908" y="8533"/>
                </a:lnTo>
                <a:lnTo>
                  <a:pt x="20917" y="8533"/>
                </a:lnTo>
                <a:lnTo>
                  <a:pt x="20926" y="8533"/>
                </a:lnTo>
                <a:lnTo>
                  <a:pt x="20926" y="8525"/>
                </a:lnTo>
                <a:lnTo>
                  <a:pt x="20926" y="8516"/>
                </a:lnTo>
                <a:lnTo>
                  <a:pt x="20917" y="8507"/>
                </a:lnTo>
                <a:lnTo>
                  <a:pt x="20908" y="8507"/>
                </a:lnTo>
                <a:lnTo>
                  <a:pt x="20917" y="8498"/>
                </a:lnTo>
                <a:lnTo>
                  <a:pt x="20917" y="8489"/>
                </a:lnTo>
                <a:lnTo>
                  <a:pt x="20917" y="8480"/>
                </a:lnTo>
                <a:lnTo>
                  <a:pt x="20908" y="8480"/>
                </a:lnTo>
                <a:lnTo>
                  <a:pt x="20917" y="8472"/>
                </a:lnTo>
                <a:lnTo>
                  <a:pt x="20926" y="8472"/>
                </a:lnTo>
                <a:lnTo>
                  <a:pt x="20926" y="8463"/>
                </a:lnTo>
                <a:lnTo>
                  <a:pt x="20926" y="8454"/>
                </a:lnTo>
                <a:lnTo>
                  <a:pt x="20934" y="8454"/>
                </a:lnTo>
                <a:lnTo>
                  <a:pt x="20943" y="8445"/>
                </a:lnTo>
                <a:lnTo>
                  <a:pt x="20943" y="8436"/>
                </a:lnTo>
                <a:lnTo>
                  <a:pt x="20934" y="8436"/>
                </a:lnTo>
                <a:lnTo>
                  <a:pt x="20934" y="8427"/>
                </a:lnTo>
                <a:lnTo>
                  <a:pt x="20943" y="8436"/>
                </a:lnTo>
                <a:lnTo>
                  <a:pt x="20952" y="8436"/>
                </a:lnTo>
                <a:lnTo>
                  <a:pt x="20961" y="8436"/>
                </a:lnTo>
                <a:lnTo>
                  <a:pt x="20970" y="8427"/>
                </a:lnTo>
                <a:lnTo>
                  <a:pt x="20979" y="8419"/>
                </a:lnTo>
                <a:lnTo>
                  <a:pt x="20987" y="8419"/>
                </a:lnTo>
                <a:lnTo>
                  <a:pt x="20996" y="8410"/>
                </a:lnTo>
                <a:lnTo>
                  <a:pt x="20996" y="8401"/>
                </a:lnTo>
                <a:lnTo>
                  <a:pt x="20996" y="8392"/>
                </a:lnTo>
                <a:lnTo>
                  <a:pt x="20987" y="8375"/>
                </a:lnTo>
                <a:lnTo>
                  <a:pt x="20987" y="8366"/>
                </a:lnTo>
                <a:lnTo>
                  <a:pt x="20996" y="8330"/>
                </a:lnTo>
                <a:lnTo>
                  <a:pt x="21014" y="8295"/>
                </a:lnTo>
                <a:lnTo>
                  <a:pt x="21023" y="8295"/>
                </a:lnTo>
                <a:lnTo>
                  <a:pt x="21023" y="8286"/>
                </a:lnTo>
                <a:lnTo>
                  <a:pt x="21032" y="8286"/>
                </a:lnTo>
                <a:lnTo>
                  <a:pt x="21032" y="8277"/>
                </a:lnTo>
                <a:lnTo>
                  <a:pt x="21023" y="8269"/>
                </a:lnTo>
                <a:lnTo>
                  <a:pt x="21032" y="8277"/>
                </a:lnTo>
                <a:lnTo>
                  <a:pt x="21040" y="8286"/>
                </a:lnTo>
                <a:lnTo>
                  <a:pt x="21049" y="8286"/>
                </a:lnTo>
                <a:lnTo>
                  <a:pt x="21058" y="8286"/>
                </a:lnTo>
                <a:lnTo>
                  <a:pt x="21067" y="8295"/>
                </a:lnTo>
                <a:lnTo>
                  <a:pt x="21084" y="8286"/>
                </a:lnTo>
                <a:lnTo>
                  <a:pt x="21093" y="8286"/>
                </a:lnTo>
                <a:lnTo>
                  <a:pt x="21102" y="8277"/>
                </a:lnTo>
                <a:lnTo>
                  <a:pt x="21093" y="8269"/>
                </a:lnTo>
                <a:lnTo>
                  <a:pt x="21076" y="8251"/>
                </a:lnTo>
                <a:lnTo>
                  <a:pt x="21067" y="8251"/>
                </a:lnTo>
                <a:lnTo>
                  <a:pt x="21040" y="8233"/>
                </a:lnTo>
                <a:lnTo>
                  <a:pt x="21040" y="8225"/>
                </a:lnTo>
                <a:lnTo>
                  <a:pt x="21023" y="8216"/>
                </a:lnTo>
                <a:lnTo>
                  <a:pt x="21023" y="8207"/>
                </a:lnTo>
                <a:lnTo>
                  <a:pt x="21014" y="8207"/>
                </a:lnTo>
                <a:lnTo>
                  <a:pt x="21023" y="8198"/>
                </a:lnTo>
                <a:lnTo>
                  <a:pt x="21032" y="8189"/>
                </a:lnTo>
                <a:lnTo>
                  <a:pt x="21032" y="8180"/>
                </a:lnTo>
                <a:lnTo>
                  <a:pt x="21023" y="8163"/>
                </a:lnTo>
                <a:lnTo>
                  <a:pt x="21014" y="8154"/>
                </a:lnTo>
                <a:lnTo>
                  <a:pt x="21014" y="8145"/>
                </a:lnTo>
                <a:lnTo>
                  <a:pt x="21005" y="8145"/>
                </a:lnTo>
                <a:lnTo>
                  <a:pt x="21005" y="8136"/>
                </a:lnTo>
                <a:lnTo>
                  <a:pt x="20996" y="8136"/>
                </a:lnTo>
                <a:lnTo>
                  <a:pt x="21005" y="8136"/>
                </a:lnTo>
                <a:lnTo>
                  <a:pt x="21005" y="8127"/>
                </a:lnTo>
                <a:lnTo>
                  <a:pt x="20996" y="8127"/>
                </a:lnTo>
                <a:lnTo>
                  <a:pt x="20987" y="8119"/>
                </a:lnTo>
                <a:lnTo>
                  <a:pt x="20979" y="8110"/>
                </a:lnTo>
                <a:lnTo>
                  <a:pt x="20987" y="8101"/>
                </a:lnTo>
                <a:lnTo>
                  <a:pt x="20979" y="8101"/>
                </a:lnTo>
                <a:lnTo>
                  <a:pt x="20970" y="8092"/>
                </a:lnTo>
                <a:lnTo>
                  <a:pt x="20970" y="8083"/>
                </a:lnTo>
                <a:lnTo>
                  <a:pt x="20961" y="8083"/>
                </a:lnTo>
                <a:lnTo>
                  <a:pt x="20970" y="8083"/>
                </a:lnTo>
                <a:lnTo>
                  <a:pt x="20979" y="8083"/>
                </a:lnTo>
                <a:lnTo>
                  <a:pt x="20987" y="8083"/>
                </a:lnTo>
                <a:lnTo>
                  <a:pt x="20996" y="8083"/>
                </a:lnTo>
                <a:lnTo>
                  <a:pt x="20996" y="8074"/>
                </a:lnTo>
                <a:lnTo>
                  <a:pt x="20996" y="8083"/>
                </a:lnTo>
                <a:lnTo>
                  <a:pt x="21005" y="8083"/>
                </a:lnTo>
                <a:lnTo>
                  <a:pt x="21014" y="8083"/>
                </a:lnTo>
                <a:lnTo>
                  <a:pt x="21014" y="8074"/>
                </a:lnTo>
                <a:lnTo>
                  <a:pt x="21005" y="8066"/>
                </a:lnTo>
                <a:lnTo>
                  <a:pt x="20996" y="8066"/>
                </a:lnTo>
                <a:lnTo>
                  <a:pt x="20996" y="8057"/>
                </a:lnTo>
                <a:lnTo>
                  <a:pt x="20987" y="8057"/>
                </a:lnTo>
                <a:lnTo>
                  <a:pt x="20996" y="8048"/>
                </a:lnTo>
                <a:lnTo>
                  <a:pt x="21005" y="8048"/>
                </a:lnTo>
                <a:lnTo>
                  <a:pt x="21005" y="8039"/>
                </a:lnTo>
                <a:lnTo>
                  <a:pt x="21005" y="8030"/>
                </a:lnTo>
                <a:lnTo>
                  <a:pt x="21014" y="8030"/>
                </a:lnTo>
                <a:lnTo>
                  <a:pt x="21023" y="8039"/>
                </a:lnTo>
                <a:lnTo>
                  <a:pt x="21032" y="8039"/>
                </a:lnTo>
                <a:lnTo>
                  <a:pt x="21040" y="8039"/>
                </a:lnTo>
                <a:lnTo>
                  <a:pt x="21049" y="8039"/>
                </a:lnTo>
                <a:lnTo>
                  <a:pt x="21058" y="8030"/>
                </a:lnTo>
                <a:lnTo>
                  <a:pt x="21067" y="8030"/>
                </a:lnTo>
                <a:lnTo>
                  <a:pt x="21076" y="8030"/>
                </a:lnTo>
                <a:lnTo>
                  <a:pt x="21076" y="8022"/>
                </a:lnTo>
                <a:lnTo>
                  <a:pt x="21058" y="8013"/>
                </a:lnTo>
                <a:lnTo>
                  <a:pt x="21040" y="7995"/>
                </a:lnTo>
                <a:lnTo>
                  <a:pt x="21049" y="7986"/>
                </a:lnTo>
                <a:lnTo>
                  <a:pt x="21058" y="7986"/>
                </a:lnTo>
                <a:lnTo>
                  <a:pt x="21076" y="7986"/>
                </a:lnTo>
                <a:lnTo>
                  <a:pt x="21084" y="7986"/>
                </a:lnTo>
                <a:lnTo>
                  <a:pt x="21102" y="7986"/>
                </a:lnTo>
                <a:lnTo>
                  <a:pt x="21111" y="7977"/>
                </a:lnTo>
                <a:lnTo>
                  <a:pt x="21120" y="7977"/>
                </a:lnTo>
                <a:lnTo>
                  <a:pt x="21120" y="7969"/>
                </a:lnTo>
                <a:lnTo>
                  <a:pt x="21120" y="7960"/>
                </a:lnTo>
                <a:lnTo>
                  <a:pt x="21120" y="7951"/>
                </a:lnTo>
                <a:lnTo>
                  <a:pt x="21111" y="7951"/>
                </a:lnTo>
                <a:lnTo>
                  <a:pt x="21102" y="7951"/>
                </a:lnTo>
                <a:lnTo>
                  <a:pt x="21084" y="7942"/>
                </a:lnTo>
                <a:lnTo>
                  <a:pt x="21076" y="7942"/>
                </a:lnTo>
                <a:lnTo>
                  <a:pt x="21076" y="7933"/>
                </a:lnTo>
                <a:lnTo>
                  <a:pt x="21067" y="7933"/>
                </a:lnTo>
                <a:lnTo>
                  <a:pt x="21058" y="7924"/>
                </a:lnTo>
                <a:lnTo>
                  <a:pt x="21049" y="7924"/>
                </a:lnTo>
                <a:lnTo>
                  <a:pt x="21040" y="7933"/>
                </a:lnTo>
                <a:lnTo>
                  <a:pt x="21032" y="7933"/>
                </a:lnTo>
                <a:lnTo>
                  <a:pt x="21023" y="7933"/>
                </a:lnTo>
                <a:lnTo>
                  <a:pt x="21023" y="7924"/>
                </a:lnTo>
                <a:lnTo>
                  <a:pt x="21040" y="7924"/>
                </a:lnTo>
                <a:lnTo>
                  <a:pt x="21032" y="7916"/>
                </a:lnTo>
                <a:lnTo>
                  <a:pt x="21032" y="7907"/>
                </a:lnTo>
                <a:lnTo>
                  <a:pt x="21023" y="7916"/>
                </a:lnTo>
                <a:lnTo>
                  <a:pt x="21014" y="7916"/>
                </a:lnTo>
                <a:lnTo>
                  <a:pt x="20996" y="7924"/>
                </a:lnTo>
                <a:lnTo>
                  <a:pt x="21005" y="7916"/>
                </a:lnTo>
                <a:lnTo>
                  <a:pt x="21005" y="7907"/>
                </a:lnTo>
                <a:lnTo>
                  <a:pt x="21005" y="7898"/>
                </a:lnTo>
                <a:lnTo>
                  <a:pt x="21005" y="7889"/>
                </a:lnTo>
                <a:lnTo>
                  <a:pt x="21005" y="7880"/>
                </a:lnTo>
                <a:lnTo>
                  <a:pt x="21005" y="7871"/>
                </a:lnTo>
                <a:lnTo>
                  <a:pt x="20996" y="7871"/>
                </a:lnTo>
                <a:lnTo>
                  <a:pt x="20987" y="7871"/>
                </a:lnTo>
                <a:lnTo>
                  <a:pt x="20979" y="7863"/>
                </a:lnTo>
                <a:lnTo>
                  <a:pt x="20979" y="7854"/>
                </a:lnTo>
                <a:lnTo>
                  <a:pt x="20979" y="7845"/>
                </a:lnTo>
                <a:lnTo>
                  <a:pt x="20970" y="7845"/>
                </a:lnTo>
                <a:lnTo>
                  <a:pt x="20961" y="7845"/>
                </a:lnTo>
                <a:lnTo>
                  <a:pt x="20961" y="7854"/>
                </a:lnTo>
                <a:lnTo>
                  <a:pt x="20952" y="7863"/>
                </a:lnTo>
                <a:lnTo>
                  <a:pt x="20943" y="7871"/>
                </a:lnTo>
                <a:lnTo>
                  <a:pt x="20943" y="7863"/>
                </a:lnTo>
                <a:lnTo>
                  <a:pt x="20943" y="7854"/>
                </a:lnTo>
                <a:lnTo>
                  <a:pt x="20943" y="7845"/>
                </a:lnTo>
                <a:lnTo>
                  <a:pt x="20943" y="7836"/>
                </a:lnTo>
                <a:lnTo>
                  <a:pt x="20943" y="7845"/>
                </a:lnTo>
                <a:lnTo>
                  <a:pt x="20926" y="7871"/>
                </a:lnTo>
                <a:lnTo>
                  <a:pt x="20917" y="7871"/>
                </a:lnTo>
                <a:lnTo>
                  <a:pt x="20890" y="7907"/>
                </a:lnTo>
                <a:lnTo>
                  <a:pt x="20890" y="7916"/>
                </a:lnTo>
                <a:lnTo>
                  <a:pt x="20890" y="7924"/>
                </a:lnTo>
                <a:lnTo>
                  <a:pt x="20882" y="7933"/>
                </a:lnTo>
                <a:lnTo>
                  <a:pt x="20873" y="7942"/>
                </a:lnTo>
                <a:lnTo>
                  <a:pt x="20864" y="7951"/>
                </a:lnTo>
                <a:lnTo>
                  <a:pt x="20864" y="7942"/>
                </a:lnTo>
                <a:lnTo>
                  <a:pt x="20855" y="7942"/>
                </a:lnTo>
                <a:lnTo>
                  <a:pt x="20837" y="7960"/>
                </a:lnTo>
                <a:lnTo>
                  <a:pt x="20846" y="7969"/>
                </a:lnTo>
                <a:lnTo>
                  <a:pt x="20855" y="7969"/>
                </a:lnTo>
                <a:lnTo>
                  <a:pt x="20855" y="7977"/>
                </a:lnTo>
                <a:lnTo>
                  <a:pt x="20846" y="7986"/>
                </a:lnTo>
                <a:lnTo>
                  <a:pt x="20837" y="7986"/>
                </a:lnTo>
                <a:lnTo>
                  <a:pt x="20820" y="7995"/>
                </a:lnTo>
                <a:lnTo>
                  <a:pt x="20811" y="7995"/>
                </a:lnTo>
                <a:lnTo>
                  <a:pt x="20811" y="7986"/>
                </a:lnTo>
                <a:lnTo>
                  <a:pt x="20802" y="7986"/>
                </a:lnTo>
                <a:lnTo>
                  <a:pt x="20793" y="7995"/>
                </a:lnTo>
                <a:lnTo>
                  <a:pt x="20785" y="8004"/>
                </a:lnTo>
                <a:lnTo>
                  <a:pt x="20776" y="8004"/>
                </a:lnTo>
                <a:lnTo>
                  <a:pt x="20767" y="8013"/>
                </a:lnTo>
                <a:lnTo>
                  <a:pt x="20758" y="8013"/>
                </a:lnTo>
                <a:lnTo>
                  <a:pt x="20749" y="8013"/>
                </a:lnTo>
                <a:lnTo>
                  <a:pt x="20740" y="8013"/>
                </a:lnTo>
                <a:lnTo>
                  <a:pt x="20732" y="8022"/>
                </a:lnTo>
                <a:lnTo>
                  <a:pt x="20740" y="8022"/>
                </a:lnTo>
                <a:lnTo>
                  <a:pt x="20740" y="8030"/>
                </a:lnTo>
                <a:lnTo>
                  <a:pt x="20732" y="8039"/>
                </a:lnTo>
                <a:lnTo>
                  <a:pt x="20714" y="8057"/>
                </a:lnTo>
                <a:lnTo>
                  <a:pt x="20696" y="8074"/>
                </a:lnTo>
                <a:lnTo>
                  <a:pt x="20687" y="8092"/>
                </a:lnTo>
                <a:lnTo>
                  <a:pt x="20670" y="8110"/>
                </a:lnTo>
                <a:lnTo>
                  <a:pt x="20670" y="8119"/>
                </a:lnTo>
                <a:lnTo>
                  <a:pt x="20661" y="8119"/>
                </a:lnTo>
                <a:lnTo>
                  <a:pt x="20643" y="8127"/>
                </a:lnTo>
                <a:lnTo>
                  <a:pt x="20599" y="8136"/>
                </a:lnTo>
                <a:lnTo>
                  <a:pt x="20573" y="8145"/>
                </a:lnTo>
                <a:lnTo>
                  <a:pt x="20564" y="8145"/>
                </a:lnTo>
                <a:lnTo>
                  <a:pt x="20555" y="8154"/>
                </a:lnTo>
                <a:lnTo>
                  <a:pt x="20546" y="8163"/>
                </a:lnTo>
                <a:lnTo>
                  <a:pt x="20546" y="8172"/>
                </a:lnTo>
                <a:lnTo>
                  <a:pt x="20546" y="8180"/>
                </a:lnTo>
                <a:lnTo>
                  <a:pt x="20537" y="8172"/>
                </a:lnTo>
                <a:lnTo>
                  <a:pt x="20529" y="8180"/>
                </a:lnTo>
                <a:lnTo>
                  <a:pt x="20529" y="8189"/>
                </a:lnTo>
                <a:lnTo>
                  <a:pt x="20537" y="8198"/>
                </a:lnTo>
                <a:lnTo>
                  <a:pt x="20529" y="8207"/>
                </a:lnTo>
                <a:lnTo>
                  <a:pt x="20529" y="8216"/>
                </a:lnTo>
                <a:lnTo>
                  <a:pt x="20529" y="8225"/>
                </a:lnTo>
                <a:lnTo>
                  <a:pt x="20520" y="8233"/>
                </a:lnTo>
                <a:lnTo>
                  <a:pt x="20520" y="8242"/>
                </a:lnTo>
                <a:lnTo>
                  <a:pt x="20529" y="8242"/>
                </a:lnTo>
                <a:lnTo>
                  <a:pt x="20529" y="8251"/>
                </a:lnTo>
                <a:lnTo>
                  <a:pt x="20520" y="8251"/>
                </a:lnTo>
                <a:lnTo>
                  <a:pt x="20511" y="8242"/>
                </a:lnTo>
                <a:lnTo>
                  <a:pt x="20502" y="8242"/>
                </a:lnTo>
                <a:lnTo>
                  <a:pt x="20493" y="8242"/>
                </a:lnTo>
                <a:lnTo>
                  <a:pt x="20476" y="8225"/>
                </a:lnTo>
                <a:lnTo>
                  <a:pt x="20467" y="8225"/>
                </a:lnTo>
                <a:lnTo>
                  <a:pt x="20458" y="8225"/>
                </a:lnTo>
                <a:lnTo>
                  <a:pt x="20449" y="8225"/>
                </a:lnTo>
                <a:lnTo>
                  <a:pt x="20440" y="8225"/>
                </a:lnTo>
                <a:lnTo>
                  <a:pt x="20432" y="8225"/>
                </a:lnTo>
                <a:lnTo>
                  <a:pt x="20423" y="8216"/>
                </a:lnTo>
                <a:lnTo>
                  <a:pt x="20414" y="8207"/>
                </a:lnTo>
                <a:lnTo>
                  <a:pt x="20396" y="8207"/>
                </a:lnTo>
                <a:lnTo>
                  <a:pt x="20396" y="8216"/>
                </a:lnTo>
                <a:lnTo>
                  <a:pt x="20387" y="8225"/>
                </a:lnTo>
                <a:lnTo>
                  <a:pt x="20379" y="8233"/>
                </a:lnTo>
                <a:lnTo>
                  <a:pt x="20379" y="8242"/>
                </a:lnTo>
                <a:lnTo>
                  <a:pt x="20370" y="8242"/>
                </a:lnTo>
                <a:lnTo>
                  <a:pt x="20370" y="8260"/>
                </a:lnTo>
                <a:lnTo>
                  <a:pt x="20379" y="8260"/>
                </a:lnTo>
                <a:close/>
                <a:moveTo>
                  <a:pt x="20370" y="6901"/>
                </a:moveTo>
                <a:lnTo>
                  <a:pt x="20361" y="6909"/>
                </a:lnTo>
                <a:lnTo>
                  <a:pt x="20352" y="6918"/>
                </a:lnTo>
                <a:lnTo>
                  <a:pt x="20343" y="6918"/>
                </a:lnTo>
                <a:lnTo>
                  <a:pt x="20343" y="6927"/>
                </a:lnTo>
                <a:lnTo>
                  <a:pt x="20343" y="6954"/>
                </a:lnTo>
                <a:lnTo>
                  <a:pt x="20343" y="6962"/>
                </a:lnTo>
                <a:lnTo>
                  <a:pt x="20343" y="6980"/>
                </a:lnTo>
                <a:lnTo>
                  <a:pt x="20361" y="6989"/>
                </a:lnTo>
                <a:lnTo>
                  <a:pt x="20370" y="6998"/>
                </a:lnTo>
                <a:lnTo>
                  <a:pt x="20379" y="6998"/>
                </a:lnTo>
                <a:lnTo>
                  <a:pt x="20396" y="6998"/>
                </a:lnTo>
                <a:lnTo>
                  <a:pt x="20405" y="7007"/>
                </a:lnTo>
                <a:lnTo>
                  <a:pt x="20414" y="7007"/>
                </a:lnTo>
                <a:lnTo>
                  <a:pt x="20423" y="7007"/>
                </a:lnTo>
                <a:lnTo>
                  <a:pt x="20423" y="6998"/>
                </a:lnTo>
                <a:lnTo>
                  <a:pt x="20432" y="6989"/>
                </a:lnTo>
                <a:lnTo>
                  <a:pt x="20440" y="6989"/>
                </a:lnTo>
                <a:lnTo>
                  <a:pt x="20449" y="6989"/>
                </a:lnTo>
                <a:lnTo>
                  <a:pt x="20449" y="6980"/>
                </a:lnTo>
                <a:lnTo>
                  <a:pt x="20458" y="6980"/>
                </a:lnTo>
                <a:lnTo>
                  <a:pt x="20458" y="6971"/>
                </a:lnTo>
                <a:lnTo>
                  <a:pt x="20467" y="6971"/>
                </a:lnTo>
                <a:lnTo>
                  <a:pt x="20476" y="6971"/>
                </a:lnTo>
                <a:lnTo>
                  <a:pt x="20476" y="6962"/>
                </a:lnTo>
                <a:lnTo>
                  <a:pt x="20485" y="6945"/>
                </a:lnTo>
                <a:lnTo>
                  <a:pt x="20485" y="6936"/>
                </a:lnTo>
                <a:lnTo>
                  <a:pt x="20485" y="6927"/>
                </a:lnTo>
                <a:lnTo>
                  <a:pt x="20493" y="6927"/>
                </a:lnTo>
                <a:lnTo>
                  <a:pt x="20502" y="6901"/>
                </a:lnTo>
                <a:lnTo>
                  <a:pt x="20511" y="6901"/>
                </a:lnTo>
                <a:lnTo>
                  <a:pt x="20520" y="6901"/>
                </a:lnTo>
                <a:lnTo>
                  <a:pt x="20520" y="6892"/>
                </a:lnTo>
                <a:lnTo>
                  <a:pt x="20511" y="6883"/>
                </a:lnTo>
                <a:lnTo>
                  <a:pt x="20511" y="6874"/>
                </a:lnTo>
                <a:lnTo>
                  <a:pt x="20502" y="6865"/>
                </a:lnTo>
                <a:lnTo>
                  <a:pt x="20493" y="6865"/>
                </a:lnTo>
                <a:lnTo>
                  <a:pt x="20493" y="6857"/>
                </a:lnTo>
                <a:lnTo>
                  <a:pt x="20485" y="6865"/>
                </a:lnTo>
                <a:lnTo>
                  <a:pt x="20485" y="6874"/>
                </a:lnTo>
                <a:lnTo>
                  <a:pt x="20476" y="6865"/>
                </a:lnTo>
                <a:lnTo>
                  <a:pt x="20476" y="6874"/>
                </a:lnTo>
                <a:lnTo>
                  <a:pt x="20467" y="6865"/>
                </a:lnTo>
                <a:lnTo>
                  <a:pt x="20458" y="6865"/>
                </a:lnTo>
                <a:lnTo>
                  <a:pt x="20449" y="6874"/>
                </a:lnTo>
                <a:lnTo>
                  <a:pt x="20432" y="6874"/>
                </a:lnTo>
                <a:lnTo>
                  <a:pt x="20414" y="6874"/>
                </a:lnTo>
                <a:lnTo>
                  <a:pt x="20405" y="6874"/>
                </a:lnTo>
                <a:lnTo>
                  <a:pt x="20396" y="6883"/>
                </a:lnTo>
                <a:lnTo>
                  <a:pt x="20396" y="6874"/>
                </a:lnTo>
                <a:lnTo>
                  <a:pt x="20387" y="6883"/>
                </a:lnTo>
                <a:lnTo>
                  <a:pt x="20379" y="6892"/>
                </a:lnTo>
                <a:lnTo>
                  <a:pt x="20387" y="6892"/>
                </a:lnTo>
                <a:lnTo>
                  <a:pt x="20379" y="6892"/>
                </a:lnTo>
                <a:close/>
                <a:moveTo>
                  <a:pt x="20264" y="8569"/>
                </a:moveTo>
                <a:lnTo>
                  <a:pt x="20264" y="8578"/>
                </a:lnTo>
                <a:lnTo>
                  <a:pt x="20273" y="8578"/>
                </a:lnTo>
                <a:lnTo>
                  <a:pt x="20264" y="8586"/>
                </a:lnTo>
                <a:lnTo>
                  <a:pt x="20273" y="8586"/>
                </a:lnTo>
                <a:lnTo>
                  <a:pt x="20282" y="8586"/>
                </a:lnTo>
                <a:lnTo>
                  <a:pt x="20282" y="8578"/>
                </a:lnTo>
                <a:lnTo>
                  <a:pt x="20290" y="8578"/>
                </a:lnTo>
                <a:lnTo>
                  <a:pt x="20290" y="8586"/>
                </a:lnTo>
                <a:lnTo>
                  <a:pt x="20299" y="8586"/>
                </a:lnTo>
                <a:lnTo>
                  <a:pt x="20308" y="8578"/>
                </a:lnTo>
                <a:lnTo>
                  <a:pt x="20308" y="8569"/>
                </a:lnTo>
                <a:lnTo>
                  <a:pt x="20317" y="8560"/>
                </a:lnTo>
                <a:lnTo>
                  <a:pt x="20308" y="8551"/>
                </a:lnTo>
                <a:lnTo>
                  <a:pt x="20299" y="8542"/>
                </a:lnTo>
                <a:lnTo>
                  <a:pt x="20290" y="8542"/>
                </a:lnTo>
                <a:lnTo>
                  <a:pt x="20282" y="8533"/>
                </a:lnTo>
                <a:lnTo>
                  <a:pt x="20273" y="8542"/>
                </a:lnTo>
                <a:lnTo>
                  <a:pt x="20273" y="8551"/>
                </a:lnTo>
                <a:lnTo>
                  <a:pt x="20264" y="8560"/>
                </a:lnTo>
                <a:close/>
                <a:moveTo>
                  <a:pt x="21323" y="6954"/>
                </a:moveTo>
                <a:lnTo>
                  <a:pt x="21323" y="6945"/>
                </a:lnTo>
                <a:lnTo>
                  <a:pt x="21314" y="6945"/>
                </a:lnTo>
                <a:lnTo>
                  <a:pt x="21314" y="6954"/>
                </a:lnTo>
                <a:lnTo>
                  <a:pt x="21314" y="6962"/>
                </a:lnTo>
                <a:close/>
                <a:moveTo>
                  <a:pt x="21270" y="6240"/>
                </a:moveTo>
                <a:lnTo>
                  <a:pt x="21270" y="6231"/>
                </a:lnTo>
                <a:lnTo>
                  <a:pt x="21261" y="6240"/>
                </a:lnTo>
                <a:lnTo>
                  <a:pt x="21261" y="6249"/>
                </a:lnTo>
                <a:lnTo>
                  <a:pt x="21270" y="6249"/>
                </a:lnTo>
                <a:close/>
                <a:moveTo>
                  <a:pt x="21182" y="6627"/>
                </a:moveTo>
                <a:lnTo>
                  <a:pt x="21182" y="6636"/>
                </a:lnTo>
                <a:lnTo>
                  <a:pt x="21190" y="6636"/>
                </a:lnTo>
                <a:lnTo>
                  <a:pt x="21190" y="6645"/>
                </a:lnTo>
                <a:lnTo>
                  <a:pt x="21199" y="6662"/>
                </a:lnTo>
                <a:lnTo>
                  <a:pt x="21199" y="6671"/>
                </a:lnTo>
                <a:lnTo>
                  <a:pt x="21199" y="6680"/>
                </a:lnTo>
                <a:lnTo>
                  <a:pt x="21199" y="6671"/>
                </a:lnTo>
                <a:lnTo>
                  <a:pt x="21208" y="6680"/>
                </a:lnTo>
                <a:lnTo>
                  <a:pt x="21217" y="6680"/>
                </a:lnTo>
                <a:lnTo>
                  <a:pt x="21217" y="6689"/>
                </a:lnTo>
                <a:lnTo>
                  <a:pt x="21226" y="6698"/>
                </a:lnTo>
                <a:lnTo>
                  <a:pt x="21226" y="6706"/>
                </a:lnTo>
                <a:lnTo>
                  <a:pt x="21226" y="6715"/>
                </a:lnTo>
                <a:lnTo>
                  <a:pt x="21234" y="6724"/>
                </a:lnTo>
                <a:lnTo>
                  <a:pt x="21243" y="6724"/>
                </a:lnTo>
                <a:lnTo>
                  <a:pt x="21243" y="6715"/>
                </a:lnTo>
                <a:lnTo>
                  <a:pt x="21243" y="6706"/>
                </a:lnTo>
                <a:lnTo>
                  <a:pt x="21243" y="6698"/>
                </a:lnTo>
                <a:lnTo>
                  <a:pt x="21243" y="6689"/>
                </a:lnTo>
                <a:lnTo>
                  <a:pt x="21243" y="6680"/>
                </a:lnTo>
                <a:lnTo>
                  <a:pt x="21252" y="6671"/>
                </a:lnTo>
                <a:lnTo>
                  <a:pt x="21261" y="6654"/>
                </a:lnTo>
                <a:lnTo>
                  <a:pt x="21270" y="6645"/>
                </a:lnTo>
                <a:lnTo>
                  <a:pt x="21279" y="6636"/>
                </a:lnTo>
                <a:lnTo>
                  <a:pt x="21279" y="6627"/>
                </a:lnTo>
                <a:lnTo>
                  <a:pt x="21287" y="6609"/>
                </a:lnTo>
                <a:lnTo>
                  <a:pt x="21287" y="6593"/>
                </a:lnTo>
                <a:lnTo>
                  <a:pt x="21296" y="6575"/>
                </a:lnTo>
                <a:lnTo>
                  <a:pt x="21296" y="6557"/>
                </a:lnTo>
                <a:lnTo>
                  <a:pt x="21305" y="6540"/>
                </a:lnTo>
                <a:lnTo>
                  <a:pt x="21314" y="6522"/>
                </a:lnTo>
                <a:lnTo>
                  <a:pt x="21314" y="6513"/>
                </a:lnTo>
                <a:lnTo>
                  <a:pt x="21314" y="6505"/>
                </a:lnTo>
                <a:lnTo>
                  <a:pt x="21314" y="6496"/>
                </a:lnTo>
                <a:lnTo>
                  <a:pt x="21323" y="6487"/>
                </a:lnTo>
                <a:lnTo>
                  <a:pt x="21314" y="6478"/>
                </a:lnTo>
                <a:lnTo>
                  <a:pt x="21305" y="6478"/>
                </a:lnTo>
                <a:lnTo>
                  <a:pt x="21305" y="6469"/>
                </a:lnTo>
                <a:lnTo>
                  <a:pt x="21296" y="6469"/>
                </a:lnTo>
                <a:lnTo>
                  <a:pt x="21287" y="6469"/>
                </a:lnTo>
                <a:lnTo>
                  <a:pt x="21279" y="6478"/>
                </a:lnTo>
                <a:lnTo>
                  <a:pt x="21261" y="6478"/>
                </a:lnTo>
                <a:lnTo>
                  <a:pt x="21252" y="6487"/>
                </a:lnTo>
                <a:lnTo>
                  <a:pt x="21252" y="6496"/>
                </a:lnTo>
                <a:lnTo>
                  <a:pt x="21243" y="6505"/>
                </a:lnTo>
                <a:lnTo>
                  <a:pt x="21234" y="6513"/>
                </a:lnTo>
                <a:lnTo>
                  <a:pt x="21226" y="6531"/>
                </a:lnTo>
                <a:lnTo>
                  <a:pt x="21190" y="6584"/>
                </a:lnTo>
                <a:lnTo>
                  <a:pt x="21190" y="6593"/>
                </a:lnTo>
                <a:lnTo>
                  <a:pt x="21190" y="6602"/>
                </a:lnTo>
                <a:lnTo>
                  <a:pt x="21190" y="6609"/>
                </a:lnTo>
                <a:lnTo>
                  <a:pt x="21190" y="6618"/>
                </a:lnTo>
                <a:close/>
                <a:moveTo>
                  <a:pt x="21314" y="6804"/>
                </a:moveTo>
                <a:lnTo>
                  <a:pt x="21314" y="6812"/>
                </a:lnTo>
                <a:lnTo>
                  <a:pt x="21314" y="6821"/>
                </a:lnTo>
                <a:lnTo>
                  <a:pt x="21314" y="6812"/>
                </a:lnTo>
                <a:close/>
                <a:moveTo>
                  <a:pt x="20758" y="6698"/>
                </a:moveTo>
                <a:lnTo>
                  <a:pt x="20749" y="6698"/>
                </a:lnTo>
                <a:lnTo>
                  <a:pt x="20749" y="6706"/>
                </a:lnTo>
                <a:close/>
                <a:moveTo>
                  <a:pt x="21323" y="6830"/>
                </a:moveTo>
                <a:lnTo>
                  <a:pt x="21323" y="6839"/>
                </a:lnTo>
                <a:lnTo>
                  <a:pt x="21323" y="6848"/>
                </a:lnTo>
                <a:lnTo>
                  <a:pt x="21323" y="6839"/>
                </a:lnTo>
                <a:lnTo>
                  <a:pt x="21331" y="6839"/>
                </a:lnTo>
                <a:close/>
                <a:moveTo>
                  <a:pt x="21067" y="6531"/>
                </a:moveTo>
                <a:lnTo>
                  <a:pt x="21058" y="6522"/>
                </a:lnTo>
                <a:lnTo>
                  <a:pt x="21058" y="6531"/>
                </a:lnTo>
                <a:lnTo>
                  <a:pt x="21049" y="6531"/>
                </a:lnTo>
                <a:close/>
                <a:moveTo>
                  <a:pt x="21040" y="6531"/>
                </a:moveTo>
                <a:lnTo>
                  <a:pt x="21040" y="6522"/>
                </a:lnTo>
                <a:close/>
                <a:moveTo>
                  <a:pt x="21032" y="7677"/>
                </a:moveTo>
                <a:lnTo>
                  <a:pt x="21023" y="7677"/>
                </a:lnTo>
                <a:lnTo>
                  <a:pt x="21014" y="7686"/>
                </a:lnTo>
                <a:lnTo>
                  <a:pt x="21005" y="7695"/>
                </a:lnTo>
                <a:lnTo>
                  <a:pt x="20996" y="7695"/>
                </a:lnTo>
                <a:lnTo>
                  <a:pt x="20987" y="7713"/>
                </a:lnTo>
                <a:lnTo>
                  <a:pt x="20979" y="7721"/>
                </a:lnTo>
                <a:lnTo>
                  <a:pt x="20979" y="7730"/>
                </a:lnTo>
                <a:lnTo>
                  <a:pt x="20970" y="7739"/>
                </a:lnTo>
                <a:lnTo>
                  <a:pt x="20979" y="7730"/>
                </a:lnTo>
                <a:lnTo>
                  <a:pt x="20987" y="7730"/>
                </a:lnTo>
                <a:lnTo>
                  <a:pt x="20996" y="7730"/>
                </a:lnTo>
                <a:lnTo>
                  <a:pt x="20996" y="7721"/>
                </a:lnTo>
                <a:lnTo>
                  <a:pt x="21005" y="7713"/>
                </a:lnTo>
                <a:lnTo>
                  <a:pt x="21014" y="7713"/>
                </a:lnTo>
                <a:lnTo>
                  <a:pt x="21023" y="7704"/>
                </a:lnTo>
                <a:lnTo>
                  <a:pt x="21032" y="7704"/>
                </a:lnTo>
                <a:lnTo>
                  <a:pt x="21040" y="7695"/>
                </a:lnTo>
                <a:lnTo>
                  <a:pt x="21040" y="7686"/>
                </a:lnTo>
                <a:lnTo>
                  <a:pt x="21049" y="7677"/>
                </a:lnTo>
                <a:lnTo>
                  <a:pt x="21058" y="7677"/>
                </a:lnTo>
                <a:lnTo>
                  <a:pt x="21067" y="7677"/>
                </a:lnTo>
                <a:lnTo>
                  <a:pt x="21067" y="7668"/>
                </a:lnTo>
                <a:lnTo>
                  <a:pt x="21076" y="7660"/>
                </a:lnTo>
                <a:lnTo>
                  <a:pt x="21084" y="7633"/>
                </a:lnTo>
                <a:lnTo>
                  <a:pt x="21084" y="7624"/>
                </a:lnTo>
                <a:lnTo>
                  <a:pt x="21093" y="7624"/>
                </a:lnTo>
                <a:lnTo>
                  <a:pt x="21102" y="7616"/>
                </a:lnTo>
                <a:lnTo>
                  <a:pt x="21120" y="7616"/>
                </a:lnTo>
                <a:lnTo>
                  <a:pt x="21120" y="7607"/>
                </a:lnTo>
                <a:lnTo>
                  <a:pt x="21129" y="7598"/>
                </a:lnTo>
                <a:lnTo>
                  <a:pt x="21137" y="7589"/>
                </a:lnTo>
                <a:lnTo>
                  <a:pt x="21146" y="7589"/>
                </a:lnTo>
                <a:lnTo>
                  <a:pt x="21155" y="7580"/>
                </a:lnTo>
                <a:lnTo>
                  <a:pt x="21146" y="7563"/>
                </a:lnTo>
                <a:lnTo>
                  <a:pt x="21146" y="7545"/>
                </a:lnTo>
                <a:lnTo>
                  <a:pt x="21146" y="7536"/>
                </a:lnTo>
                <a:lnTo>
                  <a:pt x="21146" y="7527"/>
                </a:lnTo>
                <a:lnTo>
                  <a:pt x="21146" y="7518"/>
                </a:lnTo>
                <a:lnTo>
                  <a:pt x="21137" y="7518"/>
                </a:lnTo>
                <a:lnTo>
                  <a:pt x="21129" y="7545"/>
                </a:lnTo>
                <a:lnTo>
                  <a:pt x="21120" y="7554"/>
                </a:lnTo>
                <a:lnTo>
                  <a:pt x="21129" y="7563"/>
                </a:lnTo>
                <a:lnTo>
                  <a:pt x="21129" y="7571"/>
                </a:lnTo>
                <a:lnTo>
                  <a:pt x="21129" y="7580"/>
                </a:lnTo>
                <a:lnTo>
                  <a:pt x="21120" y="7580"/>
                </a:lnTo>
                <a:lnTo>
                  <a:pt x="21120" y="7589"/>
                </a:lnTo>
                <a:lnTo>
                  <a:pt x="21111" y="7589"/>
                </a:lnTo>
                <a:lnTo>
                  <a:pt x="21102" y="7589"/>
                </a:lnTo>
                <a:lnTo>
                  <a:pt x="21093" y="7607"/>
                </a:lnTo>
                <a:lnTo>
                  <a:pt x="21084" y="7616"/>
                </a:lnTo>
                <a:lnTo>
                  <a:pt x="21067" y="7633"/>
                </a:lnTo>
                <a:lnTo>
                  <a:pt x="21058" y="7651"/>
                </a:lnTo>
                <a:lnTo>
                  <a:pt x="21040" y="7668"/>
                </a:lnTo>
                <a:lnTo>
                  <a:pt x="21032" y="7668"/>
                </a:lnTo>
                <a:close/>
                <a:moveTo>
                  <a:pt x="20052" y="8348"/>
                </a:moveTo>
                <a:lnTo>
                  <a:pt x="20043" y="8339"/>
                </a:lnTo>
                <a:lnTo>
                  <a:pt x="20035" y="8330"/>
                </a:lnTo>
                <a:lnTo>
                  <a:pt x="20043" y="8348"/>
                </a:lnTo>
                <a:close/>
                <a:moveTo>
                  <a:pt x="23131" y="8507"/>
                </a:moveTo>
                <a:lnTo>
                  <a:pt x="23131" y="8516"/>
                </a:lnTo>
                <a:lnTo>
                  <a:pt x="23140" y="8507"/>
                </a:lnTo>
                <a:lnTo>
                  <a:pt x="23158" y="8507"/>
                </a:lnTo>
                <a:lnTo>
                  <a:pt x="23167" y="8507"/>
                </a:lnTo>
                <a:lnTo>
                  <a:pt x="23175" y="8507"/>
                </a:lnTo>
                <a:lnTo>
                  <a:pt x="23184" y="8507"/>
                </a:lnTo>
                <a:lnTo>
                  <a:pt x="23184" y="8498"/>
                </a:lnTo>
                <a:lnTo>
                  <a:pt x="23193" y="8498"/>
                </a:lnTo>
                <a:lnTo>
                  <a:pt x="23167" y="8498"/>
                </a:lnTo>
                <a:lnTo>
                  <a:pt x="23149" y="8489"/>
                </a:lnTo>
                <a:lnTo>
                  <a:pt x="23149" y="8498"/>
                </a:lnTo>
                <a:lnTo>
                  <a:pt x="23140" y="8498"/>
                </a:lnTo>
                <a:lnTo>
                  <a:pt x="23131" y="8498"/>
                </a:lnTo>
                <a:close/>
                <a:moveTo>
                  <a:pt x="20096" y="8489"/>
                </a:moveTo>
                <a:lnTo>
                  <a:pt x="20088" y="8489"/>
                </a:lnTo>
                <a:lnTo>
                  <a:pt x="20088" y="8498"/>
                </a:lnTo>
                <a:lnTo>
                  <a:pt x="20096" y="8507"/>
                </a:lnTo>
                <a:lnTo>
                  <a:pt x="20114" y="8507"/>
                </a:lnTo>
                <a:lnTo>
                  <a:pt x="20123" y="8507"/>
                </a:lnTo>
                <a:lnTo>
                  <a:pt x="20132" y="8507"/>
                </a:lnTo>
                <a:lnTo>
                  <a:pt x="20132" y="8516"/>
                </a:lnTo>
                <a:lnTo>
                  <a:pt x="20140" y="8525"/>
                </a:lnTo>
                <a:lnTo>
                  <a:pt x="20140" y="8533"/>
                </a:lnTo>
                <a:lnTo>
                  <a:pt x="20140" y="8542"/>
                </a:lnTo>
                <a:lnTo>
                  <a:pt x="20140" y="8551"/>
                </a:lnTo>
                <a:lnTo>
                  <a:pt x="20149" y="8560"/>
                </a:lnTo>
                <a:lnTo>
                  <a:pt x="20158" y="8560"/>
                </a:lnTo>
                <a:lnTo>
                  <a:pt x="20167" y="8560"/>
                </a:lnTo>
                <a:lnTo>
                  <a:pt x="20176" y="8569"/>
                </a:lnTo>
                <a:lnTo>
                  <a:pt x="20185" y="8569"/>
                </a:lnTo>
                <a:lnTo>
                  <a:pt x="20193" y="8578"/>
                </a:lnTo>
                <a:lnTo>
                  <a:pt x="20202" y="8578"/>
                </a:lnTo>
                <a:lnTo>
                  <a:pt x="20193" y="8569"/>
                </a:lnTo>
                <a:lnTo>
                  <a:pt x="20193" y="8560"/>
                </a:lnTo>
                <a:lnTo>
                  <a:pt x="20202" y="8551"/>
                </a:lnTo>
                <a:lnTo>
                  <a:pt x="20202" y="8542"/>
                </a:lnTo>
                <a:lnTo>
                  <a:pt x="20211" y="8542"/>
                </a:lnTo>
                <a:lnTo>
                  <a:pt x="20176" y="8533"/>
                </a:lnTo>
                <a:lnTo>
                  <a:pt x="20167" y="8507"/>
                </a:lnTo>
                <a:lnTo>
                  <a:pt x="20158" y="8489"/>
                </a:lnTo>
                <a:lnTo>
                  <a:pt x="20158" y="8480"/>
                </a:lnTo>
                <a:lnTo>
                  <a:pt x="20149" y="8472"/>
                </a:lnTo>
                <a:lnTo>
                  <a:pt x="20149" y="8463"/>
                </a:lnTo>
                <a:lnTo>
                  <a:pt x="20140" y="8463"/>
                </a:lnTo>
                <a:lnTo>
                  <a:pt x="20132" y="8463"/>
                </a:lnTo>
                <a:lnTo>
                  <a:pt x="20132" y="8472"/>
                </a:lnTo>
                <a:lnTo>
                  <a:pt x="20123" y="8480"/>
                </a:lnTo>
                <a:lnTo>
                  <a:pt x="20123" y="8472"/>
                </a:lnTo>
                <a:lnTo>
                  <a:pt x="20114" y="8463"/>
                </a:lnTo>
                <a:lnTo>
                  <a:pt x="20105" y="8463"/>
                </a:lnTo>
                <a:lnTo>
                  <a:pt x="20105" y="8472"/>
                </a:lnTo>
                <a:lnTo>
                  <a:pt x="20105" y="8480"/>
                </a:lnTo>
                <a:close/>
                <a:moveTo>
                  <a:pt x="20070" y="8375"/>
                </a:moveTo>
                <a:lnTo>
                  <a:pt x="20079" y="8375"/>
                </a:lnTo>
                <a:lnTo>
                  <a:pt x="20070" y="8366"/>
                </a:lnTo>
                <a:lnTo>
                  <a:pt x="20061" y="8366"/>
                </a:lnTo>
                <a:lnTo>
                  <a:pt x="20052" y="8357"/>
                </a:lnTo>
                <a:lnTo>
                  <a:pt x="20043" y="8348"/>
                </a:lnTo>
                <a:lnTo>
                  <a:pt x="20035" y="8357"/>
                </a:lnTo>
                <a:lnTo>
                  <a:pt x="20035" y="8366"/>
                </a:lnTo>
                <a:lnTo>
                  <a:pt x="20043" y="8366"/>
                </a:lnTo>
                <a:lnTo>
                  <a:pt x="20052" y="8366"/>
                </a:lnTo>
                <a:close/>
                <a:moveTo>
                  <a:pt x="20043" y="8269"/>
                </a:moveTo>
                <a:lnTo>
                  <a:pt x="20043" y="8260"/>
                </a:lnTo>
                <a:lnTo>
                  <a:pt x="20035" y="8269"/>
                </a:lnTo>
                <a:lnTo>
                  <a:pt x="20035" y="8260"/>
                </a:lnTo>
                <a:lnTo>
                  <a:pt x="20026" y="8269"/>
                </a:lnTo>
                <a:lnTo>
                  <a:pt x="20017" y="8269"/>
                </a:lnTo>
                <a:lnTo>
                  <a:pt x="20017" y="8277"/>
                </a:lnTo>
                <a:lnTo>
                  <a:pt x="20026" y="8277"/>
                </a:lnTo>
                <a:lnTo>
                  <a:pt x="20035" y="8277"/>
                </a:lnTo>
                <a:lnTo>
                  <a:pt x="20035" y="8286"/>
                </a:lnTo>
                <a:lnTo>
                  <a:pt x="20043" y="8286"/>
                </a:lnTo>
                <a:lnTo>
                  <a:pt x="20052" y="8277"/>
                </a:lnTo>
                <a:lnTo>
                  <a:pt x="20052" y="8269"/>
                </a:lnTo>
                <a:close/>
                <a:moveTo>
                  <a:pt x="19999" y="8251"/>
                </a:moveTo>
                <a:lnTo>
                  <a:pt x="19990" y="8242"/>
                </a:lnTo>
                <a:lnTo>
                  <a:pt x="19982" y="8251"/>
                </a:lnTo>
                <a:lnTo>
                  <a:pt x="19973" y="8251"/>
                </a:lnTo>
                <a:lnTo>
                  <a:pt x="19990" y="8260"/>
                </a:lnTo>
                <a:close/>
                <a:moveTo>
                  <a:pt x="19973" y="8366"/>
                </a:moveTo>
                <a:lnTo>
                  <a:pt x="19964" y="8375"/>
                </a:lnTo>
                <a:lnTo>
                  <a:pt x="19973" y="8383"/>
                </a:lnTo>
                <a:lnTo>
                  <a:pt x="19982" y="8375"/>
                </a:lnTo>
                <a:close/>
                <a:moveTo>
                  <a:pt x="19982" y="8286"/>
                </a:moveTo>
                <a:lnTo>
                  <a:pt x="19990" y="8295"/>
                </a:lnTo>
                <a:lnTo>
                  <a:pt x="19990" y="8286"/>
                </a:lnTo>
                <a:close/>
                <a:moveTo>
                  <a:pt x="20255" y="8560"/>
                </a:moveTo>
                <a:lnTo>
                  <a:pt x="20255" y="8569"/>
                </a:lnTo>
                <a:close/>
                <a:moveTo>
                  <a:pt x="20670" y="8957"/>
                </a:moveTo>
                <a:lnTo>
                  <a:pt x="20679" y="8957"/>
                </a:lnTo>
                <a:lnTo>
                  <a:pt x="20714" y="8975"/>
                </a:lnTo>
                <a:lnTo>
                  <a:pt x="20732" y="8975"/>
                </a:lnTo>
                <a:lnTo>
                  <a:pt x="20749" y="8984"/>
                </a:lnTo>
                <a:lnTo>
                  <a:pt x="20758" y="8984"/>
                </a:lnTo>
                <a:lnTo>
                  <a:pt x="20767" y="8992"/>
                </a:lnTo>
                <a:lnTo>
                  <a:pt x="20776" y="8992"/>
                </a:lnTo>
                <a:lnTo>
                  <a:pt x="20785" y="8992"/>
                </a:lnTo>
                <a:lnTo>
                  <a:pt x="20785" y="8984"/>
                </a:lnTo>
                <a:lnTo>
                  <a:pt x="20776" y="8984"/>
                </a:lnTo>
                <a:lnTo>
                  <a:pt x="20767" y="8975"/>
                </a:lnTo>
                <a:lnTo>
                  <a:pt x="20767" y="8966"/>
                </a:lnTo>
                <a:lnTo>
                  <a:pt x="20767" y="8957"/>
                </a:lnTo>
                <a:lnTo>
                  <a:pt x="20767" y="8939"/>
                </a:lnTo>
                <a:lnTo>
                  <a:pt x="20767" y="8931"/>
                </a:lnTo>
                <a:lnTo>
                  <a:pt x="20767" y="8922"/>
                </a:lnTo>
                <a:lnTo>
                  <a:pt x="20740" y="8913"/>
                </a:lnTo>
                <a:lnTo>
                  <a:pt x="20732" y="8913"/>
                </a:lnTo>
                <a:lnTo>
                  <a:pt x="20714" y="8913"/>
                </a:lnTo>
                <a:lnTo>
                  <a:pt x="20696" y="8913"/>
                </a:lnTo>
                <a:lnTo>
                  <a:pt x="20679" y="8913"/>
                </a:lnTo>
                <a:lnTo>
                  <a:pt x="20661" y="8913"/>
                </a:lnTo>
                <a:lnTo>
                  <a:pt x="20652" y="8904"/>
                </a:lnTo>
                <a:lnTo>
                  <a:pt x="20643" y="8895"/>
                </a:lnTo>
                <a:lnTo>
                  <a:pt x="20652" y="8886"/>
                </a:lnTo>
                <a:lnTo>
                  <a:pt x="20643" y="8886"/>
                </a:lnTo>
                <a:lnTo>
                  <a:pt x="20635" y="8878"/>
                </a:lnTo>
                <a:lnTo>
                  <a:pt x="20635" y="8869"/>
                </a:lnTo>
                <a:lnTo>
                  <a:pt x="20626" y="8860"/>
                </a:lnTo>
                <a:lnTo>
                  <a:pt x="20617" y="8860"/>
                </a:lnTo>
                <a:lnTo>
                  <a:pt x="20599" y="8860"/>
                </a:lnTo>
                <a:lnTo>
                  <a:pt x="20599" y="8851"/>
                </a:lnTo>
                <a:lnTo>
                  <a:pt x="20590" y="8851"/>
                </a:lnTo>
                <a:lnTo>
                  <a:pt x="20573" y="8842"/>
                </a:lnTo>
                <a:lnTo>
                  <a:pt x="20564" y="8842"/>
                </a:lnTo>
                <a:lnTo>
                  <a:pt x="20555" y="8833"/>
                </a:lnTo>
                <a:lnTo>
                  <a:pt x="20546" y="8842"/>
                </a:lnTo>
                <a:lnTo>
                  <a:pt x="20537" y="8842"/>
                </a:lnTo>
                <a:lnTo>
                  <a:pt x="20529" y="8842"/>
                </a:lnTo>
                <a:lnTo>
                  <a:pt x="20520" y="8825"/>
                </a:lnTo>
                <a:lnTo>
                  <a:pt x="20511" y="8825"/>
                </a:lnTo>
                <a:lnTo>
                  <a:pt x="20502" y="8825"/>
                </a:lnTo>
                <a:lnTo>
                  <a:pt x="20493" y="8825"/>
                </a:lnTo>
                <a:lnTo>
                  <a:pt x="20493" y="8833"/>
                </a:lnTo>
                <a:lnTo>
                  <a:pt x="20493" y="8842"/>
                </a:lnTo>
                <a:lnTo>
                  <a:pt x="20485" y="8851"/>
                </a:lnTo>
                <a:lnTo>
                  <a:pt x="20485" y="8860"/>
                </a:lnTo>
                <a:lnTo>
                  <a:pt x="20476" y="8860"/>
                </a:lnTo>
                <a:lnTo>
                  <a:pt x="20467" y="8860"/>
                </a:lnTo>
                <a:lnTo>
                  <a:pt x="20458" y="8860"/>
                </a:lnTo>
                <a:lnTo>
                  <a:pt x="20449" y="8860"/>
                </a:lnTo>
                <a:lnTo>
                  <a:pt x="20440" y="8860"/>
                </a:lnTo>
                <a:lnTo>
                  <a:pt x="20432" y="8860"/>
                </a:lnTo>
                <a:lnTo>
                  <a:pt x="20414" y="8851"/>
                </a:lnTo>
                <a:lnTo>
                  <a:pt x="20405" y="8851"/>
                </a:lnTo>
                <a:lnTo>
                  <a:pt x="20396" y="8851"/>
                </a:lnTo>
                <a:lnTo>
                  <a:pt x="20387" y="8851"/>
                </a:lnTo>
                <a:lnTo>
                  <a:pt x="20370" y="8851"/>
                </a:lnTo>
                <a:lnTo>
                  <a:pt x="20361" y="8851"/>
                </a:lnTo>
                <a:lnTo>
                  <a:pt x="20352" y="8851"/>
                </a:lnTo>
                <a:lnTo>
                  <a:pt x="20343" y="8851"/>
                </a:lnTo>
                <a:lnTo>
                  <a:pt x="20343" y="8842"/>
                </a:lnTo>
                <a:lnTo>
                  <a:pt x="20335" y="8825"/>
                </a:lnTo>
                <a:lnTo>
                  <a:pt x="20326" y="8816"/>
                </a:lnTo>
                <a:lnTo>
                  <a:pt x="20317" y="8807"/>
                </a:lnTo>
                <a:lnTo>
                  <a:pt x="20308" y="8807"/>
                </a:lnTo>
                <a:lnTo>
                  <a:pt x="20308" y="8816"/>
                </a:lnTo>
                <a:lnTo>
                  <a:pt x="20299" y="8807"/>
                </a:lnTo>
                <a:lnTo>
                  <a:pt x="20290" y="8807"/>
                </a:lnTo>
                <a:lnTo>
                  <a:pt x="20282" y="8807"/>
                </a:lnTo>
                <a:lnTo>
                  <a:pt x="20273" y="8807"/>
                </a:lnTo>
                <a:lnTo>
                  <a:pt x="20264" y="8807"/>
                </a:lnTo>
                <a:lnTo>
                  <a:pt x="20255" y="8798"/>
                </a:lnTo>
                <a:lnTo>
                  <a:pt x="20246" y="8789"/>
                </a:lnTo>
                <a:lnTo>
                  <a:pt x="20238" y="8789"/>
                </a:lnTo>
                <a:lnTo>
                  <a:pt x="20229" y="8781"/>
                </a:lnTo>
                <a:lnTo>
                  <a:pt x="20220" y="8789"/>
                </a:lnTo>
                <a:lnTo>
                  <a:pt x="20220" y="8798"/>
                </a:lnTo>
                <a:lnTo>
                  <a:pt x="20211" y="8798"/>
                </a:lnTo>
                <a:lnTo>
                  <a:pt x="20202" y="8789"/>
                </a:lnTo>
                <a:lnTo>
                  <a:pt x="20193" y="8789"/>
                </a:lnTo>
                <a:lnTo>
                  <a:pt x="20185" y="8789"/>
                </a:lnTo>
                <a:lnTo>
                  <a:pt x="20176" y="8789"/>
                </a:lnTo>
                <a:lnTo>
                  <a:pt x="20158" y="8789"/>
                </a:lnTo>
                <a:lnTo>
                  <a:pt x="20158" y="8781"/>
                </a:lnTo>
                <a:lnTo>
                  <a:pt x="20149" y="8789"/>
                </a:lnTo>
                <a:lnTo>
                  <a:pt x="20140" y="8789"/>
                </a:lnTo>
                <a:lnTo>
                  <a:pt x="20140" y="8798"/>
                </a:lnTo>
                <a:lnTo>
                  <a:pt x="20132" y="8825"/>
                </a:lnTo>
                <a:lnTo>
                  <a:pt x="20123" y="8825"/>
                </a:lnTo>
                <a:lnTo>
                  <a:pt x="20123" y="8833"/>
                </a:lnTo>
                <a:lnTo>
                  <a:pt x="20114" y="8842"/>
                </a:lnTo>
                <a:lnTo>
                  <a:pt x="20114" y="8851"/>
                </a:lnTo>
                <a:lnTo>
                  <a:pt x="20105" y="8851"/>
                </a:lnTo>
                <a:lnTo>
                  <a:pt x="20105" y="8842"/>
                </a:lnTo>
                <a:lnTo>
                  <a:pt x="20096" y="8842"/>
                </a:lnTo>
                <a:lnTo>
                  <a:pt x="20096" y="8851"/>
                </a:lnTo>
                <a:lnTo>
                  <a:pt x="20105" y="8851"/>
                </a:lnTo>
                <a:lnTo>
                  <a:pt x="20114" y="8851"/>
                </a:lnTo>
                <a:lnTo>
                  <a:pt x="20123" y="8851"/>
                </a:lnTo>
                <a:lnTo>
                  <a:pt x="20132" y="8851"/>
                </a:lnTo>
                <a:lnTo>
                  <a:pt x="20140" y="8851"/>
                </a:lnTo>
                <a:lnTo>
                  <a:pt x="20167" y="8860"/>
                </a:lnTo>
                <a:lnTo>
                  <a:pt x="20185" y="8869"/>
                </a:lnTo>
                <a:lnTo>
                  <a:pt x="20185" y="8878"/>
                </a:lnTo>
                <a:lnTo>
                  <a:pt x="20176" y="8878"/>
                </a:lnTo>
                <a:lnTo>
                  <a:pt x="20176" y="8886"/>
                </a:lnTo>
                <a:lnTo>
                  <a:pt x="20185" y="8886"/>
                </a:lnTo>
                <a:lnTo>
                  <a:pt x="20185" y="8895"/>
                </a:lnTo>
                <a:lnTo>
                  <a:pt x="20193" y="8895"/>
                </a:lnTo>
                <a:lnTo>
                  <a:pt x="20229" y="8895"/>
                </a:lnTo>
                <a:lnTo>
                  <a:pt x="20246" y="8895"/>
                </a:lnTo>
                <a:lnTo>
                  <a:pt x="20264" y="8904"/>
                </a:lnTo>
                <a:lnTo>
                  <a:pt x="20273" y="8913"/>
                </a:lnTo>
                <a:lnTo>
                  <a:pt x="20282" y="8913"/>
                </a:lnTo>
                <a:lnTo>
                  <a:pt x="20290" y="8913"/>
                </a:lnTo>
                <a:lnTo>
                  <a:pt x="20308" y="8922"/>
                </a:lnTo>
                <a:lnTo>
                  <a:pt x="20317" y="8922"/>
                </a:lnTo>
                <a:lnTo>
                  <a:pt x="20326" y="8922"/>
                </a:lnTo>
                <a:lnTo>
                  <a:pt x="20335" y="8922"/>
                </a:lnTo>
                <a:lnTo>
                  <a:pt x="20335" y="8913"/>
                </a:lnTo>
                <a:lnTo>
                  <a:pt x="20352" y="8913"/>
                </a:lnTo>
                <a:lnTo>
                  <a:pt x="20361" y="8913"/>
                </a:lnTo>
                <a:lnTo>
                  <a:pt x="20370" y="8913"/>
                </a:lnTo>
                <a:lnTo>
                  <a:pt x="20387" y="8913"/>
                </a:lnTo>
                <a:lnTo>
                  <a:pt x="20432" y="8922"/>
                </a:lnTo>
                <a:lnTo>
                  <a:pt x="20449" y="8931"/>
                </a:lnTo>
                <a:lnTo>
                  <a:pt x="20485" y="8948"/>
                </a:lnTo>
                <a:lnTo>
                  <a:pt x="20502" y="8948"/>
                </a:lnTo>
                <a:lnTo>
                  <a:pt x="20520" y="8957"/>
                </a:lnTo>
                <a:lnTo>
                  <a:pt x="20537" y="8957"/>
                </a:lnTo>
                <a:lnTo>
                  <a:pt x="20555" y="8957"/>
                </a:lnTo>
                <a:lnTo>
                  <a:pt x="20599" y="8957"/>
                </a:lnTo>
                <a:lnTo>
                  <a:pt x="20617" y="8966"/>
                </a:lnTo>
                <a:lnTo>
                  <a:pt x="20635" y="8966"/>
                </a:lnTo>
                <a:lnTo>
                  <a:pt x="20643" y="8966"/>
                </a:lnTo>
                <a:lnTo>
                  <a:pt x="20652" y="8966"/>
                </a:lnTo>
                <a:lnTo>
                  <a:pt x="20661" y="8957"/>
                </a:lnTo>
                <a:close/>
                <a:moveTo>
                  <a:pt x="20096" y="8833"/>
                </a:moveTo>
                <a:lnTo>
                  <a:pt x="20096" y="8825"/>
                </a:lnTo>
                <a:lnTo>
                  <a:pt x="20088" y="8825"/>
                </a:lnTo>
                <a:lnTo>
                  <a:pt x="20088" y="8833"/>
                </a:lnTo>
                <a:lnTo>
                  <a:pt x="20088" y="8842"/>
                </a:lnTo>
                <a:close/>
                <a:moveTo>
                  <a:pt x="20123" y="9116"/>
                </a:moveTo>
                <a:lnTo>
                  <a:pt x="20114" y="9125"/>
                </a:lnTo>
                <a:lnTo>
                  <a:pt x="20123" y="9125"/>
                </a:lnTo>
                <a:lnTo>
                  <a:pt x="20132" y="9125"/>
                </a:lnTo>
                <a:close/>
                <a:moveTo>
                  <a:pt x="20238" y="7589"/>
                </a:moveTo>
                <a:lnTo>
                  <a:pt x="20229" y="7589"/>
                </a:lnTo>
                <a:close/>
                <a:moveTo>
                  <a:pt x="20193" y="7713"/>
                </a:moveTo>
                <a:close/>
                <a:moveTo>
                  <a:pt x="20167" y="8127"/>
                </a:moveTo>
                <a:lnTo>
                  <a:pt x="20167" y="8119"/>
                </a:lnTo>
                <a:close/>
                <a:moveTo>
                  <a:pt x="20202" y="8569"/>
                </a:moveTo>
                <a:lnTo>
                  <a:pt x="20211" y="8569"/>
                </a:lnTo>
                <a:lnTo>
                  <a:pt x="20220" y="8569"/>
                </a:lnTo>
                <a:lnTo>
                  <a:pt x="20211" y="8560"/>
                </a:lnTo>
                <a:close/>
                <a:moveTo>
                  <a:pt x="20132" y="8145"/>
                </a:moveTo>
                <a:lnTo>
                  <a:pt x="20132" y="8136"/>
                </a:lnTo>
                <a:lnTo>
                  <a:pt x="20140" y="8136"/>
                </a:lnTo>
                <a:lnTo>
                  <a:pt x="20132" y="8136"/>
                </a:lnTo>
                <a:lnTo>
                  <a:pt x="20132" y="8127"/>
                </a:lnTo>
                <a:lnTo>
                  <a:pt x="20123" y="8127"/>
                </a:lnTo>
                <a:lnTo>
                  <a:pt x="20123" y="8136"/>
                </a:lnTo>
                <a:lnTo>
                  <a:pt x="20132" y="8136"/>
                </a:lnTo>
                <a:lnTo>
                  <a:pt x="20123" y="8136"/>
                </a:lnTo>
                <a:close/>
                <a:moveTo>
                  <a:pt x="20026" y="8383"/>
                </a:moveTo>
                <a:lnTo>
                  <a:pt x="20017" y="8383"/>
                </a:lnTo>
                <a:lnTo>
                  <a:pt x="20026" y="8392"/>
                </a:lnTo>
                <a:lnTo>
                  <a:pt x="20026" y="8401"/>
                </a:lnTo>
                <a:lnTo>
                  <a:pt x="20035" y="8392"/>
                </a:lnTo>
                <a:lnTo>
                  <a:pt x="20043" y="8392"/>
                </a:lnTo>
                <a:lnTo>
                  <a:pt x="20043" y="8383"/>
                </a:lnTo>
                <a:lnTo>
                  <a:pt x="20035" y="8375"/>
                </a:lnTo>
                <a:close/>
                <a:moveTo>
                  <a:pt x="21852" y="5754"/>
                </a:moveTo>
                <a:lnTo>
                  <a:pt x="21852" y="5763"/>
                </a:lnTo>
                <a:lnTo>
                  <a:pt x="21861" y="5754"/>
                </a:lnTo>
                <a:lnTo>
                  <a:pt x="21861" y="5745"/>
                </a:lnTo>
                <a:lnTo>
                  <a:pt x="21852" y="5737"/>
                </a:lnTo>
                <a:close/>
                <a:moveTo>
                  <a:pt x="21861" y="6240"/>
                </a:moveTo>
                <a:lnTo>
                  <a:pt x="21870" y="6240"/>
                </a:lnTo>
                <a:lnTo>
                  <a:pt x="21870" y="6231"/>
                </a:lnTo>
                <a:lnTo>
                  <a:pt x="21878" y="6231"/>
                </a:lnTo>
                <a:lnTo>
                  <a:pt x="21878" y="6222"/>
                </a:lnTo>
                <a:lnTo>
                  <a:pt x="21887" y="6222"/>
                </a:lnTo>
                <a:lnTo>
                  <a:pt x="21896" y="6213"/>
                </a:lnTo>
                <a:lnTo>
                  <a:pt x="21887" y="6213"/>
                </a:lnTo>
                <a:lnTo>
                  <a:pt x="21878" y="6213"/>
                </a:lnTo>
                <a:lnTo>
                  <a:pt x="21878" y="6222"/>
                </a:lnTo>
                <a:lnTo>
                  <a:pt x="21870" y="6222"/>
                </a:lnTo>
                <a:lnTo>
                  <a:pt x="21861" y="6222"/>
                </a:lnTo>
                <a:lnTo>
                  <a:pt x="21861" y="6231"/>
                </a:lnTo>
                <a:lnTo>
                  <a:pt x="21852" y="6231"/>
                </a:lnTo>
                <a:close/>
                <a:moveTo>
                  <a:pt x="21887" y="5825"/>
                </a:moveTo>
                <a:lnTo>
                  <a:pt x="21878" y="5834"/>
                </a:lnTo>
                <a:lnTo>
                  <a:pt x="21887" y="5834"/>
                </a:lnTo>
                <a:lnTo>
                  <a:pt x="21896" y="5843"/>
                </a:lnTo>
                <a:lnTo>
                  <a:pt x="21905" y="5851"/>
                </a:lnTo>
                <a:lnTo>
                  <a:pt x="21914" y="5860"/>
                </a:lnTo>
                <a:lnTo>
                  <a:pt x="21905" y="5860"/>
                </a:lnTo>
                <a:lnTo>
                  <a:pt x="21896" y="5860"/>
                </a:lnTo>
                <a:lnTo>
                  <a:pt x="21896" y="5851"/>
                </a:lnTo>
                <a:lnTo>
                  <a:pt x="21887" y="5843"/>
                </a:lnTo>
                <a:lnTo>
                  <a:pt x="21887" y="5851"/>
                </a:lnTo>
                <a:lnTo>
                  <a:pt x="21887" y="5860"/>
                </a:lnTo>
                <a:lnTo>
                  <a:pt x="21896" y="5869"/>
                </a:lnTo>
                <a:lnTo>
                  <a:pt x="21896" y="5878"/>
                </a:lnTo>
                <a:lnTo>
                  <a:pt x="21896" y="5887"/>
                </a:lnTo>
                <a:lnTo>
                  <a:pt x="21905" y="5878"/>
                </a:lnTo>
                <a:lnTo>
                  <a:pt x="21914" y="5869"/>
                </a:lnTo>
                <a:lnTo>
                  <a:pt x="21923" y="5869"/>
                </a:lnTo>
                <a:lnTo>
                  <a:pt x="21931" y="5869"/>
                </a:lnTo>
                <a:lnTo>
                  <a:pt x="21931" y="5878"/>
                </a:lnTo>
                <a:lnTo>
                  <a:pt x="21940" y="5878"/>
                </a:lnTo>
                <a:lnTo>
                  <a:pt x="21940" y="5869"/>
                </a:lnTo>
                <a:lnTo>
                  <a:pt x="21940" y="5860"/>
                </a:lnTo>
                <a:lnTo>
                  <a:pt x="21931" y="5860"/>
                </a:lnTo>
                <a:lnTo>
                  <a:pt x="21923" y="5860"/>
                </a:lnTo>
                <a:lnTo>
                  <a:pt x="21923" y="5851"/>
                </a:lnTo>
                <a:lnTo>
                  <a:pt x="21923" y="5843"/>
                </a:lnTo>
                <a:lnTo>
                  <a:pt x="21923" y="5834"/>
                </a:lnTo>
                <a:lnTo>
                  <a:pt x="21931" y="5834"/>
                </a:lnTo>
                <a:lnTo>
                  <a:pt x="21940" y="5843"/>
                </a:lnTo>
                <a:lnTo>
                  <a:pt x="21949" y="5851"/>
                </a:lnTo>
                <a:lnTo>
                  <a:pt x="21949" y="5860"/>
                </a:lnTo>
                <a:lnTo>
                  <a:pt x="21958" y="5869"/>
                </a:lnTo>
                <a:lnTo>
                  <a:pt x="21949" y="5878"/>
                </a:lnTo>
                <a:lnTo>
                  <a:pt x="21958" y="5878"/>
                </a:lnTo>
                <a:lnTo>
                  <a:pt x="21958" y="5896"/>
                </a:lnTo>
                <a:lnTo>
                  <a:pt x="21949" y="5904"/>
                </a:lnTo>
                <a:lnTo>
                  <a:pt x="21940" y="5913"/>
                </a:lnTo>
                <a:lnTo>
                  <a:pt x="21940" y="5922"/>
                </a:lnTo>
                <a:lnTo>
                  <a:pt x="21931" y="5922"/>
                </a:lnTo>
                <a:lnTo>
                  <a:pt x="21931" y="5931"/>
                </a:lnTo>
                <a:lnTo>
                  <a:pt x="21931" y="5940"/>
                </a:lnTo>
                <a:lnTo>
                  <a:pt x="21923" y="5948"/>
                </a:lnTo>
                <a:lnTo>
                  <a:pt x="21931" y="5948"/>
                </a:lnTo>
                <a:lnTo>
                  <a:pt x="21931" y="5957"/>
                </a:lnTo>
                <a:lnTo>
                  <a:pt x="21940" y="5966"/>
                </a:lnTo>
                <a:lnTo>
                  <a:pt x="21931" y="5975"/>
                </a:lnTo>
                <a:lnTo>
                  <a:pt x="21923" y="5975"/>
                </a:lnTo>
                <a:lnTo>
                  <a:pt x="21931" y="5984"/>
                </a:lnTo>
                <a:lnTo>
                  <a:pt x="21931" y="5993"/>
                </a:lnTo>
                <a:lnTo>
                  <a:pt x="21940" y="5993"/>
                </a:lnTo>
                <a:lnTo>
                  <a:pt x="21958" y="6001"/>
                </a:lnTo>
                <a:lnTo>
                  <a:pt x="21958" y="5993"/>
                </a:lnTo>
                <a:lnTo>
                  <a:pt x="21958" y="5984"/>
                </a:lnTo>
                <a:lnTo>
                  <a:pt x="21949" y="5975"/>
                </a:lnTo>
                <a:lnTo>
                  <a:pt x="21958" y="5966"/>
                </a:lnTo>
                <a:lnTo>
                  <a:pt x="21958" y="5957"/>
                </a:lnTo>
                <a:lnTo>
                  <a:pt x="21967" y="5957"/>
                </a:lnTo>
                <a:lnTo>
                  <a:pt x="21976" y="5957"/>
                </a:lnTo>
                <a:lnTo>
                  <a:pt x="21967" y="5966"/>
                </a:lnTo>
                <a:lnTo>
                  <a:pt x="21967" y="5984"/>
                </a:lnTo>
                <a:lnTo>
                  <a:pt x="21967" y="5993"/>
                </a:lnTo>
                <a:lnTo>
                  <a:pt x="21967" y="6001"/>
                </a:lnTo>
                <a:lnTo>
                  <a:pt x="21967" y="6010"/>
                </a:lnTo>
                <a:lnTo>
                  <a:pt x="21976" y="6001"/>
                </a:lnTo>
                <a:lnTo>
                  <a:pt x="21993" y="5993"/>
                </a:lnTo>
                <a:lnTo>
                  <a:pt x="21993" y="5984"/>
                </a:lnTo>
                <a:lnTo>
                  <a:pt x="21993" y="5975"/>
                </a:lnTo>
                <a:lnTo>
                  <a:pt x="22002" y="5975"/>
                </a:lnTo>
                <a:lnTo>
                  <a:pt x="22011" y="5975"/>
                </a:lnTo>
                <a:lnTo>
                  <a:pt x="22020" y="5957"/>
                </a:lnTo>
                <a:lnTo>
                  <a:pt x="22020" y="5948"/>
                </a:lnTo>
                <a:lnTo>
                  <a:pt x="22020" y="5940"/>
                </a:lnTo>
                <a:lnTo>
                  <a:pt x="22020" y="5931"/>
                </a:lnTo>
                <a:lnTo>
                  <a:pt x="22028" y="5922"/>
                </a:lnTo>
                <a:lnTo>
                  <a:pt x="22028" y="5913"/>
                </a:lnTo>
                <a:lnTo>
                  <a:pt x="22028" y="5904"/>
                </a:lnTo>
                <a:lnTo>
                  <a:pt x="22037" y="5896"/>
                </a:lnTo>
                <a:lnTo>
                  <a:pt x="22037" y="5887"/>
                </a:lnTo>
                <a:lnTo>
                  <a:pt x="22055" y="5860"/>
                </a:lnTo>
                <a:lnTo>
                  <a:pt x="22064" y="5860"/>
                </a:lnTo>
                <a:lnTo>
                  <a:pt x="22064" y="5851"/>
                </a:lnTo>
                <a:lnTo>
                  <a:pt x="22055" y="5851"/>
                </a:lnTo>
                <a:lnTo>
                  <a:pt x="22055" y="5843"/>
                </a:lnTo>
                <a:lnTo>
                  <a:pt x="22046" y="5843"/>
                </a:lnTo>
                <a:lnTo>
                  <a:pt x="22046" y="5834"/>
                </a:lnTo>
                <a:lnTo>
                  <a:pt x="22055" y="5825"/>
                </a:lnTo>
                <a:lnTo>
                  <a:pt x="22037" y="5825"/>
                </a:lnTo>
                <a:lnTo>
                  <a:pt x="22028" y="5825"/>
                </a:lnTo>
                <a:lnTo>
                  <a:pt x="22028" y="5816"/>
                </a:lnTo>
                <a:lnTo>
                  <a:pt x="22037" y="5807"/>
                </a:lnTo>
                <a:lnTo>
                  <a:pt x="22037" y="5798"/>
                </a:lnTo>
                <a:lnTo>
                  <a:pt x="22028" y="5798"/>
                </a:lnTo>
                <a:lnTo>
                  <a:pt x="22020" y="5798"/>
                </a:lnTo>
                <a:lnTo>
                  <a:pt x="22011" y="5798"/>
                </a:lnTo>
                <a:lnTo>
                  <a:pt x="22002" y="5798"/>
                </a:lnTo>
                <a:lnTo>
                  <a:pt x="21993" y="5790"/>
                </a:lnTo>
                <a:lnTo>
                  <a:pt x="21984" y="5790"/>
                </a:lnTo>
                <a:lnTo>
                  <a:pt x="21984" y="5781"/>
                </a:lnTo>
                <a:lnTo>
                  <a:pt x="21976" y="5772"/>
                </a:lnTo>
                <a:lnTo>
                  <a:pt x="21967" y="5772"/>
                </a:lnTo>
                <a:lnTo>
                  <a:pt x="21958" y="5772"/>
                </a:lnTo>
                <a:lnTo>
                  <a:pt x="21949" y="5781"/>
                </a:lnTo>
                <a:lnTo>
                  <a:pt x="21949" y="5790"/>
                </a:lnTo>
                <a:lnTo>
                  <a:pt x="21940" y="5798"/>
                </a:lnTo>
                <a:lnTo>
                  <a:pt x="21931" y="5798"/>
                </a:lnTo>
                <a:lnTo>
                  <a:pt x="21923" y="5798"/>
                </a:lnTo>
                <a:lnTo>
                  <a:pt x="21923" y="5807"/>
                </a:lnTo>
                <a:lnTo>
                  <a:pt x="21905" y="5807"/>
                </a:lnTo>
                <a:lnTo>
                  <a:pt x="21896" y="5816"/>
                </a:lnTo>
                <a:lnTo>
                  <a:pt x="21905" y="5816"/>
                </a:lnTo>
                <a:lnTo>
                  <a:pt x="21905" y="5825"/>
                </a:lnTo>
                <a:lnTo>
                  <a:pt x="21887" y="5816"/>
                </a:lnTo>
                <a:close/>
                <a:moveTo>
                  <a:pt x="21279" y="6918"/>
                </a:moveTo>
                <a:lnTo>
                  <a:pt x="21287" y="6927"/>
                </a:lnTo>
                <a:lnTo>
                  <a:pt x="21287" y="6918"/>
                </a:lnTo>
                <a:close/>
                <a:moveTo>
                  <a:pt x="21755" y="5710"/>
                </a:moveTo>
                <a:lnTo>
                  <a:pt x="21764" y="5701"/>
                </a:lnTo>
                <a:lnTo>
                  <a:pt x="21764" y="5710"/>
                </a:lnTo>
                <a:lnTo>
                  <a:pt x="21773" y="5710"/>
                </a:lnTo>
                <a:lnTo>
                  <a:pt x="21773" y="5701"/>
                </a:lnTo>
                <a:lnTo>
                  <a:pt x="21773" y="5693"/>
                </a:lnTo>
                <a:lnTo>
                  <a:pt x="21764" y="5693"/>
                </a:lnTo>
                <a:lnTo>
                  <a:pt x="21755" y="5693"/>
                </a:lnTo>
                <a:lnTo>
                  <a:pt x="21755" y="5701"/>
                </a:lnTo>
                <a:close/>
                <a:moveTo>
                  <a:pt x="21746" y="6381"/>
                </a:moveTo>
                <a:lnTo>
                  <a:pt x="21737" y="6390"/>
                </a:lnTo>
                <a:lnTo>
                  <a:pt x="21737" y="6399"/>
                </a:lnTo>
                <a:lnTo>
                  <a:pt x="21746" y="6399"/>
                </a:lnTo>
                <a:lnTo>
                  <a:pt x="21755" y="6399"/>
                </a:lnTo>
                <a:lnTo>
                  <a:pt x="21746" y="6390"/>
                </a:lnTo>
                <a:lnTo>
                  <a:pt x="21755" y="6390"/>
                </a:lnTo>
                <a:lnTo>
                  <a:pt x="21755" y="6381"/>
                </a:lnTo>
                <a:lnTo>
                  <a:pt x="21755" y="6372"/>
                </a:lnTo>
                <a:lnTo>
                  <a:pt x="21764" y="6372"/>
                </a:lnTo>
                <a:lnTo>
                  <a:pt x="21773" y="6363"/>
                </a:lnTo>
                <a:lnTo>
                  <a:pt x="21781" y="6363"/>
                </a:lnTo>
                <a:lnTo>
                  <a:pt x="21781" y="6354"/>
                </a:lnTo>
                <a:lnTo>
                  <a:pt x="21790" y="6354"/>
                </a:lnTo>
                <a:lnTo>
                  <a:pt x="21790" y="6346"/>
                </a:lnTo>
                <a:lnTo>
                  <a:pt x="21781" y="6337"/>
                </a:lnTo>
                <a:lnTo>
                  <a:pt x="21781" y="6346"/>
                </a:lnTo>
                <a:lnTo>
                  <a:pt x="21773" y="6354"/>
                </a:lnTo>
                <a:lnTo>
                  <a:pt x="21764" y="6354"/>
                </a:lnTo>
                <a:lnTo>
                  <a:pt x="21755" y="6354"/>
                </a:lnTo>
                <a:lnTo>
                  <a:pt x="21755" y="6363"/>
                </a:lnTo>
                <a:lnTo>
                  <a:pt x="21764" y="6363"/>
                </a:lnTo>
                <a:lnTo>
                  <a:pt x="21755" y="6372"/>
                </a:lnTo>
                <a:lnTo>
                  <a:pt x="21746" y="6372"/>
                </a:lnTo>
                <a:close/>
                <a:moveTo>
                  <a:pt x="21746" y="5710"/>
                </a:moveTo>
                <a:lnTo>
                  <a:pt x="21746" y="5719"/>
                </a:lnTo>
                <a:lnTo>
                  <a:pt x="21755" y="5719"/>
                </a:lnTo>
                <a:close/>
                <a:moveTo>
                  <a:pt x="21896" y="5790"/>
                </a:moveTo>
                <a:lnTo>
                  <a:pt x="21896" y="5781"/>
                </a:lnTo>
                <a:lnTo>
                  <a:pt x="21887" y="5781"/>
                </a:lnTo>
                <a:lnTo>
                  <a:pt x="21887" y="5790"/>
                </a:lnTo>
                <a:close/>
                <a:moveTo>
                  <a:pt x="21861" y="5737"/>
                </a:moveTo>
                <a:lnTo>
                  <a:pt x="21870" y="5745"/>
                </a:lnTo>
                <a:lnTo>
                  <a:pt x="21870" y="5737"/>
                </a:lnTo>
                <a:lnTo>
                  <a:pt x="21878" y="5719"/>
                </a:lnTo>
                <a:lnTo>
                  <a:pt x="21870" y="5719"/>
                </a:lnTo>
                <a:lnTo>
                  <a:pt x="21878" y="5710"/>
                </a:lnTo>
                <a:lnTo>
                  <a:pt x="21870" y="5710"/>
                </a:lnTo>
                <a:lnTo>
                  <a:pt x="21861" y="5719"/>
                </a:lnTo>
                <a:lnTo>
                  <a:pt x="21861" y="5728"/>
                </a:lnTo>
                <a:close/>
                <a:moveTo>
                  <a:pt x="22672" y="5013"/>
                </a:moveTo>
                <a:lnTo>
                  <a:pt x="22664" y="5013"/>
                </a:lnTo>
                <a:lnTo>
                  <a:pt x="22655" y="5022"/>
                </a:lnTo>
                <a:lnTo>
                  <a:pt x="22646" y="5022"/>
                </a:lnTo>
                <a:lnTo>
                  <a:pt x="22646" y="5031"/>
                </a:lnTo>
                <a:lnTo>
                  <a:pt x="22637" y="5031"/>
                </a:lnTo>
                <a:lnTo>
                  <a:pt x="22637" y="5039"/>
                </a:lnTo>
                <a:lnTo>
                  <a:pt x="22637" y="5048"/>
                </a:lnTo>
                <a:lnTo>
                  <a:pt x="22637" y="5066"/>
                </a:lnTo>
                <a:lnTo>
                  <a:pt x="22646" y="5075"/>
                </a:lnTo>
                <a:lnTo>
                  <a:pt x="22655" y="5084"/>
                </a:lnTo>
                <a:lnTo>
                  <a:pt x="22655" y="5092"/>
                </a:lnTo>
                <a:lnTo>
                  <a:pt x="22655" y="5101"/>
                </a:lnTo>
                <a:lnTo>
                  <a:pt x="22646" y="5110"/>
                </a:lnTo>
                <a:lnTo>
                  <a:pt x="22646" y="5128"/>
                </a:lnTo>
                <a:lnTo>
                  <a:pt x="22655" y="5137"/>
                </a:lnTo>
                <a:lnTo>
                  <a:pt x="22664" y="5137"/>
                </a:lnTo>
                <a:lnTo>
                  <a:pt x="22672" y="5128"/>
                </a:lnTo>
                <a:lnTo>
                  <a:pt x="22681" y="5128"/>
                </a:lnTo>
                <a:lnTo>
                  <a:pt x="22681" y="5119"/>
                </a:lnTo>
                <a:lnTo>
                  <a:pt x="22690" y="5110"/>
                </a:lnTo>
                <a:lnTo>
                  <a:pt x="22699" y="5101"/>
                </a:lnTo>
                <a:lnTo>
                  <a:pt x="22708" y="5110"/>
                </a:lnTo>
                <a:lnTo>
                  <a:pt x="22717" y="5110"/>
                </a:lnTo>
                <a:lnTo>
                  <a:pt x="22725" y="5110"/>
                </a:lnTo>
                <a:lnTo>
                  <a:pt x="22734" y="5101"/>
                </a:lnTo>
                <a:lnTo>
                  <a:pt x="22725" y="5101"/>
                </a:lnTo>
                <a:lnTo>
                  <a:pt x="22717" y="5092"/>
                </a:lnTo>
                <a:lnTo>
                  <a:pt x="22699" y="5075"/>
                </a:lnTo>
                <a:lnTo>
                  <a:pt x="22690" y="5075"/>
                </a:lnTo>
                <a:lnTo>
                  <a:pt x="22681" y="5066"/>
                </a:lnTo>
                <a:lnTo>
                  <a:pt x="22672" y="5057"/>
                </a:lnTo>
                <a:lnTo>
                  <a:pt x="22672" y="5048"/>
                </a:lnTo>
                <a:lnTo>
                  <a:pt x="22672" y="5039"/>
                </a:lnTo>
                <a:lnTo>
                  <a:pt x="22681" y="5039"/>
                </a:lnTo>
                <a:lnTo>
                  <a:pt x="22690" y="5039"/>
                </a:lnTo>
                <a:lnTo>
                  <a:pt x="22699" y="5039"/>
                </a:lnTo>
                <a:lnTo>
                  <a:pt x="22708" y="5039"/>
                </a:lnTo>
                <a:lnTo>
                  <a:pt x="22717" y="5057"/>
                </a:lnTo>
                <a:lnTo>
                  <a:pt x="22752" y="5039"/>
                </a:lnTo>
                <a:lnTo>
                  <a:pt x="22787" y="5039"/>
                </a:lnTo>
                <a:lnTo>
                  <a:pt x="22805" y="5048"/>
                </a:lnTo>
                <a:lnTo>
                  <a:pt x="22831" y="5066"/>
                </a:lnTo>
                <a:lnTo>
                  <a:pt x="22858" y="5075"/>
                </a:lnTo>
                <a:lnTo>
                  <a:pt x="22875" y="5084"/>
                </a:lnTo>
                <a:lnTo>
                  <a:pt x="22884" y="5084"/>
                </a:lnTo>
                <a:lnTo>
                  <a:pt x="22893" y="5084"/>
                </a:lnTo>
                <a:lnTo>
                  <a:pt x="22893" y="5075"/>
                </a:lnTo>
                <a:lnTo>
                  <a:pt x="22893" y="5066"/>
                </a:lnTo>
                <a:lnTo>
                  <a:pt x="22893" y="5057"/>
                </a:lnTo>
                <a:lnTo>
                  <a:pt x="22902" y="5048"/>
                </a:lnTo>
                <a:lnTo>
                  <a:pt x="22911" y="5031"/>
                </a:lnTo>
                <a:lnTo>
                  <a:pt x="22928" y="5022"/>
                </a:lnTo>
                <a:lnTo>
                  <a:pt x="22937" y="5013"/>
                </a:lnTo>
                <a:lnTo>
                  <a:pt x="22955" y="5004"/>
                </a:lnTo>
                <a:lnTo>
                  <a:pt x="22964" y="4995"/>
                </a:lnTo>
                <a:lnTo>
                  <a:pt x="22981" y="5004"/>
                </a:lnTo>
                <a:lnTo>
                  <a:pt x="22990" y="5004"/>
                </a:lnTo>
                <a:lnTo>
                  <a:pt x="22999" y="4995"/>
                </a:lnTo>
                <a:lnTo>
                  <a:pt x="23008" y="4995"/>
                </a:lnTo>
                <a:lnTo>
                  <a:pt x="23017" y="4995"/>
                </a:lnTo>
                <a:lnTo>
                  <a:pt x="23025" y="4986"/>
                </a:lnTo>
                <a:lnTo>
                  <a:pt x="23034" y="4986"/>
                </a:lnTo>
                <a:lnTo>
                  <a:pt x="23043" y="4986"/>
                </a:lnTo>
                <a:lnTo>
                  <a:pt x="23043" y="4978"/>
                </a:lnTo>
                <a:lnTo>
                  <a:pt x="23052" y="4986"/>
                </a:lnTo>
                <a:lnTo>
                  <a:pt x="23052" y="4978"/>
                </a:lnTo>
                <a:lnTo>
                  <a:pt x="23061" y="4969"/>
                </a:lnTo>
                <a:lnTo>
                  <a:pt x="23069" y="4969"/>
                </a:lnTo>
                <a:lnTo>
                  <a:pt x="23078" y="4960"/>
                </a:lnTo>
                <a:lnTo>
                  <a:pt x="23069" y="4960"/>
                </a:lnTo>
                <a:lnTo>
                  <a:pt x="23061" y="4969"/>
                </a:lnTo>
                <a:lnTo>
                  <a:pt x="23052" y="4969"/>
                </a:lnTo>
                <a:lnTo>
                  <a:pt x="23043" y="4969"/>
                </a:lnTo>
                <a:lnTo>
                  <a:pt x="23034" y="4960"/>
                </a:lnTo>
                <a:lnTo>
                  <a:pt x="23034" y="4942"/>
                </a:lnTo>
                <a:lnTo>
                  <a:pt x="23025" y="4942"/>
                </a:lnTo>
                <a:lnTo>
                  <a:pt x="23025" y="4934"/>
                </a:lnTo>
                <a:lnTo>
                  <a:pt x="23025" y="4925"/>
                </a:lnTo>
                <a:lnTo>
                  <a:pt x="23034" y="4898"/>
                </a:lnTo>
                <a:lnTo>
                  <a:pt x="23043" y="4889"/>
                </a:lnTo>
                <a:lnTo>
                  <a:pt x="23043" y="4881"/>
                </a:lnTo>
                <a:lnTo>
                  <a:pt x="23025" y="4889"/>
                </a:lnTo>
                <a:lnTo>
                  <a:pt x="23008" y="4907"/>
                </a:lnTo>
                <a:lnTo>
                  <a:pt x="22999" y="4916"/>
                </a:lnTo>
                <a:lnTo>
                  <a:pt x="22990" y="4916"/>
                </a:lnTo>
                <a:lnTo>
                  <a:pt x="22981" y="4916"/>
                </a:lnTo>
                <a:lnTo>
                  <a:pt x="22946" y="4898"/>
                </a:lnTo>
                <a:lnTo>
                  <a:pt x="22937" y="4898"/>
                </a:lnTo>
                <a:lnTo>
                  <a:pt x="22928" y="4898"/>
                </a:lnTo>
                <a:lnTo>
                  <a:pt x="22920" y="4889"/>
                </a:lnTo>
                <a:lnTo>
                  <a:pt x="22911" y="4881"/>
                </a:lnTo>
                <a:lnTo>
                  <a:pt x="22893" y="4872"/>
                </a:lnTo>
                <a:lnTo>
                  <a:pt x="22875" y="4863"/>
                </a:lnTo>
                <a:lnTo>
                  <a:pt x="22858" y="4845"/>
                </a:lnTo>
                <a:lnTo>
                  <a:pt x="22849" y="4836"/>
                </a:lnTo>
                <a:lnTo>
                  <a:pt x="22822" y="4810"/>
                </a:lnTo>
                <a:lnTo>
                  <a:pt x="22805" y="4792"/>
                </a:lnTo>
                <a:lnTo>
                  <a:pt x="22796" y="4775"/>
                </a:lnTo>
                <a:lnTo>
                  <a:pt x="22787" y="4775"/>
                </a:lnTo>
                <a:lnTo>
                  <a:pt x="22778" y="4775"/>
                </a:lnTo>
                <a:lnTo>
                  <a:pt x="22778" y="4784"/>
                </a:lnTo>
                <a:lnTo>
                  <a:pt x="22770" y="4784"/>
                </a:lnTo>
                <a:lnTo>
                  <a:pt x="22770" y="4792"/>
                </a:lnTo>
                <a:lnTo>
                  <a:pt x="22761" y="4801"/>
                </a:lnTo>
                <a:lnTo>
                  <a:pt x="22770" y="4810"/>
                </a:lnTo>
                <a:lnTo>
                  <a:pt x="22778" y="4828"/>
                </a:lnTo>
                <a:lnTo>
                  <a:pt x="22778" y="4845"/>
                </a:lnTo>
                <a:lnTo>
                  <a:pt x="22778" y="4863"/>
                </a:lnTo>
                <a:lnTo>
                  <a:pt x="22778" y="4872"/>
                </a:lnTo>
                <a:lnTo>
                  <a:pt x="22770" y="4889"/>
                </a:lnTo>
                <a:lnTo>
                  <a:pt x="22770" y="4907"/>
                </a:lnTo>
                <a:lnTo>
                  <a:pt x="22770" y="4916"/>
                </a:lnTo>
                <a:lnTo>
                  <a:pt x="22752" y="4934"/>
                </a:lnTo>
                <a:lnTo>
                  <a:pt x="22752" y="4942"/>
                </a:lnTo>
                <a:lnTo>
                  <a:pt x="22752" y="4951"/>
                </a:lnTo>
                <a:lnTo>
                  <a:pt x="22752" y="4960"/>
                </a:lnTo>
                <a:lnTo>
                  <a:pt x="22752" y="4969"/>
                </a:lnTo>
                <a:lnTo>
                  <a:pt x="22743" y="4978"/>
                </a:lnTo>
                <a:lnTo>
                  <a:pt x="22734" y="4978"/>
                </a:lnTo>
                <a:lnTo>
                  <a:pt x="22717" y="4978"/>
                </a:lnTo>
                <a:lnTo>
                  <a:pt x="22708" y="4978"/>
                </a:lnTo>
                <a:lnTo>
                  <a:pt x="22690" y="4969"/>
                </a:lnTo>
                <a:lnTo>
                  <a:pt x="22681" y="4969"/>
                </a:lnTo>
                <a:lnTo>
                  <a:pt x="22672" y="4978"/>
                </a:lnTo>
                <a:lnTo>
                  <a:pt x="22681" y="4986"/>
                </a:lnTo>
                <a:lnTo>
                  <a:pt x="22681" y="4995"/>
                </a:lnTo>
                <a:lnTo>
                  <a:pt x="22681" y="5004"/>
                </a:lnTo>
                <a:close/>
                <a:moveTo>
                  <a:pt x="22734" y="4810"/>
                </a:moveTo>
                <a:lnTo>
                  <a:pt x="22743" y="4810"/>
                </a:lnTo>
                <a:lnTo>
                  <a:pt x="22743" y="4801"/>
                </a:lnTo>
                <a:lnTo>
                  <a:pt x="22734" y="4792"/>
                </a:lnTo>
                <a:lnTo>
                  <a:pt x="22734" y="4801"/>
                </a:lnTo>
                <a:close/>
                <a:moveTo>
                  <a:pt x="22725" y="4792"/>
                </a:moveTo>
                <a:lnTo>
                  <a:pt x="22725" y="4784"/>
                </a:lnTo>
                <a:lnTo>
                  <a:pt x="22725" y="4775"/>
                </a:lnTo>
                <a:lnTo>
                  <a:pt x="22717" y="4775"/>
                </a:lnTo>
                <a:lnTo>
                  <a:pt x="22717" y="4784"/>
                </a:lnTo>
                <a:close/>
                <a:moveTo>
                  <a:pt x="22778" y="4104"/>
                </a:moveTo>
                <a:lnTo>
                  <a:pt x="22778" y="4113"/>
                </a:lnTo>
                <a:lnTo>
                  <a:pt x="22770" y="4122"/>
                </a:lnTo>
                <a:lnTo>
                  <a:pt x="22770" y="4130"/>
                </a:lnTo>
                <a:lnTo>
                  <a:pt x="22770" y="4166"/>
                </a:lnTo>
                <a:lnTo>
                  <a:pt x="22778" y="4175"/>
                </a:lnTo>
                <a:lnTo>
                  <a:pt x="22778" y="4183"/>
                </a:lnTo>
                <a:lnTo>
                  <a:pt x="22778" y="4192"/>
                </a:lnTo>
                <a:lnTo>
                  <a:pt x="22787" y="4192"/>
                </a:lnTo>
                <a:lnTo>
                  <a:pt x="22796" y="4201"/>
                </a:lnTo>
                <a:lnTo>
                  <a:pt x="22805" y="4210"/>
                </a:lnTo>
                <a:lnTo>
                  <a:pt x="22814" y="4236"/>
                </a:lnTo>
                <a:lnTo>
                  <a:pt x="22814" y="4254"/>
                </a:lnTo>
                <a:lnTo>
                  <a:pt x="22805" y="4263"/>
                </a:lnTo>
                <a:lnTo>
                  <a:pt x="22805" y="4280"/>
                </a:lnTo>
                <a:lnTo>
                  <a:pt x="22796" y="4289"/>
                </a:lnTo>
                <a:lnTo>
                  <a:pt x="22796" y="4307"/>
                </a:lnTo>
                <a:lnTo>
                  <a:pt x="22805" y="4325"/>
                </a:lnTo>
                <a:lnTo>
                  <a:pt x="22805" y="4333"/>
                </a:lnTo>
                <a:lnTo>
                  <a:pt x="22805" y="4395"/>
                </a:lnTo>
                <a:lnTo>
                  <a:pt x="22805" y="4404"/>
                </a:lnTo>
                <a:lnTo>
                  <a:pt x="22796" y="4422"/>
                </a:lnTo>
                <a:lnTo>
                  <a:pt x="22796" y="4439"/>
                </a:lnTo>
                <a:lnTo>
                  <a:pt x="22796" y="4448"/>
                </a:lnTo>
                <a:lnTo>
                  <a:pt x="22787" y="4475"/>
                </a:lnTo>
                <a:lnTo>
                  <a:pt x="22787" y="4483"/>
                </a:lnTo>
                <a:lnTo>
                  <a:pt x="22796" y="4501"/>
                </a:lnTo>
                <a:lnTo>
                  <a:pt x="22805" y="4519"/>
                </a:lnTo>
                <a:lnTo>
                  <a:pt x="22805" y="4536"/>
                </a:lnTo>
                <a:lnTo>
                  <a:pt x="22805" y="4554"/>
                </a:lnTo>
                <a:lnTo>
                  <a:pt x="22805" y="4563"/>
                </a:lnTo>
                <a:lnTo>
                  <a:pt x="22796" y="4572"/>
                </a:lnTo>
                <a:lnTo>
                  <a:pt x="22796" y="4581"/>
                </a:lnTo>
                <a:lnTo>
                  <a:pt x="22796" y="4607"/>
                </a:lnTo>
                <a:lnTo>
                  <a:pt x="22796" y="4616"/>
                </a:lnTo>
                <a:lnTo>
                  <a:pt x="22796" y="4625"/>
                </a:lnTo>
                <a:lnTo>
                  <a:pt x="22796" y="4633"/>
                </a:lnTo>
                <a:lnTo>
                  <a:pt x="22787" y="4660"/>
                </a:lnTo>
                <a:lnTo>
                  <a:pt x="22778" y="4686"/>
                </a:lnTo>
                <a:lnTo>
                  <a:pt x="22787" y="4713"/>
                </a:lnTo>
                <a:lnTo>
                  <a:pt x="22787" y="4722"/>
                </a:lnTo>
                <a:lnTo>
                  <a:pt x="22796" y="4722"/>
                </a:lnTo>
                <a:lnTo>
                  <a:pt x="22796" y="4731"/>
                </a:lnTo>
                <a:lnTo>
                  <a:pt x="22805" y="4731"/>
                </a:lnTo>
                <a:lnTo>
                  <a:pt x="22814" y="4722"/>
                </a:lnTo>
                <a:lnTo>
                  <a:pt x="22814" y="4695"/>
                </a:lnTo>
                <a:lnTo>
                  <a:pt x="22822" y="4686"/>
                </a:lnTo>
                <a:lnTo>
                  <a:pt x="22822" y="4678"/>
                </a:lnTo>
                <a:lnTo>
                  <a:pt x="22831" y="4669"/>
                </a:lnTo>
                <a:lnTo>
                  <a:pt x="22840" y="4660"/>
                </a:lnTo>
                <a:lnTo>
                  <a:pt x="22849" y="4660"/>
                </a:lnTo>
                <a:lnTo>
                  <a:pt x="22849" y="4669"/>
                </a:lnTo>
                <a:lnTo>
                  <a:pt x="22858" y="4669"/>
                </a:lnTo>
                <a:lnTo>
                  <a:pt x="22875" y="4669"/>
                </a:lnTo>
                <a:lnTo>
                  <a:pt x="22893" y="4678"/>
                </a:lnTo>
                <a:lnTo>
                  <a:pt x="22893" y="4686"/>
                </a:lnTo>
                <a:lnTo>
                  <a:pt x="22893" y="4695"/>
                </a:lnTo>
                <a:lnTo>
                  <a:pt x="22902" y="4704"/>
                </a:lnTo>
                <a:lnTo>
                  <a:pt x="22902" y="4722"/>
                </a:lnTo>
                <a:lnTo>
                  <a:pt x="22902" y="4713"/>
                </a:lnTo>
                <a:lnTo>
                  <a:pt x="22902" y="4704"/>
                </a:lnTo>
                <a:lnTo>
                  <a:pt x="22911" y="4695"/>
                </a:lnTo>
                <a:lnTo>
                  <a:pt x="22911" y="4686"/>
                </a:lnTo>
                <a:lnTo>
                  <a:pt x="22911" y="4678"/>
                </a:lnTo>
                <a:lnTo>
                  <a:pt x="22902" y="4660"/>
                </a:lnTo>
                <a:lnTo>
                  <a:pt x="22902" y="4651"/>
                </a:lnTo>
                <a:lnTo>
                  <a:pt x="22893" y="4651"/>
                </a:lnTo>
                <a:lnTo>
                  <a:pt x="22884" y="4651"/>
                </a:lnTo>
                <a:lnTo>
                  <a:pt x="22875" y="4633"/>
                </a:lnTo>
                <a:lnTo>
                  <a:pt x="22867" y="4616"/>
                </a:lnTo>
                <a:lnTo>
                  <a:pt x="22867" y="4607"/>
                </a:lnTo>
                <a:lnTo>
                  <a:pt x="22858" y="4598"/>
                </a:lnTo>
                <a:lnTo>
                  <a:pt x="22849" y="4589"/>
                </a:lnTo>
                <a:lnTo>
                  <a:pt x="22840" y="4589"/>
                </a:lnTo>
                <a:lnTo>
                  <a:pt x="22840" y="4572"/>
                </a:lnTo>
                <a:lnTo>
                  <a:pt x="22840" y="4563"/>
                </a:lnTo>
                <a:lnTo>
                  <a:pt x="22831" y="4554"/>
                </a:lnTo>
                <a:lnTo>
                  <a:pt x="22840" y="4536"/>
                </a:lnTo>
                <a:lnTo>
                  <a:pt x="22840" y="4519"/>
                </a:lnTo>
                <a:lnTo>
                  <a:pt x="22867" y="4457"/>
                </a:lnTo>
                <a:lnTo>
                  <a:pt x="22867" y="4439"/>
                </a:lnTo>
                <a:lnTo>
                  <a:pt x="22875" y="4430"/>
                </a:lnTo>
                <a:lnTo>
                  <a:pt x="22884" y="4422"/>
                </a:lnTo>
                <a:lnTo>
                  <a:pt x="22893" y="4422"/>
                </a:lnTo>
                <a:lnTo>
                  <a:pt x="22920" y="4422"/>
                </a:lnTo>
                <a:lnTo>
                  <a:pt x="22928" y="4422"/>
                </a:lnTo>
                <a:lnTo>
                  <a:pt x="22937" y="4422"/>
                </a:lnTo>
                <a:lnTo>
                  <a:pt x="22946" y="4422"/>
                </a:lnTo>
                <a:lnTo>
                  <a:pt x="22955" y="4430"/>
                </a:lnTo>
                <a:lnTo>
                  <a:pt x="22964" y="4439"/>
                </a:lnTo>
                <a:lnTo>
                  <a:pt x="22972" y="4448"/>
                </a:lnTo>
                <a:lnTo>
                  <a:pt x="22981" y="4457"/>
                </a:lnTo>
                <a:lnTo>
                  <a:pt x="22990" y="4466"/>
                </a:lnTo>
                <a:lnTo>
                  <a:pt x="22990" y="4475"/>
                </a:lnTo>
                <a:lnTo>
                  <a:pt x="22999" y="4483"/>
                </a:lnTo>
                <a:lnTo>
                  <a:pt x="22990" y="4466"/>
                </a:lnTo>
                <a:lnTo>
                  <a:pt x="22990" y="4457"/>
                </a:lnTo>
                <a:lnTo>
                  <a:pt x="22972" y="4439"/>
                </a:lnTo>
                <a:lnTo>
                  <a:pt x="22964" y="4430"/>
                </a:lnTo>
                <a:lnTo>
                  <a:pt x="22964" y="4422"/>
                </a:lnTo>
                <a:lnTo>
                  <a:pt x="22964" y="4404"/>
                </a:lnTo>
                <a:lnTo>
                  <a:pt x="22955" y="4395"/>
                </a:lnTo>
                <a:lnTo>
                  <a:pt x="22955" y="4386"/>
                </a:lnTo>
                <a:lnTo>
                  <a:pt x="22946" y="4360"/>
                </a:lnTo>
                <a:lnTo>
                  <a:pt x="22928" y="4325"/>
                </a:lnTo>
                <a:lnTo>
                  <a:pt x="22920" y="4307"/>
                </a:lnTo>
                <a:lnTo>
                  <a:pt x="22911" y="4236"/>
                </a:lnTo>
                <a:lnTo>
                  <a:pt x="22902" y="4227"/>
                </a:lnTo>
                <a:lnTo>
                  <a:pt x="22902" y="4219"/>
                </a:lnTo>
                <a:lnTo>
                  <a:pt x="22902" y="4210"/>
                </a:lnTo>
                <a:lnTo>
                  <a:pt x="22902" y="4201"/>
                </a:lnTo>
                <a:lnTo>
                  <a:pt x="22893" y="4201"/>
                </a:lnTo>
                <a:lnTo>
                  <a:pt x="22893" y="4192"/>
                </a:lnTo>
                <a:lnTo>
                  <a:pt x="22893" y="4183"/>
                </a:lnTo>
                <a:lnTo>
                  <a:pt x="22884" y="4175"/>
                </a:lnTo>
                <a:lnTo>
                  <a:pt x="22884" y="4166"/>
                </a:lnTo>
                <a:lnTo>
                  <a:pt x="22884" y="4148"/>
                </a:lnTo>
                <a:lnTo>
                  <a:pt x="22884" y="4122"/>
                </a:lnTo>
                <a:lnTo>
                  <a:pt x="22884" y="4113"/>
                </a:lnTo>
                <a:lnTo>
                  <a:pt x="22893" y="4104"/>
                </a:lnTo>
                <a:lnTo>
                  <a:pt x="22893" y="4095"/>
                </a:lnTo>
                <a:lnTo>
                  <a:pt x="22893" y="4086"/>
                </a:lnTo>
                <a:lnTo>
                  <a:pt x="22893" y="4060"/>
                </a:lnTo>
                <a:lnTo>
                  <a:pt x="22893" y="4042"/>
                </a:lnTo>
                <a:lnTo>
                  <a:pt x="22884" y="4033"/>
                </a:lnTo>
                <a:lnTo>
                  <a:pt x="22875" y="4007"/>
                </a:lnTo>
                <a:lnTo>
                  <a:pt x="22867" y="3980"/>
                </a:lnTo>
                <a:lnTo>
                  <a:pt x="22858" y="3972"/>
                </a:lnTo>
                <a:lnTo>
                  <a:pt x="22867" y="3963"/>
                </a:lnTo>
                <a:lnTo>
                  <a:pt x="22867" y="3954"/>
                </a:lnTo>
                <a:lnTo>
                  <a:pt x="22867" y="3945"/>
                </a:lnTo>
                <a:lnTo>
                  <a:pt x="22849" y="3919"/>
                </a:lnTo>
                <a:lnTo>
                  <a:pt x="22840" y="3919"/>
                </a:lnTo>
                <a:lnTo>
                  <a:pt x="22840" y="3927"/>
                </a:lnTo>
                <a:lnTo>
                  <a:pt x="22822" y="3927"/>
                </a:lnTo>
                <a:lnTo>
                  <a:pt x="22831" y="3945"/>
                </a:lnTo>
                <a:lnTo>
                  <a:pt x="22840" y="3963"/>
                </a:lnTo>
                <a:lnTo>
                  <a:pt x="22849" y="3972"/>
                </a:lnTo>
                <a:lnTo>
                  <a:pt x="22849" y="3980"/>
                </a:lnTo>
                <a:lnTo>
                  <a:pt x="22840" y="3989"/>
                </a:lnTo>
                <a:lnTo>
                  <a:pt x="22849" y="3989"/>
                </a:lnTo>
                <a:lnTo>
                  <a:pt x="22840" y="3998"/>
                </a:lnTo>
                <a:lnTo>
                  <a:pt x="22831" y="3998"/>
                </a:lnTo>
                <a:lnTo>
                  <a:pt x="22840" y="4007"/>
                </a:lnTo>
                <a:lnTo>
                  <a:pt x="22831" y="4016"/>
                </a:lnTo>
                <a:lnTo>
                  <a:pt x="22822" y="4016"/>
                </a:lnTo>
                <a:lnTo>
                  <a:pt x="22805" y="4007"/>
                </a:lnTo>
                <a:lnTo>
                  <a:pt x="22796" y="4016"/>
                </a:lnTo>
                <a:lnTo>
                  <a:pt x="22787" y="4024"/>
                </a:lnTo>
                <a:lnTo>
                  <a:pt x="22778" y="4024"/>
                </a:lnTo>
                <a:lnTo>
                  <a:pt x="22787" y="4042"/>
                </a:lnTo>
                <a:lnTo>
                  <a:pt x="22787" y="4060"/>
                </a:lnTo>
                <a:lnTo>
                  <a:pt x="22787" y="4077"/>
                </a:lnTo>
                <a:close/>
                <a:moveTo>
                  <a:pt x="22611" y="5084"/>
                </a:moveTo>
                <a:lnTo>
                  <a:pt x="22611" y="5075"/>
                </a:lnTo>
                <a:lnTo>
                  <a:pt x="22620" y="5066"/>
                </a:lnTo>
                <a:lnTo>
                  <a:pt x="22611" y="5066"/>
                </a:lnTo>
                <a:lnTo>
                  <a:pt x="22602" y="5075"/>
                </a:lnTo>
                <a:lnTo>
                  <a:pt x="22611" y="5075"/>
                </a:lnTo>
                <a:close/>
                <a:moveTo>
                  <a:pt x="22161" y="5587"/>
                </a:moveTo>
                <a:lnTo>
                  <a:pt x="22161" y="5578"/>
                </a:lnTo>
                <a:lnTo>
                  <a:pt x="22152" y="5569"/>
                </a:lnTo>
                <a:lnTo>
                  <a:pt x="22152" y="5578"/>
                </a:lnTo>
                <a:lnTo>
                  <a:pt x="22143" y="5578"/>
                </a:lnTo>
                <a:lnTo>
                  <a:pt x="22152" y="5587"/>
                </a:lnTo>
                <a:close/>
                <a:moveTo>
                  <a:pt x="22126" y="5640"/>
                </a:moveTo>
                <a:lnTo>
                  <a:pt x="22117" y="5648"/>
                </a:lnTo>
                <a:lnTo>
                  <a:pt x="22108" y="5648"/>
                </a:lnTo>
                <a:lnTo>
                  <a:pt x="22108" y="5657"/>
                </a:lnTo>
                <a:lnTo>
                  <a:pt x="22090" y="5675"/>
                </a:lnTo>
                <a:lnTo>
                  <a:pt x="22081" y="5684"/>
                </a:lnTo>
                <a:lnTo>
                  <a:pt x="22073" y="5684"/>
                </a:lnTo>
                <a:lnTo>
                  <a:pt x="22064" y="5693"/>
                </a:lnTo>
                <a:lnTo>
                  <a:pt x="22055" y="5701"/>
                </a:lnTo>
                <a:lnTo>
                  <a:pt x="22046" y="5710"/>
                </a:lnTo>
                <a:lnTo>
                  <a:pt x="22037" y="5710"/>
                </a:lnTo>
                <a:lnTo>
                  <a:pt x="22028" y="5719"/>
                </a:lnTo>
                <a:lnTo>
                  <a:pt x="22020" y="5728"/>
                </a:lnTo>
                <a:lnTo>
                  <a:pt x="22011" y="5737"/>
                </a:lnTo>
                <a:lnTo>
                  <a:pt x="22002" y="5737"/>
                </a:lnTo>
                <a:lnTo>
                  <a:pt x="21993" y="5737"/>
                </a:lnTo>
                <a:lnTo>
                  <a:pt x="21984" y="5737"/>
                </a:lnTo>
                <a:lnTo>
                  <a:pt x="21976" y="5745"/>
                </a:lnTo>
                <a:lnTo>
                  <a:pt x="21984" y="5772"/>
                </a:lnTo>
                <a:lnTo>
                  <a:pt x="21984" y="5763"/>
                </a:lnTo>
                <a:lnTo>
                  <a:pt x="21993" y="5763"/>
                </a:lnTo>
                <a:lnTo>
                  <a:pt x="22002" y="5772"/>
                </a:lnTo>
                <a:lnTo>
                  <a:pt x="22011" y="5772"/>
                </a:lnTo>
                <a:lnTo>
                  <a:pt x="22020" y="5763"/>
                </a:lnTo>
                <a:lnTo>
                  <a:pt x="22037" y="5763"/>
                </a:lnTo>
                <a:lnTo>
                  <a:pt x="22046" y="5763"/>
                </a:lnTo>
                <a:lnTo>
                  <a:pt x="22064" y="5781"/>
                </a:lnTo>
                <a:lnTo>
                  <a:pt x="22073" y="5781"/>
                </a:lnTo>
                <a:lnTo>
                  <a:pt x="22073" y="5772"/>
                </a:lnTo>
                <a:lnTo>
                  <a:pt x="22073" y="5763"/>
                </a:lnTo>
                <a:lnTo>
                  <a:pt x="22081" y="5745"/>
                </a:lnTo>
                <a:lnTo>
                  <a:pt x="22081" y="5737"/>
                </a:lnTo>
                <a:lnTo>
                  <a:pt x="22090" y="5737"/>
                </a:lnTo>
                <a:lnTo>
                  <a:pt x="22099" y="5745"/>
                </a:lnTo>
                <a:lnTo>
                  <a:pt x="22108" y="5745"/>
                </a:lnTo>
                <a:lnTo>
                  <a:pt x="22117" y="5745"/>
                </a:lnTo>
                <a:lnTo>
                  <a:pt x="22134" y="5737"/>
                </a:lnTo>
                <a:lnTo>
                  <a:pt x="22143" y="5745"/>
                </a:lnTo>
                <a:lnTo>
                  <a:pt x="22152" y="5737"/>
                </a:lnTo>
                <a:lnTo>
                  <a:pt x="22161" y="5737"/>
                </a:lnTo>
                <a:lnTo>
                  <a:pt x="22170" y="5728"/>
                </a:lnTo>
                <a:lnTo>
                  <a:pt x="22178" y="5728"/>
                </a:lnTo>
                <a:lnTo>
                  <a:pt x="22187" y="5728"/>
                </a:lnTo>
                <a:lnTo>
                  <a:pt x="22196" y="5728"/>
                </a:lnTo>
                <a:lnTo>
                  <a:pt x="22205" y="5728"/>
                </a:lnTo>
                <a:lnTo>
                  <a:pt x="22214" y="5719"/>
                </a:lnTo>
                <a:lnTo>
                  <a:pt x="22223" y="5710"/>
                </a:lnTo>
                <a:lnTo>
                  <a:pt x="22231" y="5710"/>
                </a:lnTo>
                <a:lnTo>
                  <a:pt x="22240" y="5701"/>
                </a:lnTo>
                <a:lnTo>
                  <a:pt x="22249" y="5701"/>
                </a:lnTo>
                <a:lnTo>
                  <a:pt x="22258" y="5701"/>
                </a:lnTo>
                <a:lnTo>
                  <a:pt x="22267" y="5701"/>
                </a:lnTo>
                <a:lnTo>
                  <a:pt x="22275" y="5710"/>
                </a:lnTo>
                <a:lnTo>
                  <a:pt x="22284" y="5719"/>
                </a:lnTo>
                <a:lnTo>
                  <a:pt x="22293" y="5710"/>
                </a:lnTo>
                <a:lnTo>
                  <a:pt x="22311" y="5710"/>
                </a:lnTo>
                <a:lnTo>
                  <a:pt x="22311" y="5719"/>
                </a:lnTo>
                <a:lnTo>
                  <a:pt x="22311" y="5728"/>
                </a:lnTo>
                <a:lnTo>
                  <a:pt x="22302" y="5737"/>
                </a:lnTo>
                <a:lnTo>
                  <a:pt x="22293" y="5737"/>
                </a:lnTo>
                <a:lnTo>
                  <a:pt x="22284" y="5745"/>
                </a:lnTo>
                <a:lnTo>
                  <a:pt x="22293" y="5754"/>
                </a:lnTo>
                <a:lnTo>
                  <a:pt x="22293" y="5763"/>
                </a:lnTo>
                <a:lnTo>
                  <a:pt x="22293" y="5772"/>
                </a:lnTo>
                <a:lnTo>
                  <a:pt x="22302" y="5781"/>
                </a:lnTo>
                <a:lnTo>
                  <a:pt x="22302" y="5790"/>
                </a:lnTo>
                <a:lnTo>
                  <a:pt x="22311" y="5798"/>
                </a:lnTo>
                <a:lnTo>
                  <a:pt x="22311" y="5807"/>
                </a:lnTo>
                <a:lnTo>
                  <a:pt x="22328" y="5807"/>
                </a:lnTo>
                <a:lnTo>
                  <a:pt x="22346" y="5807"/>
                </a:lnTo>
                <a:lnTo>
                  <a:pt x="22364" y="5790"/>
                </a:lnTo>
                <a:lnTo>
                  <a:pt x="22373" y="5763"/>
                </a:lnTo>
                <a:lnTo>
                  <a:pt x="22381" y="5754"/>
                </a:lnTo>
                <a:lnTo>
                  <a:pt x="22390" y="5745"/>
                </a:lnTo>
                <a:lnTo>
                  <a:pt x="22417" y="5745"/>
                </a:lnTo>
                <a:lnTo>
                  <a:pt x="22417" y="5737"/>
                </a:lnTo>
                <a:lnTo>
                  <a:pt x="22417" y="5728"/>
                </a:lnTo>
                <a:lnTo>
                  <a:pt x="22399" y="5719"/>
                </a:lnTo>
                <a:lnTo>
                  <a:pt x="22390" y="5710"/>
                </a:lnTo>
                <a:lnTo>
                  <a:pt x="22399" y="5701"/>
                </a:lnTo>
                <a:lnTo>
                  <a:pt x="22408" y="5684"/>
                </a:lnTo>
                <a:lnTo>
                  <a:pt x="22417" y="5684"/>
                </a:lnTo>
                <a:lnTo>
                  <a:pt x="22417" y="5693"/>
                </a:lnTo>
                <a:lnTo>
                  <a:pt x="22417" y="5701"/>
                </a:lnTo>
                <a:lnTo>
                  <a:pt x="22417" y="5710"/>
                </a:lnTo>
                <a:lnTo>
                  <a:pt x="22425" y="5710"/>
                </a:lnTo>
                <a:lnTo>
                  <a:pt x="22425" y="5701"/>
                </a:lnTo>
                <a:lnTo>
                  <a:pt x="22434" y="5701"/>
                </a:lnTo>
                <a:lnTo>
                  <a:pt x="22443" y="5701"/>
                </a:lnTo>
                <a:lnTo>
                  <a:pt x="22452" y="5701"/>
                </a:lnTo>
                <a:lnTo>
                  <a:pt x="22452" y="5710"/>
                </a:lnTo>
                <a:lnTo>
                  <a:pt x="22434" y="5719"/>
                </a:lnTo>
                <a:lnTo>
                  <a:pt x="22452" y="5710"/>
                </a:lnTo>
                <a:lnTo>
                  <a:pt x="22470" y="5710"/>
                </a:lnTo>
                <a:lnTo>
                  <a:pt x="22478" y="5710"/>
                </a:lnTo>
                <a:lnTo>
                  <a:pt x="22487" y="5710"/>
                </a:lnTo>
                <a:lnTo>
                  <a:pt x="22496" y="5710"/>
                </a:lnTo>
                <a:lnTo>
                  <a:pt x="22514" y="5719"/>
                </a:lnTo>
                <a:lnTo>
                  <a:pt x="22523" y="5710"/>
                </a:lnTo>
                <a:lnTo>
                  <a:pt x="22523" y="5701"/>
                </a:lnTo>
                <a:lnTo>
                  <a:pt x="22531" y="5693"/>
                </a:lnTo>
                <a:lnTo>
                  <a:pt x="22540" y="5684"/>
                </a:lnTo>
                <a:lnTo>
                  <a:pt x="22540" y="5675"/>
                </a:lnTo>
                <a:lnTo>
                  <a:pt x="22558" y="5675"/>
                </a:lnTo>
                <a:lnTo>
                  <a:pt x="22567" y="5684"/>
                </a:lnTo>
                <a:lnTo>
                  <a:pt x="22558" y="5684"/>
                </a:lnTo>
                <a:lnTo>
                  <a:pt x="22558" y="5693"/>
                </a:lnTo>
                <a:lnTo>
                  <a:pt x="22558" y="5710"/>
                </a:lnTo>
                <a:lnTo>
                  <a:pt x="22567" y="5719"/>
                </a:lnTo>
                <a:lnTo>
                  <a:pt x="22575" y="5710"/>
                </a:lnTo>
                <a:lnTo>
                  <a:pt x="22584" y="5701"/>
                </a:lnTo>
                <a:lnTo>
                  <a:pt x="22584" y="5684"/>
                </a:lnTo>
                <a:lnTo>
                  <a:pt x="22584" y="5675"/>
                </a:lnTo>
                <a:lnTo>
                  <a:pt x="22584" y="5666"/>
                </a:lnTo>
                <a:lnTo>
                  <a:pt x="22593" y="5657"/>
                </a:lnTo>
                <a:lnTo>
                  <a:pt x="22602" y="5657"/>
                </a:lnTo>
                <a:lnTo>
                  <a:pt x="22611" y="5657"/>
                </a:lnTo>
                <a:lnTo>
                  <a:pt x="22620" y="5666"/>
                </a:lnTo>
                <a:lnTo>
                  <a:pt x="22620" y="5675"/>
                </a:lnTo>
                <a:lnTo>
                  <a:pt x="22628" y="5675"/>
                </a:lnTo>
                <a:lnTo>
                  <a:pt x="22628" y="5666"/>
                </a:lnTo>
                <a:lnTo>
                  <a:pt x="22628" y="5657"/>
                </a:lnTo>
                <a:lnTo>
                  <a:pt x="22620" y="5657"/>
                </a:lnTo>
                <a:lnTo>
                  <a:pt x="22620" y="5648"/>
                </a:lnTo>
                <a:lnTo>
                  <a:pt x="22628" y="5640"/>
                </a:lnTo>
                <a:lnTo>
                  <a:pt x="22628" y="5631"/>
                </a:lnTo>
                <a:lnTo>
                  <a:pt x="22637" y="5631"/>
                </a:lnTo>
                <a:lnTo>
                  <a:pt x="22646" y="5631"/>
                </a:lnTo>
                <a:lnTo>
                  <a:pt x="22655" y="5631"/>
                </a:lnTo>
                <a:lnTo>
                  <a:pt x="22655" y="5640"/>
                </a:lnTo>
                <a:lnTo>
                  <a:pt x="22646" y="5648"/>
                </a:lnTo>
                <a:lnTo>
                  <a:pt x="22637" y="5657"/>
                </a:lnTo>
                <a:lnTo>
                  <a:pt x="22637" y="5666"/>
                </a:lnTo>
                <a:lnTo>
                  <a:pt x="22637" y="5675"/>
                </a:lnTo>
                <a:lnTo>
                  <a:pt x="22637" y="5684"/>
                </a:lnTo>
                <a:lnTo>
                  <a:pt x="22637" y="5693"/>
                </a:lnTo>
                <a:lnTo>
                  <a:pt x="22646" y="5693"/>
                </a:lnTo>
                <a:lnTo>
                  <a:pt x="22655" y="5684"/>
                </a:lnTo>
                <a:lnTo>
                  <a:pt x="22664" y="5675"/>
                </a:lnTo>
                <a:lnTo>
                  <a:pt x="22672" y="5675"/>
                </a:lnTo>
                <a:lnTo>
                  <a:pt x="22672" y="5666"/>
                </a:lnTo>
                <a:lnTo>
                  <a:pt x="22681" y="5666"/>
                </a:lnTo>
                <a:lnTo>
                  <a:pt x="22681" y="5648"/>
                </a:lnTo>
                <a:lnTo>
                  <a:pt x="22681" y="5640"/>
                </a:lnTo>
                <a:lnTo>
                  <a:pt x="22690" y="5631"/>
                </a:lnTo>
                <a:lnTo>
                  <a:pt x="22699" y="5631"/>
                </a:lnTo>
                <a:lnTo>
                  <a:pt x="22717" y="5622"/>
                </a:lnTo>
                <a:lnTo>
                  <a:pt x="22708" y="5622"/>
                </a:lnTo>
                <a:lnTo>
                  <a:pt x="22708" y="5613"/>
                </a:lnTo>
                <a:lnTo>
                  <a:pt x="22690" y="5595"/>
                </a:lnTo>
                <a:lnTo>
                  <a:pt x="22690" y="5587"/>
                </a:lnTo>
                <a:lnTo>
                  <a:pt x="22690" y="5578"/>
                </a:lnTo>
                <a:lnTo>
                  <a:pt x="22690" y="5569"/>
                </a:lnTo>
                <a:lnTo>
                  <a:pt x="22690" y="5560"/>
                </a:lnTo>
                <a:lnTo>
                  <a:pt x="22699" y="5543"/>
                </a:lnTo>
                <a:lnTo>
                  <a:pt x="22708" y="5534"/>
                </a:lnTo>
                <a:lnTo>
                  <a:pt x="22708" y="5525"/>
                </a:lnTo>
                <a:lnTo>
                  <a:pt x="22717" y="5525"/>
                </a:lnTo>
                <a:lnTo>
                  <a:pt x="22717" y="5516"/>
                </a:lnTo>
                <a:lnTo>
                  <a:pt x="22725" y="5507"/>
                </a:lnTo>
                <a:lnTo>
                  <a:pt x="22725" y="5481"/>
                </a:lnTo>
                <a:lnTo>
                  <a:pt x="22725" y="5454"/>
                </a:lnTo>
                <a:lnTo>
                  <a:pt x="22717" y="5445"/>
                </a:lnTo>
                <a:lnTo>
                  <a:pt x="22717" y="5437"/>
                </a:lnTo>
                <a:lnTo>
                  <a:pt x="22717" y="5428"/>
                </a:lnTo>
                <a:lnTo>
                  <a:pt x="22717" y="5419"/>
                </a:lnTo>
                <a:lnTo>
                  <a:pt x="22725" y="5410"/>
                </a:lnTo>
                <a:lnTo>
                  <a:pt x="22725" y="5401"/>
                </a:lnTo>
                <a:lnTo>
                  <a:pt x="22743" y="5401"/>
                </a:lnTo>
                <a:lnTo>
                  <a:pt x="22752" y="5401"/>
                </a:lnTo>
                <a:lnTo>
                  <a:pt x="22761" y="5392"/>
                </a:lnTo>
                <a:lnTo>
                  <a:pt x="22761" y="5375"/>
                </a:lnTo>
                <a:lnTo>
                  <a:pt x="22761" y="5366"/>
                </a:lnTo>
                <a:lnTo>
                  <a:pt x="22770" y="5357"/>
                </a:lnTo>
                <a:lnTo>
                  <a:pt x="22770" y="5348"/>
                </a:lnTo>
                <a:lnTo>
                  <a:pt x="22778" y="5348"/>
                </a:lnTo>
                <a:lnTo>
                  <a:pt x="22778" y="5340"/>
                </a:lnTo>
                <a:lnTo>
                  <a:pt x="22787" y="5340"/>
                </a:lnTo>
                <a:lnTo>
                  <a:pt x="22787" y="5331"/>
                </a:lnTo>
                <a:lnTo>
                  <a:pt x="22796" y="5313"/>
                </a:lnTo>
                <a:lnTo>
                  <a:pt x="22796" y="5295"/>
                </a:lnTo>
                <a:lnTo>
                  <a:pt x="22796" y="5287"/>
                </a:lnTo>
                <a:lnTo>
                  <a:pt x="22796" y="5278"/>
                </a:lnTo>
                <a:lnTo>
                  <a:pt x="22787" y="5269"/>
                </a:lnTo>
                <a:lnTo>
                  <a:pt x="22787" y="5251"/>
                </a:lnTo>
                <a:lnTo>
                  <a:pt x="22778" y="5234"/>
                </a:lnTo>
                <a:lnTo>
                  <a:pt x="22770" y="5216"/>
                </a:lnTo>
                <a:lnTo>
                  <a:pt x="22761" y="5216"/>
                </a:lnTo>
                <a:lnTo>
                  <a:pt x="22752" y="5207"/>
                </a:lnTo>
                <a:lnTo>
                  <a:pt x="22752" y="5198"/>
                </a:lnTo>
                <a:lnTo>
                  <a:pt x="22752" y="5189"/>
                </a:lnTo>
                <a:lnTo>
                  <a:pt x="22752" y="5163"/>
                </a:lnTo>
                <a:lnTo>
                  <a:pt x="22752" y="5154"/>
                </a:lnTo>
                <a:lnTo>
                  <a:pt x="22752" y="5137"/>
                </a:lnTo>
                <a:lnTo>
                  <a:pt x="22743" y="5145"/>
                </a:lnTo>
                <a:lnTo>
                  <a:pt x="22734" y="5145"/>
                </a:lnTo>
                <a:lnTo>
                  <a:pt x="22725" y="5137"/>
                </a:lnTo>
                <a:lnTo>
                  <a:pt x="22717" y="5128"/>
                </a:lnTo>
                <a:lnTo>
                  <a:pt x="22717" y="5137"/>
                </a:lnTo>
                <a:lnTo>
                  <a:pt x="22708" y="5137"/>
                </a:lnTo>
                <a:lnTo>
                  <a:pt x="22708" y="5154"/>
                </a:lnTo>
                <a:lnTo>
                  <a:pt x="22708" y="5163"/>
                </a:lnTo>
                <a:lnTo>
                  <a:pt x="22725" y="5154"/>
                </a:lnTo>
                <a:lnTo>
                  <a:pt x="22734" y="5154"/>
                </a:lnTo>
                <a:lnTo>
                  <a:pt x="22743" y="5154"/>
                </a:lnTo>
                <a:lnTo>
                  <a:pt x="22743" y="5163"/>
                </a:lnTo>
                <a:lnTo>
                  <a:pt x="22734" y="5172"/>
                </a:lnTo>
                <a:lnTo>
                  <a:pt x="22734" y="5181"/>
                </a:lnTo>
                <a:lnTo>
                  <a:pt x="22717" y="5181"/>
                </a:lnTo>
                <a:lnTo>
                  <a:pt x="22708" y="5189"/>
                </a:lnTo>
                <a:lnTo>
                  <a:pt x="22699" y="5189"/>
                </a:lnTo>
                <a:lnTo>
                  <a:pt x="22699" y="5181"/>
                </a:lnTo>
                <a:lnTo>
                  <a:pt x="22699" y="5163"/>
                </a:lnTo>
                <a:lnTo>
                  <a:pt x="22690" y="5154"/>
                </a:lnTo>
                <a:lnTo>
                  <a:pt x="22681" y="5154"/>
                </a:lnTo>
                <a:lnTo>
                  <a:pt x="22672" y="5154"/>
                </a:lnTo>
                <a:lnTo>
                  <a:pt x="22672" y="5163"/>
                </a:lnTo>
                <a:lnTo>
                  <a:pt x="22672" y="5172"/>
                </a:lnTo>
                <a:lnTo>
                  <a:pt x="22672" y="5181"/>
                </a:lnTo>
                <a:lnTo>
                  <a:pt x="22672" y="5189"/>
                </a:lnTo>
                <a:lnTo>
                  <a:pt x="22664" y="5189"/>
                </a:lnTo>
                <a:lnTo>
                  <a:pt x="22655" y="5198"/>
                </a:lnTo>
                <a:lnTo>
                  <a:pt x="22646" y="5198"/>
                </a:lnTo>
                <a:lnTo>
                  <a:pt x="22646" y="5207"/>
                </a:lnTo>
                <a:lnTo>
                  <a:pt x="22646" y="5216"/>
                </a:lnTo>
                <a:lnTo>
                  <a:pt x="22646" y="5225"/>
                </a:lnTo>
                <a:lnTo>
                  <a:pt x="22646" y="5234"/>
                </a:lnTo>
                <a:lnTo>
                  <a:pt x="22646" y="5242"/>
                </a:lnTo>
                <a:lnTo>
                  <a:pt x="22646" y="5251"/>
                </a:lnTo>
                <a:lnTo>
                  <a:pt x="22637" y="5260"/>
                </a:lnTo>
                <a:lnTo>
                  <a:pt x="22628" y="5269"/>
                </a:lnTo>
                <a:lnTo>
                  <a:pt x="22637" y="5269"/>
                </a:lnTo>
                <a:lnTo>
                  <a:pt x="22646" y="5269"/>
                </a:lnTo>
                <a:lnTo>
                  <a:pt x="22646" y="5278"/>
                </a:lnTo>
                <a:lnTo>
                  <a:pt x="22655" y="5287"/>
                </a:lnTo>
                <a:lnTo>
                  <a:pt x="22655" y="5295"/>
                </a:lnTo>
                <a:lnTo>
                  <a:pt x="22655" y="5304"/>
                </a:lnTo>
                <a:lnTo>
                  <a:pt x="22655" y="5313"/>
                </a:lnTo>
                <a:lnTo>
                  <a:pt x="22646" y="5313"/>
                </a:lnTo>
                <a:lnTo>
                  <a:pt x="22646" y="5322"/>
                </a:lnTo>
                <a:lnTo>
                  <a:pt x="22646" y="5331"/>
                </a:lnTo>
                <a:lnTo>
                  <a:pt x="22637" y="5340"/>
                </a:lnTo>
                <a:lnTo>
                  <a:pt x="22637" y="5357"/>
                </a:lnTo>
                <a:lnTo>
                  <a:pt x="22628" y="5366"/>
                </a:lnTo>
                <a:lnTo>
                  <a:pt x="22620" y="5375"/>
                </a:lnTo>
                <a:lnTo>
                  <a:pt x="22620" y="5384"/>
                </a:lnTo>
                <a:lnTo>
                  <a:pt x="22611" y="5392"/>
                </a:lnTo>
                <a:lnTo>
                  <a:pt x="22611" y="5401"/>
                </a:lnTo>
                <a:lnTo>
                  <a:pt x="22611" y="5410"/>
                </a:lnTo>
                <a:lnTo>
                  <a:pt x="22602" y="5419"/>
                </a:lnTo>
                <a:lnTo>
                  <a:pt x="22602" y="5428"/>
                </a:lnTo>
                <a:lnTo>
                  <a:pt x="22593" y="5428"/>
                </a:lnTo>
                <a:lnTo>
                  <a:pt x="22567" y="5445"/>
                </a:lnTo>
                <a:lnTo>
                  <a:pt x="22558" y="5454"/>
                </a:lnTo>
                <a:lnTo>
                  <a:pt x="22558" y="5463"/>
                </a:lnTo>
                <a:lnTo>
                  <a:pt x="22549" y="5472"/>
                </a:lnTo>
                <a:lnTo>
                  <a:pt x="22549" y="5481"/>
                </a:lnTo>
                <a:lnTo>
                  <a:pt x="22540" y="5481"/>
                </a:lnTo>
                <a:lnTo>
                  <a:pt x="22523" y="5498"/>
                </a:lnTo>
                <a:lnTo>
                  <a:pt x="22514" y="5498"/>
                </a:lnTo>
                <a:lnTo>
                  <a:pt x="22505" y="5507"/>
                </a:lnTo>
                <a:lnTo>
                  <a:pt x="22496" y="5516"/>
                </a:lnTo>
                <a:lnTo>
                  <a:pt x="22470" y="5525"/>
                </a:lnTo>
                <a:lnTo>
                  <a:pt x="22461" y="5525"/>
                </a:lnTo>
                <a:lnTo>
                  <a:pt x="22452" y="5534"/>
                </a:lnTo>
                <a:lnTo>
                  <a:pt x="22443" y="5534"/>
                </a:lnTo>
                <a:lnTo>
                  <a:pt x="22434" y="5534"/>
                </a:lnTo>
                <a:lnTo>
                  <a:pt x="22425" y="5534"/>
                </a:lnTo>
                <a:lnTo>
                  <a:pt x="22425" y="5525"/>
                </a:lnTo>
                <a:lnTo>
                  <a:pt x="22425" y="5516"/>
                </a:lnTo>
                <a:lnTo>
                  <a:pt x="22417" y="5507"/>
                </a:lnTo>
                <a:lnTo>
                  <a:pt x="22425" y="5498"/>
                </a:lnTo>
                <a:lnTo>
                  <a:pt x="22434" y="5498"/>
                </a:lnTo>
                <a:lnTo>
                  <a:pt x="22443" y="5490"/>
                </a:lnTo>
                <a:lnTo>
                  <a:pt x="22452" y="5481"/>
                </a:lnTo>
                <a:lnTo>
                  <a:pt x="22452" y="5472"/>
                </a:lnTo>
                <a:lnTo>
                  <a:pt x="22443" y="5472"/>
                </a:lnTo>
                <a:lnTo>
                  <a:pt x="22425" y="5481"/>
                </a:lnTo>
                <a:lnTo>
                  <a:pt x="22417" y="5481"/>
                </a:lnTo>
                <a:lnTo>
                  <a:pt x="22408" y="5498"/>
                </a:lnTo>
                <a:lnTo>
                  <a:pt x="22408" y="5525"/>
                </a:lnTo>
                <a:lnTo>
                  <a:pt x="22408" y="5543"/>
                </a:lnTo>
                <a:lnTo>
                  <a:pt x="22399" y="5551"/>
                </a:lnTo>
                <a:lnTo>
                  <a:pt x="22381" y="5569"/>
                </a:lnTo>
                <a:lnTo>
                  <a:pt x="22373" y="5578"/>
                </a:lnTo>
                <a:lnTo>
                  <a:pt x="22364" y="5587"/>
                </a:lnTo>
                <a:lnTo>
                  <a:pt x="22355" y="5595"/>
                </a:lnTo>
                <a:lnTo>
                  <a:pt x="22355" y="5604"/>
                </a:lnTo>
                <a:lnTo>
                  <a:pt x="22355" y="5613"/>
                </a:lnTo>
                <a:lnTo>
                  <a:pt x="22364" y="5622"/>
                </a:lnTo>
                <a:lnTo>
                  <a:pt x="22355" y="5631"/>
                </a:lnTo>
                <a:lnTo>
                  <a:pt x="22346" y="5631"/>
                </a:lnTo>
                <a:lnTo>
                  <a:pt x="22337" y="5640"/>
                </a:lnTo>
                <a:lnTo>
                  <a:pt x="22328" y="5640"/>
                </a:lnTo>
                <a:lnTo>
                  <a:pt x="22302" y="5640"/>
                </a:lnTo>
                <a:lnTo>
                  <a:pt x="22302" y="5631"/>
                </a:lnTo>
                <a:lnTo>
                  <a:pt x="22302" y="5622"/>
                </a:lnTo>
                <a:lnTo>
                  <a:pt x="22293" y="5622"/>
                </a:lnTo>
                <a:lnTo>
                  <a:pt x="22275" y="5631"/>
                </a:lnTo>
                <a:lnTo>
                  <a:pt x="22240" y="5631"/>
                </a:lnTo>
                <a:lnTo>
                  <a:pt x="22231" y="5640"/>
                </a:lnTo>
                <a:lnTo>
                  <a:pt x="22223" y="5640"/>
                </a:lnTo>
                <a:lnTo>
                  <a:pt x="22205" y="5640"/>
                </a:lnTo>
                <a:lnTo>
                  <a:pt x="22196" y="5640"/>
                </a:lnTo>
                <a:lnTo>
                  <a:pt x="22187" y="5640"/>
                </a:lnTo>
                <a:lnTo>
                  <a:pt x="22178" y="5640"/>
                </a:lnTo>
                <a:lnTo>
                  <a:pt x="22170" y="5640"/>
                </a:lnTo>
                <a:lnTo>
                  <a:pt x="22170" y="5648"/>
                </a:lnTo>
                <a:lnTo>
                  <a:pt x="22161" y="5648"/>
                </a:lnTo>
                <a:lnTo>
                  <a:pt x="22152" y="5640"/>
                </a:lnTo>
                <a:lnTo>
                  <a:pt x="22143" y="5640"/>
                </a:lnTo>
                <a:close/>
                <a:moveTo>
                  <a:pt x="22523" y="5445"/>
                </a:moveTo>
                <a:lnTo>
                  <a:pt x="22514" y="5445"/>
                </a:lnTo>
                <a:lnTo>
                  <a:pt x="22523" y="5445"/>
                </a:lnTo>
                <a:lnTo>
                  <a:pt x="22540" y="5437"/>
                </a:lnTo>
                <a:lnTo>
                  <a:pt x="22540" y="5428"/>
                </a:lnTo>
                <a:lnTo>
                  <a:pt x="22531" y="5428"/>
                </a:lnTo>
                <a:lnTo>
                  <a:pt x="22531" y="5419"/>
                </a:lnTo>
                <a:lnTo>
                  <a:pt x="22540" y="5410"/>
                </a:lnTo>
                <a:lnTo>
                  <a:pt x="22540" y="5401"/>
                </a:lnTo>
                <a:lnTo>
                  <a:pt x="22531" y="5410"/>
                </a:lnTo>
                <a:lnTo>
                  <a:pt x="22523" y="5419"/>
                </a:lnTo>
                <a:lnTo>
                  <a:pt x="22523" y="5428"/>
                </a:lnTo>
                <a:lnTo>
                  <a:pt x="22523" y="5437"/>
                </a:lnTo>
                <a:close/>
                <a:moveTo>
                  <a:pt x="21870" y="5825"/>
                </a:moveTo>
                <a:lnTo>
                  <a:pt x="21870" y="5834"/>
                </a:lnTo>
                <a:lnTo>
                  <a:pt x="21878" y="5834"/>
                </a:lnTo>
                <a:lnTo>
                  <a:pt x="21878" y="5825"/>
                </a:lnTo>
                <a:lnTo>
                  <a:pt x="21878" y="5816"/>
                </a:lnTo>
                <a:close/>
                <a:moveTo>
                  <a:pt x="21323" y="7271"/>
                </a:moveTo>
                <a:lnTo>
                  <a:pt x="21323" y="7263"/>
                </a:lnTo>
                <a:lnTo>
                  <a:pt x="21323" y="7254"/>
                </a:lnTo>
                <a:lnTo>
                  <a:pt x="21331" y="7254"/>
                </a:lnTo>
                <a:lnTo>
                  <a:pt x="21331" y="7245"/>
                </a:lnTo>
                <a:lnTo>
                  <a:pt x="21323" y="7245"/>
                </a:lnTo>
                <a:lnTo>
                  <a:pt x="21314" y="7245"/>
                </a:lnTo>
                <a:lnTo>
                  <a:pt x="21314" y="7254"/>
                </a:lnTo>
                <a:lnTo>
                  <a:pt x="21314" y="7263"/>
                </a:lnTo>
                <a:lnTo>
                  <a:pt x="21323" y="7263"/>
                </a:lnTo>
                <a:close/>
                <a:moveTo>
                  <a:pt x="21720" y="8269"/>
                </a:moveTo>
                <a:lnTo>
                  <a:pt x="21728" y="8286"/>
                </a:lnTo>
                <a:lnTo>
                  <a:pt x="21737" y="8286"/>
                </a:lnTo>
                <a:lnTo>
                  <a:pt x="21737" y="8295"/>
                </a:lnTo>
                <a:lnTo>
                  <a:pt x="21728" y="8304"/>
                </a:lnTo>
                <a:lnTo>
                  <a:pt x="21737" y="8313"/>
                </a:lnTo>
                <a:lnTo>
                  <a:pt x="21737" y="8322"/>
                </a:lnTo>
                <a:lnTo>
                  <a:pt x="21737" y="8330"/>
                </a:lnTo>
                <a:lnTo>
                  <a:pt x="21746" y="8330"/>
                </a:lnTo>
                <a:lnTo>
                  <a:pt x="21746" y="8339"/>
                </a:lnTo>
                <a:lnTo>
                  <a:pt x="21746" y="8348"/>
                </a:lnTo>
                <a:lnTo>
                  <a:pt x="21746" y="8357"/>
                </a:lnTo>
                <a:lnTo>
                  <a:pt x="21746" y="8366"/>
                </a:lnTo>
                <a:lnTo>
                  <a:pt x="21746" y="8375"/>
                </a:lnTo>
                <a:lnTo>
                  <a:pt x="21755" y="8375"/>
                </a:lnTo>
                <a:lnTo>
                  <a:pt x="21755" y="8383"/>
                </a:lnTo>
                <a:lnTo>
                  <a:pt x="21764" y="8401"/>
                </a:lnTo>
                <a:lnTo>
                  <a:pt x="21773" y="8401"/>
                </a:lnTo>
                <a:lnTo>
                  <a:pt x="21781" y="8410"/>
                </a:lnTo>
                <a:lnTo>
                  <a:pt x="21790" y="8419"/>
                </a:lnTo>
                <a:lnTo>
                  <a:pt x="21799" y="8419"/>
                </a:lnTo>
                <a:lnTo>
                  <a:pt x="21790" y="8410"/>
                </a:lnTo>
                <a:lnTo>
                  <a:pt x="21781" y="8401"/>
                </a:lnTo>
                <a:lnTo>
                  <a:pt x="21773" y="8383"/>
                </a:lnTo>
                <a:lnTo>
                  <a:pt x="21764" y="8366"/>
                </a:lnTo>
                <a:lnTo>
                  <a:pt x="21755" y="8348"/>
                </a:lnTo>
                <a:lnTo>
                  <a:pt x="21764" y="8339"/>
                </a:lnTo>
                <a:lnTo>
                  <a:pt x="21755" y="8330"/>
                </a:lnTo>
                <a:lnTo>
                  <a:pt x="21755" y="8322"/>
                </a:lnTo>
                <a:lnTo>
                  <a:pt x="21764" y="8322"/>
                </a:lnTo>
                <a:lnTo>
                  <a:pt x="21764" y="8313"/>
                </a:lnTo>
                <a:lnTo>
                  <a:pt x="21773" y="8322"/>
                </a:lnTo>
                <a:lnTo>
                  <a:pt x="21781" y="8322"/>
                </a:lnTo>
                <a:lnTo>
                  <a:pt x="21790" y="8322"/>
                </a:lnTo>
                <a:lnTo>
                  <a:pt x="21799" y="8322"/>
                </a:lnTo>
                <a:lnTo>
                  <a:pt x="21808" y="8330"/>
                </a:lnTo>
                <a:lnTo>
                  <a:pt x="21834" y="8339"/>
                </a:lnTo>
                <a:lnTo>
                  <a:pt x="21826" y="8330"/>
                </a:lnTo>
                <a:lnTo>
                  <a:pt x="21817" y="8330"/>
                </a:lnTo>
                <a:lnTo>
                  <a:pt x="21817" y="8322"/>
                </a:lnTo>
                <a:lnTo>
                  <a:pt x="21817" y="8313"/>
                </a:lnTo>
                <a:lnTo>
                  <a:pt x="21808" y="8313"/>
                </a:lnTo>
                <a:lnTo>
                  <a:pt x="21799" y="8304"/>
                </a:lnTo>
                <a:lnTo>
                  <a:pt x="21781" y="8295"/>
                </a:lnTo>
                <a:lnTo>
                  <a:pt x="21790" y="8286"/>
                </a:lnTo>
                <a:lnTo>
                  <a:pt x="21808" y="8277"/>
                </a:lnTo>
                <a:lnTo>
                  <a:pt x="21817" y="8277"/>
                </a:lnTo>
                <a:lnTo>
                  <a:pt x="21817" y="8269"/>
                </a:lnTo>
                <a:lnTo>
                  <a:pt x="21817" y="8251"/>
                </a:lnTo>
                <a:lnTo>
                  <a:pt x="21817" y="8242"/>
                </a:lnTo>
                <a:lnTo>
                  <a:pt x="21817" y="8233"/>
                </a:lnTo>
                <a:lnTo>
                  <a:pt x="21808" y="8233"/>
                </a:lnTo>
                <a:lnTo>
                  <a:pt x="21799" y="8242"/>
                </a:lnTo>
                <a:lnTo>
                  <a:pt x="21781" y="8251"/>
                </a:lnTo>
                <a:lnTo>
                  <a:pt x="21781" y="8260"/>
                </a:lnTo>
                <a:lnTo>
                  <a:pt x="21781" y="8269"/>
                </a:lnTo>
                <a:lnTo>
                  <a:pt x="21773" y="8269"/>
                </a:lnTo>
                <a:lnTo>
                  <a:pt x="21764" y="8277"/>
                </a:lnTo>
                <a:lnTo>
                  <a:pt x="21764" y="8286"/>
                </a:lnTo>
                <a:lnTo>
                  <a:pt x="21755" y="8286"/>
                </a:lnTo>
                <a:lnTo>
                  <a:pt x="21755" y="8295"/>
                </a:lnTo>
                <a:lnTo>
                  <a:pt x="21746" y="8286"/>
                </a:lnTo>
                <a:lnTo>
                  <a:pt x="21737" y="8286"/>
                </a:lnTo>
                <a:lnTo>
                  <a:pt x="21737" y="8277"/>
                </a:lnTo>
                <a:lnTo>
                  <a:pt x="21755" y="8269"/>
                </a:lnTo>
                <a:lnTo>
                  <a:pt x="21764" y="8260"/>
                </a:lnTo>
                <a:lnTo>
                  <a:pt x="21764" y="8251"/>
                </a:lnTo>
                <a:lnTo>
                  <a:pt x="21764" y="8242"/>
                </a:lnTo>
                <a:lnTo>
                  <a:pt x="21764" y="8233"/>
                </a:lnTo>
                <a:lnTo>
                  <a:pt x="21764" y="8225"/>
                </a:lnTo>
                <a:lnTo>
                  <a:pt x="21755" y="8216"/>
                </a:lnTo>
                <a:lnTo>
                  <a:pt x="21755" y="8207"/>
                </a:lnTo>
                <a:lnTo>
                  <a:pt x="21773" y="8198"/>
                </a:lnTo>
                <a:lnTo>
                  <a:pt x="21773" y="8189"/>
                </a:lnTo>
                <a:lnTo>
                  <a:pt x="21764" y="8189"/>
                </a:lnTo>
                <a:lnTo>
                  <a:pt x="21755" y="8198"/>
                </a:lnTo>
                <a:lnTo>
                  <a:pt x="21746" y="8207"/>
                </a:lnTo>
                <a:lnTo>
                  <a:pt x="21737" y="8216"/>
                </a:lnTo>
                <a:lnTo>
                  <a:pt x="21737" y="8225"/>
                </a:lnTo>
                <a:lnTo>
                  <a:pt x="21737" y="8233"/>
                </a:lnTo>
                <a:lnTo>
                  <a:pt x="21728" y="8233"/>
                </a:lnTo>
                <a:lnTo>
                  <a:pt x="21728" y="8242"/>
                </a:lnTo>
                <a:lnTo>
                  <a:pt x="21720" y="8260"/>
                </a:lnTo>
                <a:close/>
                <a:moveTo>
                  <a:pt x="21455" y="6540"/>
                </a:moveTo>
                <a:lnTo>
                  <a:pt x="21464" y="6540"/>
                </a:lnTo>
                <a:lnTo>
                  <a:pt x="21455" y="6531"/>
                </a:lnTo>
                <a:lnTo>
                  <a:pt x="21455" y="6540"/>
                </a:lnTo>
                <a:lnTo>
                  <a:pt x="21446" y="6540"/>
                </a:lnTo>
                <a:close/>
                <a:moveTo>
                  <a:pt x="21349" y="6099"/>
                </a:moveTo>
                <a:lnTo>
                  <a:pt x="21349" y="6090"/>
                </a:lnTo>
                <a:lnTo>
                  <a:pt x="21331" y="6081"/>
                </a:lnTo>
                <a:lnTo>
                  <a:pt x="21323" y="6081"/>
                </a:lnTo>
                <a:lnTo>
                  <a:pt x="21323" y="6090"/>
                </a:lnTo>
                <a:lnTo>
                  <a:pt x="21340" y="6090"/>
                </a:lnTo>
                <a:close/>
                <a:moveTo>
                  <a:pt x="21323" y="7307"/>
                </a:moveTo>
                <a:lnTo>
                  <a:pt x="21340" y="7324"/>
                </a:lnTo>
                <a:lnTo>
                  <a:pt x="21340" y="7315"/>
                </a:lnTo>
                <a:close/>
                <a:moveTo>
                  <a:pt x="21270" y="6936"/>
                </a:moveTo>
                <a:lnTo>
                  <a:pt x="21261" y="6936"/>
                </a:lnTo>
                <a:lnTo>
                  <a:pt x="21270" y="6945"/>
                </a:lnTo>
                <a:close/>
                <a:moveTo>
                  <a:pt x="21173" y="7157"/>
                </a:moveTo>
                <a:lnTo>
                  <a:pt x="21173" y="7148"/>
                </a:lnTo>
                <a:lnTo>
                  <a:pt x="21164" y="7148"/>
                </a:lnTo>
                <a:lnTo>
                  <a:pt x="21164" y="7157"/>
                </a:lnTo>
                <a:lnTo>
                  <a:pt x="21164" y="7165"/>
                </a:lnTo>
                <a:lnTo>
                  <a:pt x="21164" y="7174"/>
                </a:lnTo>
                <a:lnTo>
                  <a:pt x="21164" y="7183"/>
                </a:lnTo>
                <a:lnTo>
                  <a:pt x="21173" y="7183"/>
                </a:lnTo>
                <a:lnTo>
                  <a:pt x="21173" y="7218"/>
                </a:lnTo>
                <a:lnTo>
                  <a:pt x="21182" y="7227"/>
                </a:lnTo>
                <a:lnTo>
                  <a:pt x="21182" y="7236"/>
                </a:lnTo>
                <a:lnTo>
                  <a:pt x="21182" y="7245"/>
                </a:lnTo>
                <a:lnTo>
                  <a:pt x="21182" y="7263"/>
                </a:lnTo>
                <a:lnTo>
                  <a:pt x="21190" y="7263"/>
                </a:lnTo>
                <a:lnTo>
                  <a:pt x="21199" y="7263"/>
                </a:lnTo>
                <a:lnTo>
                  <a:pt x="21199" y="7271"/>
                </a:lnTo>
                <a:lnTo>
                  <a:pt x="21208" y="7280"/>
                </a:lnTo>
                <a:lnTo>
                  <a:pt x="21208" y="7289"/>
                </a:lnTo>
                <a:lnTo>
                  <a:pt x="21217" y="7289"/>
                </a:lnTo>
                <a:lnTo>
                  <a:pt x="21226" y="7289"/>
                </a:lnTo>
                <a:lnTo>
                  <a:pt x="21217" y="7280"/>
                </a:lnTo>
                <a:lnTo>
                  <a:pt x="21217" y="7263"/>
                </a:lnTo>
                <a:lnTo>
                  <a:pt x="21217" y="7254"/>
                </a:lnTo>
                <a:lnTo>
                  <a:pt x="21226" y="7263"/>
                </a:lnTo>
                <a:lnTo>
                  <a:pt x="21234" y="7263"/>
                </a:lnTo>
                <a:lnTo>
                  <a:pt x="21243" y="7271"/>
                </a:lnTo>
                <a:lnTo>
                  <a:pt x="21252" y="7280"/>
                </a:lnTo>
                <a:lnTo>
                  <a:pt x="21243" y="7289"/>
                </a:lnTo>
                <a:lnTo>
                  <a:pt x="21226" y="7298"/>
                </a:lnTo>
                <a:lnTo>
                  <a:pt x="21226" y="7307"/>
                </a:lnTo>
                <a:lnTo>
                  <a:pt x="21226" y="7324"/>
                </a:lnTo>
                <a:lnTo>
                  <a:pt x="21226" y="7333"/>
                </a:lnTo>
                <a:lnTo>
                  <a:pt x="21234" y="7333"/>
                </a:lnTo>
                <a:lnTo>
                  <a:pt x="21243" y="7333"/>
                </a:lnTo>
                <a:lnTo>
                  <a:pt x="21243" y="7342"/>
                </a:lnTo>
                <a:lnTo>
                  <a:pt x="21252" y="7342"/>
                </a:lnTo>
                <a:lnTo>
                  <a:pt x="21261" y="7342"/>
                </a:lnTo>
                <a:lnTo>
                  <a:pt x="21270" y="7351"/>
                </a:lnTo>
                <a:lnTo>
                  <a:pt x="21279" y="7351"/>
                </a:lnTo>
                <a:lnTo>
                  <a:pt x="21287" y="7342"/>
                </a:lnTo>
                <a:lnTo>
                  <a:pt x="21287" y="7333"/>
                </a:lnTo>
                <a:lnTo>
                  <a:pt x="21296" y="7324"/>
                </a:lnTo>
                <a:lnTo>
                  <a:pt x="21305" y="7324"/>
                </a:lnTo>
                <a:lnTo>
                  <a:pt x="21331" y="7342"/>
                </a:lnTo>
                <a:lnTo>
                  <a:pt x="21340" y="7351"/>
                </a:lnTo>
                <a:lnTo>
                  <a:pt x="21349" y="7360"/>
                </a:lnTo>
                <a:lnTo>
                  <a:pt x="21358" y="7360"/>
                </a:lnTo>
                <a:lnTo>
                  <a:pt x="21358" y="7368"/>
                </a:lnTo>
                <a:lnTo>
                  <a:pt x="21367" y="7377"/>
                </a:lnTo>
                <a:lnTo>
                  <a:pt x="21367" y="7386"/>
                </a:lnTo>
                <a:lnTo>
                  <a:pt x="21376" y="7377"/>
                </a:lnTo>
                <a:lnTo>
                  <a:pt x="21376" y="7368"/>
                </a:lnTo>
                <a:lnTo>
                  <a:pt x="21367" y="7360"/>
                </a:lnTo>
                <a:lnTo>
                  <a:pt x="21367" y="7351"/>
                </a:lnTo>
                <a:lnTo>
                  <a:pt x="21358" y="7351"/>
                </a:lnTo>
                <a:lnTo>
                  <a:pt x="21358" y="7342"/>
                </a:lnTo>
                <a:lnTo>
                  <a:pt x="21358" y="7333"/>
                </a:lnTo>
                <a:lnTo>
                  <a:pt x="21358" y="7324"/>
                </a:lnTo>
                <a:lnTo>
                  <a:pt x="21367" y="7324"/>
                </a:lnTo>
                <a:lnTo>
                  <a:pt x="21384" y="7342"/>
                </a:lnTo>
                <a:lnTo>
                  <a:pt x="21384" y="7351"/>
                </a:lnTo>
                <a:lnTo>
                  <a:pt x="21393" y="7351"/>
                </a:lnTo>
                <a:lnTo>
                  <a:pt x="21411" y="7360"/>
                </a:lnTo>
                <a:lnTo>
                  <a:pt x="21411" y="7368"/>
                </a:lnTo>
                <a:lnTo>
                  <a:pt x="21420" y="7377"/>
                </a:lnTo>
                <a:lnTo>
                  <a:pt x="21420" y="7386"/>
                </a:lnTo>
                <a:lnTo>
                  <a:pt x="21420" y="7395"/>
                </a:lnTo>
                <a:lnTo>
                  <a:pt x="21429" y="7395"/>
                </a:lnTo>
                <a:lnTo>
                  <a:pt x="21446" y="7404"/>
                </a:lnTo>
                <a:lnTo>
                  <a:pt x="21455" y="7404"/>
                </a:lnTo>
                <a:lnTo>
                  <a:pt x="21464" y="7404"/>
                </a:lnTo>
                <a:lnTo>
                  <a:pt x="21464" y="7413"/>
                </a:lnTo>
                <a:lnTo>
                  <a:pt x="21464" y="7421"/>
                </a:lnTo>
                <a:lnTo>
                  <a:pt x="21473" y="7430"/>
                </a:lnTo>
                <a:lnTo>
                  <a:pt x="21481" y="7413"/>
                </a:lnTo>
                <a:lnTo>
                  <a:pt x="21481" y="7395"/>
                </a:lnTo>
                <a:lnTo>
                  <a:pt x="21473" y="7386"/>
                </a:lnTo>
                <a:lnTo>
                  <a:pt x="21464" y="7386"/>
                </a:lnTo>
                <a:lnTo>
                  <a:pt x="21455" y="7386"/>
                </a:lnTo>
                <a:lnTo>
                  <a:pt x="21455" y="7377"/>
                </a:lnTo>
                <a:lnTo>
                  <a:pt x="21455" y="7368"/>
                </a:lnTo>
                <a:lnTo>
                  <a:pt x="21446" y="7368"/>
                </a:lnTo>
                <a:lnTo>
                  <a:pt x="21446" y="7360"/>
                </a:lnTo>
                <a:lnTo>
                  <a:pt x="21437" y="7351"/>
                </a:lnTo>
                <a:lnTo>
                  <a:pt x="21446" y="7342"/>
                </a:lnTo>
                <a:lnTo>
                  <a:pt x="21455" y="7342"/>
                </a:lnTo>
                <a:lnTo>
                  <a:pt x="21464" y="7333"/>
                </a:lnTo>
                <a:lnTo>
                  <a:pt x="21455" y="7333"/>
                </a:lnTo>
                <a:lnTo>
                  <a:pt x="21446" y="7333"/>
                </a:lnTo>
                <a:lnTo>
                  <a:pt x="21429" y="7324"/>
                </a:lnTo>
                <a:lnTo>
                  <a:pt x="21429" y="7315"/>
                </a:lnTo>
                <a:lnTo>
                  <a:pt x="21420" y="7315"/>
                </a:lnTo>
                <a:lnTo>
                  <a:pt x="21420" y="7324"/>
                </a:lnTo>
                <a:lnTo>
                  <a:pt x="21420" y="7333"/>
                </a:lnTo>
                <a:lnTo>
                  <a:pt x="21420" y="7342"/>
                </a:lnTo>
                <a:lnTo>
                  <a:pt x="21402" y="7342"/>
                </a:lnTo>
                <a:lnTo>
                  <a:pt x="21402" y="7333"/>
                </a:lnTo>
                <a:lnTo>
                  <a:pt x="21402" y="7324"/>
                </a:lnTo>
                <a:lnTo>
                  <a:pt x="21402" y="7315"/>
                </a:lnTo>
                <a:lnTo>
                  <a:pt x="21393" y="7307"/>
                </a:lnTo>
                <a:lnTo>
                  <a:pt x="21384" y="7307"/>
                </a:lnTo>
                <a:lnTo>
                  <a:pt x="21384" y="7298"/>
                </a:lnTo>
                <a:lnTo>
                  <a:pt x="21367" y="7298"/>
                </a:lnTo>
                <a:lnTo>
                  <a:pt x="21358" y="7298"/>
                </a:lnTo>
                <a:lnTo>
                  <a:pt x="21349" y="7298"/>
                </a:lnTo>
                <a:lnTo>
                  <a:pt x="21349" y="7307"/>
                </a:lnTo>
                <a:lnTo>
                  <a:pt x="21340" y="7307"/>
                </a:lnTo>
                <a:lnTo>
                  <a:pt x="21340" y="7315"/>
                </a:lnTo>
                <a:lnTo>
                  <a:pt x="21349" y="7315"/>
                </a:lnTo>
                <a:lnTo>
                  <a:pt x="21349" y="7324"/>
                </a:lnTo>
                <a:lnTo>
                  <a:pt x="21340" y="7324"/>
                </a:lnTo>
                <a:lnTo>
                  <a:pt x="21331" y="7324"/>
                </a:lnTo>
                <a:lnTo>
                  <a:pt x="21323" y="7324"/>
                </a:lnTo>
                <a:lnTo>
                  <a:pt x="21314" y="7315"/>
                </a:lnTo>
                <a:lnTo>
                  <a:pt x="21305" y="7307"/>
                </a:lnTo>
                <a:lnTo>
                  <a:pt x="21296" y="7289"/>
                </a:lnTo>
                <a:lnTo>
                  <a:pt x="21296" y="7280"/>
                </a:lnTo>
                <a:lnTo>
                  <a:pt x="21296" y="7271"/>
                </a:lnTo>
                <a:lnTo>
                  <a:pt x="21305" y="7263"/>
                </a:lnTo>
                <a:lnTo>
                  <a:pt x="21296" y="7263"/>
                </a:lnTo>
                <a:lnTo>
                  <a:pt x="21287" y="7245"/>
                </a:lnTo>
                <a:lnTo>
                  <a:pt x="21287" y="7227"/>
                </a:lnTo>
                <a:lnTo>
                  <a:pt x="21279" y="7227"/>
                </a:lnTo>
                <a:lnTo>
                  <a:pt x="21279" y="7218"/>
                </a:lnTo>
                <a:lnTo>
                  <a:pt x="21287" y="7218"/>
                </a:lnTo>
                <a:lnTo>
                  <a:pt x="21287" y="7210"/>
                </a:lnTo>
                <a:lnTo>
                  <a:pt x="21296" y="7201"/>
                </a:lnTo>
                <a:lnTo>
                  <a:pt x="21296" y="7192"/>
                </a:lnTo>
                <a:lnTo>
                  <a:pt x="21296" y="7183"/>
                </a:lnTo>
                <a:lnTo>
                  <a:pt x="21296" y="7174"/>
                </a:lnTo>
                <a:lnTo>
                  <a:pt x="21305" y="7174"/>
                </a:lnTo>
                <a:lnTo>
                  <a:pt x="21305" y="7165"/>
                </a:lnTo>
                <a:lnTo>
                  <a:pt x="21323" y="7157"/>
                </a:lnTo>
                <a:lnTo>
                  <a:pt x="21331" y="7157"/>
                </a:lnTo>
                <a:lnTo>
                  <a:pt x="21340" y="7148"/>
                </a:lnTo>
                <a:lnTo>
                  <a:pt x="21340" y="7139"/>
                </a:lnTo>
                <a:lnTo>
                  <a:pt x="21358" y="7112"/>
                </a:lnTo>
                <a:lnTo>
                  <a:pt x="21358" y="7095"/>
                </a:lnTo>
                <a:lnTo>
                  <a:pt x="21367" y="7086"/>
                </a:lnTo>
                <a:lnTo>
                  <a:pt x="21358" y="7086"/>
                </a:lnTo>
                <a:lnTo>
                  <a:pt x="21358" y="7077"/>
                </a:lnTo>
                <a:lnTo>
                  <a:pt x="21349" y="7077"/>
                </a:lnTo>
                <a:lnTo>
                  <a:pt x="21349" y="7068"/>
                </a:lnTo>
                <a:lnTo>
                  <a:pt x="21340" y="7068"/>
                </a:lnTo>
                <a:lnTo>
                  <a:pt x="21340" y="7051"/>
                </a:lnTo>
                <a:lnTo>
                  <a:pt x="21340" y="7042"/>
                </a:lnTo>
                <a:lnTo>
                  <a:pt x="21340" y="7015"/>
                </a:lnTo>
                <a:lnTo>
                  <a:pt x="21340" y="7007"/>
                </a:lnTo>
                <a:lnTo>
                  <a:pt x="21349" y="7007"/>
                </a:lnTo>
                <a:lnTo>
                  <a:pt x="21349" y="6998"/>
                </a:lnTo>
                <a:lnTo>
                  <a:pt x="21349" y="6989"/>
                </a:lnTo>
                <a:lnTo>
                  <a:pt x="21340" y="6989"/>
                </a:lnTo>
                <a:lnTo>
                  <a:pt x="21340" y="6980"/>
                </a:lnTo>
                <a:lnTo>
                  <a:pt x="21331" y="6989"/>
                </a:lnTo>
                <a:lnTo>
                  <a:pt x="21331" y="6998"/>
                </a:lnTo>
                <a:lnTo>
                  <a:pt x="21323" y="6998"/>
                </a:lnTo>
                <a:lnTo>
                  <a:pt x="21314" y="6998"/>
                </a:lnTo>
                <a:lnTo>
                  <a:pt x="21305" y="6998"/>
                </a:lnTo>
                <a:lnTo>
                  <a:pt x="21296" y="6998"/>
                </a:lnTo>
                <a:lnTo>
                  <a:pt x="21270" y="6980"/>
                </a:lnTo>
                <a:lnTo>
                  <a:pt x="21261" y="6971"/>
                </a:lnTo>
                <a:lnTo>
                  <a:pt x="21252" y="6971"/>
                </a:lnTo>
                <a:lnTo>
                  <a:pt x="21243" y="6980"/>
                </a:lnTo>
                <a:lnTo>
                  <a:pt x="21234" y="6980"/>
                </a:lnTo>
                <a:lnTo>
                  <a:pt x="21226" y="6980"/>
                </a:lnTo>
                <a:lnTo>
                  <a:pt x="21217" y="6998"/>
                </a:lnTo>
                <a:lnTo>
                  <a:pt x="21217" y="7007"/>
                </a:lnTo>
                <a:lnTo>
                  <a:pt x="21208" y="7051"/>
                </a:lnTo>
                <a:lnTo>
                  <a:pt x="21208" y="7060"/>
                </a:lnTo>
                <a:lnTo>
                  <a:pt x="21208" y="7068"/>
                </a:lnTo>
                <a:lnTo>
                  <a:pt x="21208" y="7077"/>
                </a:lnTo>
                <a:lnTo>
                  <a:pt x="21208" y="7095"/>
                </a:lnTo>
                <a:lnTo>
                  <a:pt x="21208" y="7104"/>
                </a:lnTo>
                <a:lnTo>
                  <a:pt x="21199" y="7112"/>
                </a:lnTo>
                <a:lnTo>
                  <a:pt x="21199" y="7121"/>
                </a:lnTo>
                <a:lnTo>
                  <a:pt x="21199" y="7130"/>
                </a:lnTo>
                <a:lnTo>
                  <a:pt x="21199" y="7139"/>
                </a:lnTo>
                <a:lnTo>
                  <a:pt x="21208" y="7157"/>
                </a:lnTo>
                <a:lnTo>
                  <a:pt x="21208" y="7165"/>
                </a:lnTo>
                <a:lnTo>
                  <a:pt x="21199" y="7165"/>
                </a:lnTo>
                <a:lnTo>
                  <a:pt x="21190" y="7165"/>
                </a:lnTo>
                <a:lnTo>
                  <a:pt x="21182" y="7157"/>
                </a:lnTo>
                <a:close/>
                <a:moveTo>
                  <a:pt x="21331" y="6116"/>
                </a:moveTo>
                <a:lnTo>
                  <a:pt x="21340" y="6116"/>
                </a:lnTo>
                <a:lnTo>
                  <a:pt x="21331" y="6107"/>
                </a:lnTo>
                <a:close/>
                <a:moveTo>
                  <a:pt x="21234" y="8869"/>
                </a:moveTo>
                <a:lnTo>
                  <a:pt x="21226" y="8869"/>
                </a:lnTo>
                <a:close/>
                <a:moveTo>
                  <a:pt x="21579" y="6505"/>
                </a:moveTo>
                <a:lnTo>
                  <a:pt x="21570" y="6505"/>
                </a:lnTo>
                <a:lnTo>
                  <a:pt x="21570" y="6496"/>
                </a:lnTo>
                <a:lnTo>
                  <a:pt x="21561" y="6505"/>
                </a:lnTo>
                <a:lnTo>
                  <a:pt x="21570" y="6505"/>
                </a:lnTo>
                <a:close/>
                <a:moveTo>
                  <a:pt x="21631" y="5816"/>
                </a:moveTo>
                <a:lnTo>
                  <a:pt x="21631" y="5825"/>
                </a:lnTo>
                <a:lnTo>
                  <a:pt x="21631" y="5834"/>
                </a:lnTo>
                <a:lnTo>
                  <a:pt x="21640" y="5834"/>
                </a:lnTo>
                <a:lnTo>
                  <a:pt x="21658" y="5834"/>
                </a:lnTo>
                <a:lnTo>
                  <a:pt x="21667" y="5825"/>
                </a:lnTo>
                <a:lnTo>
                  <a:pt x="21684" y="5825"/>
                </a:lnTo>
                <a:lnTo>
                  <a:pt x="21684" y="5816"/>
                </a:lnTo>
                <a:lnTo>
                  <a:pt x="21684" y="5807"/>
                </a:lnTo>
                <a:lnTo>
                  <a:pt x="21676" y="5807"/>
                </a:lnTo>
                <a:lnTo>
                  <a:pt x="21667" y="5807"/>
                </a:lnTo>
                <a:lnTo>
                  <a:pt x="21640" y="5807"/>
                </a:lnTo>
                <a:close/>
                <a:moveTo>
                  <a:pt x="21676" y="5737"/>
                </a:moveTo>
                <a:lnTo>
                  <a:pt x="21667" y="5737"/>
                </a:lnTo>
                <a:lnTo>
                  <a:pt x="21667" y="5745"/>
                </a:lnTo>
                <a:lnTo>
                  <a:pt x="21676" y="5745"/>
                </a:lnTo>
                <a:close/>
                <a:moveTo>
                  <a:pt x="21490" y="7430"/>
                </a:moveTo>
                <a:lnTo>
                  <a:pt x="21499" y="7439"/>
                </a:lnTo>
                <a:lnTo>
                  <a:pt x="21499" y="7457"/>
                </a:lnTo>
                <a:lnTo>
                  <a:pt x="21508" y="7457"/>
                </a:lnTo>
                <a:lnTo>
                  <a:pt x="21508" y="7466"/>
                </a:lnTo>
                <a:lnTo>
                  <a:pt x="21517" y="7466"/>
                </a:lnTo>
                <a:lnTo>
                  <a:pt x="21526" y="7466"/>
                </a:lnTo>
                <a:lnTo>
                  <a:pt x="21526" y="7474"/>
                </a:lnTo>
                <a:lnTo>
                  <a:pt x="21534" y="7474"/>
                </a:lnTo>
                <a:lnTo>
                  <a:pt x="21534" y="7483"/>
                </a:lnTo>
                <a:lnTo>
                  <a:pt x="21543" y="7492"/>
                </a:lnTo>
                <a:lnTo>
                  <a:pt x="21543" y="7501"/>
                </a:lnTo>
                <a:lnTo>
                  <a:pt x="21543" y="7510"/>
                </a:lnTo>
                <a:lnTo>
                  <a:pt x="21552" y="7518"/>
                </a:lnTo>
                <a:lnTo>
                  <a:pt x="21552" y="7527"/>
                </a:lnTo>
                <a:lnTo>
                  <a:pt x="21561" y="7527"/>
                </a:lnTo>
                <a:lnTo>
                  <a:pt x="21561" y="7536"/>
                </a:lnTo>
                <a:lnTo>
                  <a:pt x="21570" y="7536"/>
                </a:lnTo>
                <a:lnTo>
                  <a:pt x="21579" y="7536"/>
                </a:lnTo>
                <a:lnTo>
                  <a:pt x="21587" y="7536"/>
                </a:lnTo>
                <a:lnTo>
                  <a:pt x="21596" y="7536"/>
                </a:lnTo>
                <a:lnTo>
                  <a:pt x="21596" y="7545"/>
                </a:lnTo>
                <a:lnTo>
                  <a:pt x="21596" y="7536"/>
                </a:lnTo>
                <a:lnTo>
                  <a:pt x="21587" y="7527"/>
                </a:lnTo>
                <a:lnTo>
                  <a:pt x="21587" y="7518"/>
                </a:lnTo>
                <a:lnTo>
                  <a:pt x="21579" y="7501"/>
                </a:lnTo>
                <a:lnTo>
                  <a:pt x="21579" y="7492"/>
                </a:lnTo>
                <a:lnTo>
                  <a:pt x="21579" y="7483"/>
                </a:lnTo>
                <a:lnTo>
                  <a:pt x="21579" y="7474"/>
                </a:lnTo>
                <a:lnTo>
                  <a:pt x="21587" y="7466"/>
                </a:lnTo>
                <a:lnTo>
                  <a:pt x="21579" y="7457"/>
                </a:lnTo>
                <a:lnTo>
                  <a:pt x="21587" y="7457"/>
                </a:lnTo>
                <a:lnTo>
                  <a:pt x="21579" y="7448"/>
                </a:lnTo>
                <a:lnTo>
                  <a:pt x="21570" y="7448"/>
                </a:lnTo>
                <a:lnTo>
                  <a:pt x="21570" y="7439"/>
                </a:lnTo>
                <a:lnTo>
                  <a:pt x="21561" y="7430"/>
                </a:lnTo>
                <a:lnTo>
                  <a:pt x="21534" y="7430"/>
                </a:lnTo>
                <a:lnTo>
                  <a:pt x="21517" y="7430"/>
                </a:lnTo>
                <a:close/>
                <a:moveTo>
                  <a:pt x="21481" y="6540"/>
                </a:moveTo>
                <a:lnTo>
                  <a:pt x="21490" y="6540"/>
                </a:lnTo>
                <a:lnTo>
                  <a:pt x="21490" y="6522"/>
                </a:lnTo>
                <a:lnTo>
                  <a:pt x="21499" y="6522"/>
                </a:lnTo>
                <a:lnTo>
                  <a:pt x="21490" y="6522"/>
                </a:lnTo>
                <a:lnTo>
                  <a:pt x="21490" y="6531"/>
                </a:lnTo>
                <a:lnTo>
                  <a:pt x="21481" y="6531"/>
                </a:lnTo>
                <a:close/>
                <a:moveTo>
                  <a:pt x="21473" y="7351"/>
                </a:moveTo>
                <a:lnTo>
                  <a:pt x="21481" y="7360"/>
                </a:lnTo>
                <a:lnTo>
                  <a:pt x="21490" y="7351"/>
                </a:lnTo>
                <a:lnTo>
                  <a:pt x="21499" y="7351"/>
                </a:lnTo>
                <a:lnTo>
                  <a:pt x="21499" y="7342"/>
                </a:lnTo>
                <a:lnTo>
                  <a:pt x="21499" y="7333"/>
                </a:lnTo>
                <a:lnTo>
                  <a:pt x="21499" y="7324"/>
                </a:lnTo>
                <a:lnTo>
                  <a:pt x="21490" y="7324"/>
                </a:lnTo>
                <a:lnTo>
                  <a:pt x="21490" y="7315"/>
                </a:lnTo>
                <a:lnTo>
                  <a:pt x="21481" y="7315"/>
                </a:lnTo>
                <a:lnTo>
                  <a:pt x="21481" y="7324"/>
                </a:lnTo>
                <a:lnTo>
                  <a:pt x="21481" y="7333"/>
                </a:lnTo>
                <a:close/>
                <a:moveTo>
                  <a:pt x="21526" y="5437"/>
                </a:moveTo>
                <a:lnTo>
                  <a:pt x="21517" y="5437"/>
                </a:lnTo>
                <a:close/>
                <a:moveTo>
                  <a:pt x="22134" y="8763"/>
                </a:moveTo>
                <a:lnTo>
                  <a:pt x="22126" y="8763"/>
                </a:lnTo>
                <a:lnTo>
                  <a:pt x="22126" y="8772"/>
                </a:lnTo>
                <a:lnTo>
                  <a:pt x="22126" y="8789"/>
                </a:lnTo>
                <a:lnTo>
                  <a:pt x="22126" y="8781"/>
                </a:lnTo>
                <a:lnTo>
                  <a:pt x="22134" y="8772"/>
                </a:lnTo>
                <a:lnTo>
                  <a:pt x="22143" y="8763"/>
                </a:lnTo>
                <a:lnTo>
                  <a:pt x="22143" y="8745"/>
                </a:lnTo>
                <a:lnTo>
                  <a:pt x="22143" y="8736"/>
                </a:lnTo>
                <a:close/>
                <a:moveTo>
                  <a:pt x="21640" y="5719"/>
                </a:moveTo>
                <a:lnTo>
                  <a:pt x="21631" y="5719"/>
                </a:lnTo>
                <a:lnTo>
                  <a:pt x="21631" y="5728"/>
                </a:lnTo>
                <a:lnTo>
                  <a:pt x="21623" y="5737"/>
                </a:lnTo>
                <a:lnTo>
                  <a:pt x="21631" y="5737"/>
                </a:lnTo>
                <a:lnTo>
                  <a:pt x="21640" y="5737"/>
                </a:lnTo>
                <a:lnTo>
                  <a:pt x="21640" y="5728"/>
                </a:lnTo>
                <a:lnTo>
                  <a:pt x="21649" y="5728"/>
                </a:lnTo>
                <a:close/>
                <a:moveTo>
                  <a:pt x="21623" y="5693"/>
                </a:moveTo>
                <a:lnTo>
                  <a:pt x="21623" y="5701"/>
                </a:lnTo>
                <a:lnTo>
                  <a:pt x="21631" y="5710"/>
                </a:lnTo>
                <a:lnTo>
                  <a:pt x="21631" y="5701"/>
                </a:lnTo>
                <a:close/>
                <a:moveTo>
                  <a:pt x="21667" y="8057"/>
                </a:moveTo>
                <a:lnTo>
                  <a:pt x="21667" y="8066"/>
                </a:lnTo>
                <a:lnTo>
                  <a:pt x="21676" y="8074"/>
                </a:lnTo>
                <a:lnTo>
                  <a:pt x="21676" y="8066"/>
                </a:lnTo>
                <a:close/>
                <a:moveTo>
                  <a:pt x="21314" y="8728"/>
                </a:moveTo>
                <a:lnTo>
                  <a:pt x="21314" y="8736"/>
                </a:lnTo>
                <a:lnTo>
                  <a:pt x="21314" y="8745"/>
                </a:lnTo>
                <a:lnTo>
                  <a:pt x="21323" y="8754"/>
                </a:lnTo>
                <a:lnTo>
                  <a:pt x="21331" y="8745"/>
                </a:lnTo>
                <a:lnTo>
                  <a:pt x="21331" y="8736"/>
                </a:lnTo>
                <a:lnTo>
                  <a:pt x="21331" y="8728"/>
                </a:lnTo>
                <a:lnTo>
                  <a:pt x="21323" y="8728"/>
                </a:lnTo>
                <a:lnTo>
                  <a:pt x="21323" y="8719"/>
                </a:lnTo>
                <a:close/>
                <a:moveTo>
                  <a:pt x="21614" y="7633"/>
                </a:moveTo>
                <a:lnTo>
                  <a:pt x="21614" y="7642"/>
                </a:lnTo>
                <a:lnTo>
                  <a:pt x="21614" y="7651"/>
                </a:lnTo>
                <a:lnTo>
                  <a:pt x="21623" y="7642"/>
                </a:lnTo>
                <a:close/>
                <a:moveTo>
                  <a:pt x="21693" y="8586"/>
                </a:moveTo>
                <a:lnTo>
                  <a:pt x="21684" y="8578"/>
                </a:lnTo>
                <a:lnTo>
                  <a:pt x="21676" y="8578"/>
                </a:lnTo>
                <a:lnTo>
                  <a:pt x="21658" y="8578"/>
                </a:lnTo>
                <a:lnTo>
                  <a:pt x="21640" y="8578"/>
                </a:lnTo>
                <a:lnTo>
                  <a:pt x="21631" y="8578"/>
                </a:lnTo>
                <a:lnTo>
                  <a:pt x="21623" y="8578"/>
                </a:lnTo>
                <a:lnTo>
                  <a:pt x="21623" y="8586"/>
                </a:lnTo>
                <a:lnTo>
                  <a:pt x="21623" y="8595"/>
                </a:lnTo>
                <a:lnTo>
                  <a:pt x="21623" y="8604"/>
                </a:lnTo>
                <a:lnTo>
                  <a:pt x="21631" y="8613"/>
                </a:lnTo>
                <a:lnTo>
                  <a:pt x="21649" y="8622"/>
                </a:lnTo>
                <a:lnTo>
                  <a:pt x="21658" y="8630"/>
                </a:lnTo>
                <a:lnTo>
                  <a:pt x="21667" y="8630"/>
                </a:lnTo>
                <a:lnTo>
                  <a:pt x="21676" y="8630"/>
                </a:lnTo>
                <a:lnTo>
                  <a:pt x="21684" y="8630"/>
                </a:lnTo>
                <a:lnTo>
                  <a:pt x="21702" y="8622"/>
                </a:lnTo>
                <a:lnTo>
                  <a:pt x="21711" y="8613"/>
                </a:lnTo>
                <a:lnTo>
                  <a:pt x="21711" y="8604"/>
                </a:lnTo>
                <a:lnTo>
                  <a:pt x="21711" y="8595"/>
                </a:lnTo>
                <a:lnTo>
                  <a:pt x="21702" y="8595"/>
                </a:lnTo>
                <a:lnTo>
                  <a:pt x="21702" y="8586"/>
                </a:lnTo>
                <a:close/>
                <a:moveTo>
                  <a:pt x="21667" y="8057"/>
                </a:moveTo>
                <a:lnTo>
                  <a:pt x="21676" y="8057"/>
                </a:lnTo>
                <a:lnTo>
                  <a:pt x="21684" y="8048"/>
                </a:lnTo>
                <a:lnTo>
                  <a:pt x="21684" y="8039"/>
                </a:lnTo>
                <a:lnTo>
                  <a:pt x="21684" y="8030"/>
                </a:lnTo>
                <a:lnTo>
                  <a:pt x="21684" y="8022"/>
                </a:lnTo>
                <a:lnTo>
                  <a:pt x="21676" y="8022"/>
                </a:lnTo>
                <a:lnTo>
                  <a:pt x="21676" y="8030"/>
                </a:lnTo>
                <a:lnTo>
                  <a:pt x="21676" y="8039"/>
                </a:lnTo>
                <a:lnTo>
                  <a:pt x="21676" y="8048"/>
                </a:lnTo>
                <a:close/>
                <a:moveTo>
                  <a:pt x="21676" y="8074"/>
                </a:moveTo>
                <a:lnTo>
                  <a:pt x="21684" y="8074"/>
                </a:lnTo>
                <a:lnTo>
                  <a:pt x="21676" y="8066"/>
                </a:lnTo>
                <a:close/>
                <a:moveTo>
                  <a:pt x="21367" y="7448"/>
                </a:moveTo>
                <a:lnTo>
                  <a:pt x="21376" y="7448"/>
                </a:lnTo>
                <a:lnTo>
                  <a:pt x="21376" y="7439"/>
                </a:lnTo>
                <a:lnTo>
                  <a:pt x="21367" y="7430"/>
                </a:lnTo>
                <a:lnTo>
                  <a:pt x="21358" y="7430"/>
                </a:lnTo>
                <a:lnTo>
                  <a:pt x="21358" y="7439"/>
                </a:lnTo>
                <a:close/>
                <a:moveTo>
                  <a:pt x="21349" y="7430"/>
                </a:moveTo>
                <a:lnTo>
                  <a:pt x="21340" y="7430"/>
                </a:lnTo>
                <a:close/>
                <a:moveTo>
                  <a:pt x="21437" y="7439"/>
                </a:moveTo>
                <a:lnTo>
                  <a:pt x="21429" y="7430"/>
                </a:lnTo>
                <a:lnTo>
                  <a:pt x="21420" y="7430"/>
                </a:lnTo>
                <a:lnTo>
                  <a:pt x="21420" y="7439"/>
                </a:lnTo>
                <a:lnTo>
                  <a:pt x="21420" y="7448"/>
                </a:lnTo>
                <a:lnTo>
                  <a:pt x="21411" y="7466"/>
                </a:lnTo>
                <a:lnTo>
                  <a:pt x="21411" y="7474"/>
                </a:lnTo>
                <a:lnTo>
                  <a:pt x="21420" y="7466"/>
                </a:lnTo>
                <a:lnTo>
                  <a:pt x="21429" y="7457"/>
                </a:lnTo>
                <a:lnTo>
                  <a:pt x="21437" y="7457"/>
                </a:lnTo>
                <a:lnTo>
                  <a:pt x="21446" y="7466"/>
                </a:lnTo>
                <a:lnTo>
                  <a:pt x="21455" y="7474"/>
                </a:lnTo>
                <a:lnTo>
                  <a:pt x="21464" y="7474"/>
                </a:lnTo>
                <a:lnTo>
                  <a:pt x="21473" y="7483"/>
                </a:lnTo>
                <a:lnTo>
                  <a:pt x="21473" y="7492"/>
                </a:lnTo>
                <a:lnTo>
                  <a:pt x="21473" y="7483"/>
                </a:lnTo>
                <a:lnTo>
                  <a:pt x="21473" y="7474"/>
                </a:lnTo>
                <a:lnTo>
                  <a:pt x="21464" y="7457"/>
                </a:lnTo>
                <a:lnTo>
                  <a:pt x="21455" y="7448"/>
                </a:lnTo>
                <a:close/>
                <a:moveTo>
                  <a:pt x="21702" y="8375"/>
                </a:moveTo>
                <a:lnTo>
                  <a:pt x="21702" y="8383"/>
                </a:lnTo>
                <a:lnTo>
                  <a:pt x="21702" y="8392"/>
                </a:lnTo>
                <a:lnTo>
                  <a:pt x="21711" y="8383"/>
                </a:lnTo>
                <a:lnTo>
                  <a:pt x="21711" y="8375"/>
                </a:lnTo>
                <a:lnTo>
                  <a:pt x="21711" y="8366"/>
                </a:lnTo>
                <a:close/>
                <a:moveTo>
                  <a:pt x="21455" y="7439"/>
                </a:moveTo>
                <a:lnTo>
                  <a:pt x="21446" y="7421"/>
                </a:lnTo>
                <a:lnTo>
                  <a:pt x="21437" y="7421"/>
                </a:lnTo>
                <a:lnTo>
                  <a:pt x="21446" y="7430"/>
                </a:lnTo>
                <a:close/>
                <a:moveTo>
                  <a:pt x="21323" y="7360"/>
                </a:moveTo>
                <a:lnTo>
                  <a:pt x="21314" y="7351"/>
                </a:lnTo>
                <a:lnTo>
                  <a:pt x="21314" y="7368"/>
                </a:lnTo>
                <a:lnTo>
                  <a:pt x="21314" y="7377"/>
                </a:lnTo>
                <a:lnTo>
                  <a:pt x="21323" y="7377"/>
                </a:lnTo>
                <a:lnTo>
                  <a:pt x="21331" y="7377"/>
                </a:lnTo>
                <a:lnTo>
                  <a:pt x="21331" y="7368"/>
                </a:lnTo>
                <a:lnTo>
                  <a:pt x="21331" y="7360"/>
                </a:lnTo>
                <a:close/>
                <a:moveTo>
                  <a:pt x="21331" y="7474"/>
                </a:moveTo>
                <a:lnTo>
                  <a:pt x="21323" y="7474"/>
                </a:lnTo>
                <a:lnTo>
                  <a:pt x="21323" y="7483"/>
                </a:lnTo>
                <a:lnTo>
                  <a:pt x="21314" y="7483"/>
                </a:lnTo>
                <a:lnTo>
                  <a:pt x="21323" y="7492"/>
                </a:lnTo>
                <a:lnTo>
                  <a:pt x="21331" y="7492"/>
                </a:lnTo>
                <a:lnTo>
                  <a:pt x="21331" y="7501"/>
                </a:lnTo>
                <a:lnTo>
                  <a:pt x="21331" y="7518"/>
                </a:lnTo>
                <a:lnTo>
                  <a:pt x="21331" y="7536"/>
                </a:lnTo>
                <a:lnTo>
                  <a:pt x="21323" y="7545"/>
                </a:lnTo>
                <a:lnTo>
                  <a:pt x="21323" y="7554"/>
                </a:lnTo>
                <a:lnTo>
                  <a:pt x="21323" y="7563"/>
                </a:lnTo>
                <a:lnTo>
                  <a:pt x="21323" y="7571"/>
                </a:lnTo>
                <a:lnTo>
                  <a:pt x="21323" y="7580"/>
                </a:lnTo>
                <a:lnTo>
                  <a:pt x="21323" y="7589"/>
                </a:lnTo>
                <a:lnTo>
                  <a:pt x="21323" y="7580"/>
                </a:lnTo>
                <a:lnTo>
                  <a:pt x="21331" y="7580"/>
                </a:lnTo>
                <a:lnTo>
                  <a:pt x="21331" y="7571"/>
                </a:lnTo>
                <a:lnTo>
                  <a:pt x="21340" y="7571"/>
                </a:lnTo>
                <a:lnTo>
                  <a:pt x="21367" y="7571"/>
                </a:lnTo>
                <a:lnTo>
                  <a:pt x="21376" y="7563"/>
                </a:lnTo>
                <a:lnTo>
                  <a:pt x="21384" y="7554"/>
                </a:lnTo>
                <a:lnTo>
                  <a:pt x="21384" y="7545"/>
                </a:lnTo>
                <a:lnTo>
                  <a:pt x="21393" y="7536"/>
                </a:lnTo>
                <a:lnTo>
                  <a:pt x="21402" y="7536"/>
                </a:lnTo>
                <a:lnTo>
                  <a:pt x="21402" y="7527"/>
                </a:lnTo>
                <a:lnTo>
                  <a:pt x="21411" y="7527"/>
                </a:lnTo>
                <a:lnTo>
                  <a:pt x="21411" y="7518"/>
                </a:lnTo>
                <a:lnTo>
                  <a:pt x="21411" y="7510"/>
                </a:lnTo>
                <a:lnTo>
                  <a:pt x="21411" y="7501"/>
                </a:lnTo>
                <a:lnTo>
                  <a:pt x="21402" y="7501"/>
                </a:lnTo>
                <a:lnTo>
                  <a:pt x="21393" y="7510"/>
                </a:lnTo>
                <a:lnTo>
                  <a:pt x="21384" y="7501"/>
                </a:lnTo>
                <a:lnTo>
                  <a:pt x="21376" y="7501"/>
                </a:lnTo>
                <a:lnTo>
                  <a:pt x="21367" y="7501"/>
                </a:lnTo>
                <a:lnTo>
                  <a:pt x="21358" y="7501"/>
                </a:lnTo>
                <a:lnTo>
                  <a:pt x="21358" y="7492"/>
                </a:lnTo>
                <a:lnTo>
                  <a:pt x="21349" y="7483"/>
                </a:lnTo>
                <a:lnTo>
                  <a:pt x="21331" y="7483"/>
                </a:lnTo>
                <a:close/>
                <a:moveTo>
                  <a:pt x="21393" y="7810"/>
                </a:moveTo>
                <a:lnTo>
                  <a:pt x="21384" y="7810"/>
                </a:lnTo>
                <a:lnTo>
                  <a:pt x="21384" y="7819"/>
                </a:lnTo>
                <a:close/>
                <a:moveTo>
                  <a:pt x="21596" y="7642"/>
                </a:moveTo>
                <a:lnTo>
                  <a:pt x="21587" y="7633"/>
                </a:lnTo>
                <a:lnTo>
                  <a:pt x="21579" y="7633"/>
                </a:lnTo>
                <a:lnTo>
                  <a:pt x="21579" y="7642"/>
                </a:lnTo>
                <a:lnTo>
                  <a:pt x="21587" y="7668"/>
                </a:lnTo>
                <a:lnTo>
                  <a:pt x="21587" y="7677"/>
                </a:lnTo>
                <a:lnTo>
                  <a:pt x="21579" y="7695"/>
                </a:lnTo>
                <a:lnTo>
                  <a:pt x="21570" y="7695"/>
                </a:lnTo>
                <a:lnTo>
                  <a:pt x="21561" y="7686"/>
                </a:lnTo>
                <a:lnTo>
                  <a:pt x="21561" y="7695"/>
                </a:lnTo>
                <a:lnTo>
                  <a:pt x="21552" y="7704"/>
                </a:lnTo>
                <a:lnTo>
                  <a:pt x="21543" y="7695"/>
                </a:lnTo>
                <a:lnTo>
                  <a:pt x="21534" y="7695"/>
                </a:lnTo>
                <a:lnTo>
                  <a:pt x="21526" y="7704"/>
                </a:lnTo>
                <a:lnTo>
                  <a:pt x="21526" y="7713"/>
                </a:lnTo>
                <a:lnTo>
                  <a:pt x="21526" y="7721"/>
                </a:lnTo>
                <a:lnTo>
                  <a:pt x="21517" y="7730"/>
                </a:lnTo>
                <a:lnTo>
                  <a:pt x="21508" y="7721"/>
                </a:lnTo>
                <a:lnTo>
                  <a:pt x="21499" y="7721"/>
                </a:lnTo>
                <a:lnTo>
                  <a:pt x="21499" y="7730"/>
                </a:lnTo>
                <a:lnTo>
                  <a:pt x="21490" y="7739"/>
                </a:lnTo>
                <a:lnTo>
                  <a:pt x="21490" y="7748"/>
                </a:lnTo>
                <a:lnTo>
                  <a:pt x="21481" y="7748"/>
                </a:lnTo>
                <a:lnTo>
                  <a:pt x="21473" y="7757"/>
                </a:lnTo>
                <a:lnTo>
                  <a:pt x="21464" y="7757"/>
                </a:lnTo>
                <a:lnTo>
                  <a:pt x="21455" y="7766"/>
                </a:lnTo>
                <a:lnTo>
                  <a:pt x="21464" y="7757"/>
                </a:lnTo>
                <a:lnTo>
                  <a:pt x="21464" y="7748"/>
                </a:lnTo>
                <a:lnTo>
                  <a:pt x="21464" y="7739"/>
                </a:lnTo>
                <a:lnTo>
                  <a:pt x="21464" y="7730"/>
                </a:lnTo>
                <a:lnTo>
                  <a:pt x="21455" y="7721"/>
                </a:lnTo>
                <a:lnTo>
                  <a:pt x="21446" y="7721"/>
                </a:lnTo>
                <a:lnTo>
                  <a:pt x="21437" y="7721"/>
                </a:lnTo>
                <a:lnTo>
                  <a:pt x="21437" y="7713"/>
                </a:lnTo>
                <a:lnTo>
                  <a:pt x="21429" y="7713"/>
                </a:lnTo>
                <a:lnTo>
                  <a:pt x="21429" y="7721"/>
                </a:lnTo>
                <a:lnTo>
                  <a:pt x="21420" y="7721"/>
                </a:lnTo>
                <a:lnTo>
                  <a:pt x="21411" y="7730"/>
                </a:lnTo>
                <a:lnTo>
                  <a:pt x="21402" y="7730"/>
                </a:lnTo>
                <a:lnTo>
                  <a:pt x="21402" y="7739"/>
                </a:lnTo>
                <a:lnTo>
                  <a:pt x="21402" y="7748"/>
                </a:lnTo>
                <a:lnTo>
                  <a:pt x="21393" y="7757"/>
                </a:lnTo>
                <a:lnTo>
                  <a:pt x="21384" y="7757"/>
                </a:lnTo>
                <a:lnTo>
                  <a:pt x="21376" y="7757"/>
                </a:lnTo>
                <a:lnTo>
                  <a:pt x="21367" y="7757"/>
                </a:lnTo>
                <a:lnTo>
                  <a:pt x="21349" y="7766"/>
                </a:lnTo>
                <a:lnTo>
                  <a:pt x="21340" y="7766"/>
                </a:lnTo>
                <a:lnTo>
                  <a:pt x="21331" y="7783"/>
                </a:lnTo>
                <a:lnTo>
                  <a:pt x="21331" y="7792"/>
                </a:lnTo>
                <a:lnTo>
                  <a:pt x="21331" y="7810"/>
                </a:lnTo>
                <a:lnTo>
                  <a:pt x="21323" y="7819"/>
                </a:lnTo>
                <a:lnTo>
                  <a:pt x="21323" y="7827"/>
                </a:lnTo>
                <a:lnTo>
                  <a:pt x="21314" y="7836"/>
                </a:lnTo>
                <a:lnTo>
                  <a:pt x="21323" y="7845"/>
                </a:lnTo>
                <a:lnTo>
                  <a:pt x="21331" y="7845"/>
                </a:lnTo>
                <a:lnTo>
                  <a:pt x="21340" y="7836"/>
                </a:lnTo>
                <a:lnTo>
                  <a:pt x="21340" y="7827"/>
                </a:lnTo>
                <a:lnTo>
                  <a:pt x="21349" y="7810"/>
                </a:lnTo>
                <a:lnTo>
                  <a:pt x="21358" y="7801"/>
                </a:lnTo>
                <a:lnTo>
                  <a:pt x="21358" y="7792"/>
                </a:lnTo>
                <a:lnTo>
                  <a:pt x="21367" y="7783"/>
                </a:lnTo>
                <a:lnTo>
                  <a:pt x="21376" y="7783"/>
                </a:lnTo>
                <a:lnTo>
                  <a:pt x="21384" y="7783"/>
                </a:lnTo>
                <a:lnTo>
                  <a:pt x="21384" y="7801"/>
                </a:lnTo>
                <a:lnTo>
                  <a:pt x="21393" y="7801"/>
                </a:lnTo>
                <a:lnTo>
                  <a:pt x="21402" y="7801"/>
                </a:lnTo>
                <a:lnTo>
                  <a:pt x="21402" y="7792"/>
                </a:lnTo>
                <a:lnTo>
                  <a:pt x="21402" y="7783"/>
                </a:lnTo>
                <a:lnTo>
                  <a:pt x="21411" y="7792"/>
                </a:lnTo>
                <a:lnTo>
                  <a:pt x="21411" y="7801"/>
                </a:lnTo>
                <a:lnTo>
                  <a:pt x="21420" y="7801"/>
                </a:lnTo>
                <a:lnTo>
                  <a:pt x="21429" y="7810"/>
                </a:lnTo>
                <a:lnTo>
                  <a:pt x="21437" y="7792"/>
                </a:lnTo>
                <a:lnTo>
                  <a:pt x="21437" y="7783"/>
                </a:lnTo>
                <a:lnTo>
                  <a:pt x="21437" y="7774"/>
                </a:lnTo>
                <a:lnTo>
                  <a:pt x="21446" y="7774"/>
                </a:lnTo>
                <a:lnTo>
                  <a:pt x="21446" y="7783"/>
                </a:lnTo>
                <a:lnTo>
                  <a:pt x="21455" y="7783"/>
                </a:lnTo>
                <a:lnTo>
                  <a:pt x="21473" y="7792"/>
                </a:lnTo>
                <a:lnTo>
                  <a:pt x="21473" y="7801"/>
                </a:lnTo>
                <a:lnTo>
                  <a:pt x="21481" y="7810"/>
                </a:lnTo>
                <a:lnTo>
                  <a:pt x="21490" y="7810"/>
                </a:lnTo>
                <a:lnTo>
                  <a:pt x="21490" y="7819"/>
                </a:lnTo>
                <a:lnTo>
                  <a:pt x="21481" y="7827"/>
                </a:lnTo>
                <a:lnTo>
                  <a:pt x="21473" y="7827"/>
                </a:lnTo>
                <a:lnTo>
                  <a:pt x="21473" y="7836"/>
                </a:lnTo>
                <a:lnTo>
                  <a:pt x="21473" y="7845"/>
                </a:lnTo>
                <a:lnTo>
                  <a:pt x="21473" y="7863"/>
                </a:lnTo>
                <a:lnTo>
                  <a:pt x="21473" y="7871"/>
                </a:lnTo>
                <a:lnTo>
                  <a:pt x="21481" y="7880"/>
                </a:lnTo>
                <a:lnTo>
                  <a:pt x="21490" y="7898"/>
                </a:lnTo>
                <a:lnTo>
                  <a:pt x="21499" y="7907"/>
                </a:lnTo>
                <a:lnTo>
                  <a:pt x="21517" y="7916"/>
                </a:lnTo>
                <a:lnTo>
                  <a:pt x="21543" y="7924"/>
                </a:lnTo>
                <a:lnTo>
                  <a:pt x="21552" y="7924"/>
                </a:lnTo>
                <a:lnTo>
                  <a:pt x="21552" y="7916"/>
                </a:lnTo>
                <a:lnTo>
                  <a:pt x="21561" y="7907"/>
                </a:lnTo>
                <a:lnTo>
                  <a:pt x="21561" y="7916"/>
                </a:lnTo>
                <a:lnTo>
                  <a:pt x="21561" y="7924"/>
                </a:lnTo>
                <a:lnTo>
                  <a:pt x="21561" y="7933"/>
                </a:lnTo>
                <a:lnTo>
                  <a:pt x="21570" y="7942"/>
                </a:lnTo>
                <a:lnTo>
                  <a:pt x="21579" y="7933"/>
                </a:lnTo>
                <a:lnTo>
                  <a:pt x="21587" y="7924"/>
                </a:lnTo>
                <a:lnTo>
                  <a:pt x="21596" y="7916"/>
                </a:lnTo>
                <a:lnTo>
                  <a:pt x="21596" y="7898"/>
                </a:lnTo>
                <a:lnTo>
                  <a:pt x="21587" y="7880"/>
                </a:lnTo>
                <a:lnTo>
                  <a:pt x="21587" y="7871"/>
                </a:lnTo>
                <a:lnTo>
                  <a:pt x="21579" y="7871"/>
                </a:lnTo>
                <a:lnTo>
                  <a:pt x="21570" y="7863"/>
                </a:lnTo>
                <a:lnTo>
                  <a:pt x="21579" y="7854"/>
                </a:lnTo>
                <a:lnTo>
                  <a:pt x="21579" y="7845"/>
                </a:lnTo>
                <a:lnTo>
                  <a:pt x="21587" y="7836"/>
                </a:lnTo>
                <a:lnTo>
                  <a:pt x="21596" y="7827"/>
                </a:lnTo>
                <a:lnTo>
                  <a:pt x="21596" y="7819"/>
                </a:lnTo>
                <a:lnTo>
                  <a:pt x="21605" y="7819"/>
                </a:lnTo>
                <a:lnTo>
                  <a:pt x="21614" y="7827"/>
                </a:lnTo>
                <a:lnTo>
                  <a:pt x="21614" y="7836"/>
                </a:lnTo>
                <a:lnTo>
                  <a:pt x="21614" y="7845"/>
                </a:lnTo>
                <a:lnTo>
                  <a:pt x="21623" y="7854"/>
                </a:lnTo>
                <a:lnTo>
                  <a:pt x="21623" y="7863"/>
                </a:lnTo>
                <a:lnTo>
                  <a:pt x="21631" y="7880"/>
                </a:lnTo>
                <a:lnTo>
                  <a:pt x="21631" y="7889"/>
                </a:lnTo>
                <a:lnTo>
                  <a:pt x="21631" y="7880"/>
                </a:lnTo>
                <a:lnTo>
                  <a:pt x="21640" y="7863"/>
                </a:lnTo>
                <a:lnTo>
                  <a:pt x="21631" y="7854"/>
                </a:lnTo>
                <a:lnTo>
                  <a:pt x="21631" y="7845"/>
                </a:lnTo>
                <a:lnTo>
                  <a:pt x="21640" y="7845"/>
                </a:lnTo>
                <a:lnTo>
                  <a:pt x="21649" y="7836"/>
                </a:lnTo>
                <a:lnTo>
                  <a:pt x="21658" y="7827"/>
                </a:lnTo>
                <a:lnTo>
                  <a:pt x="21658" y="7819"/>
                </a:lnTo>
                <a:lnTo>
                  <a:pt x="21667" y="7801"/>
                </a:lnTo>
                <a:lnTo>
                  <a:pt x="21658" y="7792"/>
                </a:lnTo>
                <a:lnTo>
                  <a:pt x="21658" y="7783"/>
                </a:lnTo>
                <a:lnTo>
                  <a:pt x="21649" y="7774"/>
                </a:lnTo>
                <a:lnTo>
                  <a:pt x="21649" y="7757"/>
                </a:lnTo>
                <a:lnTo>
                  <a:pt x="21649" y="7748"/>
                </a:lnTo>
                <a:lnTo>
                  <a:pt x="21649" y="7739"/>
                </a:lnTo>
                <a:lnTo>
                  <a:pt x="21649" y="7730"/>
                </a:lnTo>
                <a:lnTo>
                  <a:pt x="21640" y="7730"/>
                </a:lnTo>
                <a:lnTo>
                  <a:pt x="21631" y="7721"/>
                </a:lnTo>
                <a:lnTo>
                  <a:pt x="21631" y="7713"/>
                </a:lnTo>
                <a:lnTo>
                  <a:pt x="21640" y="7713"/>
                </a:lnTo>
                <a:lnTo>
                  <a:pt x="21640" y="7704"/>
                </a:lnTo>
                <a:lnTo>
                  <a:pt x="21640" y="7695"/>
                </a:lnTo>
                <a:lnTo>
                  <a:pt x="21631" y="7686"/>
                </a:lnTo>
                <a:lnTo>
                  <a:pt x="21631" y="7668"/>
                </a:lnTo>
                <a:lnTo>
                  <a:pt x="21623" y="7668"/>
                </a:lnTo>
                <a:lnTo>
                  <a:pt x="21614" y="7660"/>
                </a:lnTo>
                <a:lnTo>
                  <a:pt x="21614" y="7651"/>
                </a:lnTo>
                <a:close/>
                <a:moveTo>
                  <a:pt x="23449" y="9134"/>
                </a:moveTo>
                <a:lnTo>
                  <a:pt x="23449" y="9125"/>
                </a:lnTo>
                <a:lnTo>
                  <a:pt x="23440" y="9125"/>
                </a:lnTo>
                <a:lnTo>
                  <a:pt x="23440" y="9134"/>
                </a:lnTo>
                <a:close/>
                <a:moveTo>
                  <a:pt x="21490" y="7510"/>
                </a:moveTo>
                <a:lnTo>
                  <a:pt x="21499" y="7510"/>
                </a:lnTo>
                <a:lnTo>
                  <a:pt x="21499" y="7518"/>
                </a:lnTo>
                <a:lnTo>
                  <a:pt x="21499" y="7536"/>
                </a:lnTo>
                <a:lnTo>
                  <a:pt x="21508" y="7554"/>
                </a:lnTo>
                <a:lnTo>
                  <a:pt x="21517" y="7545"/>
                </a:lnTo>
                <a:lnTo>
                  <a:pt x="21526" y="7554"/>
                </a:lnTo>
                <a:lnTo>
                  <a:pt x="21526" y="7563"/>
                </a:lnTo>
                <a:lnTo>
                  <a:pt x="21534" y="7563"/>
                </a:lnTo>
                <a:lnTo>
                  <a:pt x="21534" y="7571"/>
                </a:lnTo>
                <a:lnTo>
                  <a:pt x="21526" y="7589"/>
                </a:lnTo>
                <a:lnTo>
                  <a:pt x="21534" y="7598"/>
                </a:lnTo>
                <a:lnTo>
                  <a:pt x="21526" y="7607"/>
                </a:lnTo>
                <a:lnTo>
                  <a:pt x="21534" y="7607"/>
                </a:lnTo>
                <a:lnTo>
                  <a:pt x="21543" y="7616"/>
                </a:lnTo>
                <a:lnTo>
                  <a:pt x="21543" y="7607"/>
                </a:lnTo>
                <a:lnTo>
                  <a:pt x="21543" y="7589"/>
                </a:lnTo>
                <a:lnTo>
                  <a:pt x="21552" y="7598"/>
                </a:lnTo>
                <a:lnTo>
                  <a:pt x="21552" y="7607"/>
                </a:lnTo>
                <a:lnTo>
                  <a:pt x="21552" y="7598"/>
                </a:lnTo>
                <a:lnTo>
                  <a:pt x="21561" y="7598"/>
                </a:lnTo>
                <a:lnTo>
                  <a:pt x="21561" y="7589"/>
                </a:lnTo>
                <a:lnTo>
                  <a:pt x="21561" y="7580"/>
                </a:lnTo>
                <a:lnTo>
                  <a:pt x="21561" y="7571"/>
                </a:lnTo>
                <a:lnTo>
                  <a:pt x="21552" y="7571"/>
                </a:lnTo>
                <a:lnTo>
                  <a:pt x="21552" y="7563"/>
                </a:lnTo>
                <a:lnTo>
                  <a:pt x="21543" y="7563"/>
                </a:lnTo>
                <a:lnTo>
                  <a:pt x="21552" y="7545"/>
                </a:lnTo>
                <a:lnTo>
                  <a:pt x="21552" y="7536"/>
                </a:lnTo>
                <a:lnTo>
                  <a:pt x="21543" y="7527"/>
                </a:lnTo>
                <a:lnTo>
                  <a:pt x="21543" y="7518"/>
                </a:lnTo>
                <a:lnTo>
                  <a:pt x="21534" y="7518"/>
                </a:lnTo>
                <a:lnTo>
                  <a:pt x="21526" y="7518"/>
                </a:lnTo>
                <a:lnTo>
                  <a:pt x="21517" y="7518"/>
                </a:lnTo>
                <a:lnTo>
                  <a:pt x="21508" y="7518"/>
                </a:lnTo>
                <a:lnTo>
                  <a:pt x="21508" y="7510"/>
                </a:lnTo>
                <a:lnTo>
                  <a:pt x="21499" y="7510"/>
                </a:lnTo>
                <a:lnTo>
                  <a:pt x="21499" y="7501"/>
                </a:lnTo>
                <a:close/>
                <a:moveTo>
                  <a:pt x="23105" y="4863"/>
                </a:moveTo>
                <a:lnTo>
                  <a:pt x="23096" y="4863"/>
                </a:lnTo>
                <a:lnTo>
                  <a:pt x="23087" y="4881"/>
                </a:lnTo>
                <a:lnTo>
                  <a:pt x="23078" y="4889"/>
                </a:lnTo>
                <a:lnTo>
                  <a:pt x="23069" y="4898"/>
                </a:lnTo>
                <a:lnTo>
                  <a:pt x="23061" y="4907"/>
                </a:lnTo>
                <a:lnTo>
                  <a:pt x="23052" y="4925"/>
                </a:lnTo>
                <a:lnTo>
                  <a:pt x="23043" y="4925"/>
                </a:lnTo>
                <a:lnTo>
                  <a:pt x="23052" y="4934"/>
                </a:lnTo>
                <a:lnTo>
                  <a:pt x="23061" y="4942"/>
                </a:lnTo>
                <a:lnTo>
                  <a:pt x="23061" y="4925"/>
                </a:lnTo>
                <a:lnTo>
                  <a:pt x="23069" y="4916"/>
                </a:lnTo>
                <a:lnTo>
                  <a:pt x="23078" y="4907"/>
                </a:lnTo>
                <a:lnTo>
                  <a:pt x="23087" y="4898"/>
                </a:lnTo>
                <a:lnTo>
                  <a:pt x="23096" y="4889"/>
                </a:lnTo>
                <a:lnTo>
                  <a:pt x="23105" y="4881"/>
                </a:lnTo>
                <a:lnTo>
                  <a:pt x="23114" y="4881"/>
                </a:lnTo>
                <a:lnTo>
                  <a:pt x="23122" y="4872"/>
                </a:lnTo>
                <a:lnTo>
                  <a:pt x="23131" y="4872"/>
                </a:lnTo>
                <a:lnTo>
                  <a:pt x="23114" y="4872"/>
                </a:lnTo>
                <a:close/>
                <a:moveTo>
                  <a:pt x="23449" y="9063"/>
                </a:moveTo>
                <a:lnTo>
                  <a:pt x="23449" y="9054"/>
                </a:lnTo>
                <a:lnTo>
                  <a:pt x="23449" y="9045"/>
                </a:lnTo>
                <a:lnTo>
                  <a:pt x="23440" y="9045"/>
                </a:lnTo>
                <a:lnTo>
                  <a:pt x="23440" y="9036"/>
                </a:lnTo>
                <a:lnTo>
                  <a:pt x="23431" y="9045"/>
                </a:lnTo>
                <a:lnTo>
                  <a:pt x="23422" y="9036"/>
                </a:lnTo>
                <a:lnTo>
                  <a:pt x="23414" y="9036"/>
                </a:lnTo>
                <a:lnTo>
                  <a:pt x="23414" y="9045"/>
                </a:lnTo>
                <a:lnTo>
                  <a:pt x="23422" y="9054"/>
                </a:lnTo>
                <a:lnTo>
                  <a:pt x="23414" y="9054"/>
                </a:lnTo>
                <a:lnTo>
                  <a:pt x="23422" y="9054"/>
                </a:lnTo>
                <a:lnTo>
                  <a:pt x="23431" y="9063"/>
                </a:lnTo>
                <a:lnTo>
                  <a:pt x="23440" y="9063"/>
                </a:lnTo>
                <a:close/>
                <a:moveTo>
                  <a:pt x="23149" y="4925"/>
                </a:moveTo>
                <a:lnTo>
                  <a:pt x="23131" y="4925"/>
                </a:lnTo>
                <a:lnTo>
                  <a:pt x="23131" y="4934"/>
                </a:lnTo>
                <a:lnTo>
                  <a:pt x="23140" y="4934"/>
                </a:lnTo>
                <a:lnTo>
                  <a:pt x="23158" y="4925"/>
                </a:lnTo>
                <a:close/>
                <a:moveTo>
                  <a:pt x="23467" y="8966"/>
                </a:moveTo>
                <a:lnTo>
                  <a:pt x="23458" y="8966"/>
                </a:lnTo>
                <a:lnTo>
                  <a:pt x="23458" y="8975"/>
                </a:lnTo>
                <a:lnTo>
                  <a:pt x="23467" y="8975"/>
                </a:lnTo>
                <a:lnTo>
                  <a:pt x="23467" y="8984"/>
                </a:lnTo>
                <a:lnTo>
                  <a:pt x="23458" y="8992"/>
                </a:lnTo>
                <a:lnTo>
                  <a:pt x="23467" y="8992"/>
                </a:lnTo>
                <a:lnTo>
                  <a:pt x="23467" y="8975"/>
                </a:lnTo>
                <a:close/>
                <a:moveTo>
                  <a:pt x="23405" y="9045"/>
                </a:moveTo>
                <a:lnTo>
                  <a:pt x="23414" y="9036"/>
                </a:lnTo>
                <a:lnTo>
                  <a:pt x="23405" y="9028"/>
                </a:lnTo>
                <a:lnTo>
                  <a:pt x="23396" y="9028"/>
                </a:lnTo>
                <a:lnTo>
                  <a:pt x="23387" y="9036"/>
                </a:lnTo>
                <a:close/>
                <a:moveTo>
                  <a:pt x="23219" y="8516"/>
                </a:moveTo>
                <a:lnTo>
                  <a:pt x="23219" y="8525"/>
                </a:lnTo>
                <a:lnTo>
                  <a:pt x="23228" y="8525"/>
                </a:lnTo>
                <a:lnTo>
                  <a:pt x="23228" y="8516"/>
                </a:lnTo>
                <a:close/>
                <a:moveTo>
                  <a:pt x="23219" y="8754"/>
                </a:moveTo>
                <a:lnTo>
                  <a:pt x="23219" y="8763"/>
                </a:lnTo>
                <a:lnTo>
                  <a:pt x="23228" y="8772"/>
                </a:lnTo>
                <a:lnTo>
                  <a:pt x="23237" y="8772"/>
                </a:lnTo>
                <a:lnTo>
                  <a:pt x="23237" y="8781"/>
                </a:lnTo>
                <a:lnTo>
                  <a:pt x="23237" y="8772"/>
                </a:lnTo>
                <a:lnTo>
                  <a:pt x="23246" y="8763"/>
                </a:lnTo>
                <a:lnTo>
                  <a:pt x="23237" y="8763"/>
                </a:lnTo>
                <a:lnTo>
                  <a:pt x="23228" y="8754"/>
                </a:lnTo>
                <a:close/>
                <a:moveTo>
                  <a:pt x="21940" y="5896"/>
                </a:moveTo>
                <a:lnTo>
                  <a:pt x="21949" y="5887"/>
                </a:lnTo>
                <a:lnTo>
                  <a:pt x="21940" y="5887"/>
                </a:lnTo>
                <a:lnTo>
                  <a:pt x="21931" y="5896"/>
                </a:lnTo>
                <a:close/>
                <a:moveTo>
                  <a:pt x="21826" y="5869"/>
                </a:moveTo>
                <a:lnTo>
                  <a:pt x="21817" y="5869"/>
                </a:lnTo>
                <a:lnTo>
                  <a:pt x="21817" y="5878"/>
                </a:lnTo>
                <a:lnTo>
                  <a:pt x="21826" y="5887"/>
                </a:lnTo>
                <a:lnTo>
                  <a:pt x="21826" y="5878"/>
                </a:lnTo>
                <a:lnTo>
                  <a:pt x="21834" y="5878"/>
                </a:lnTo>
                <a:close/>
                <a:moveTo>
                  <a:pt x="21817" y="5684"/>
                </a:moveTo>
                <a:lnTo>
                  <a:pt x="21808" y="5693"/>
                </a:lnTo>
                <a:lnTo>
                  <a:pt x="21799" y="5693"/>
                </a:lnTo>
                <a:lnTo>
                  <a:pt x="21808" y="5701"/>
                </a:lnTo>
                <a:lnTo>
                  <a:pt x="21817" y="5710"/>
                </a:lnTo>
                <a:lnTo>
                  <a:pt x="21817" y="5701"/>
                </a:lnTo>
                <a:close/>
                <a:moveTo>
                  <a:pt x="21790" y="8172"/>
                </a:moveTo>
                <a:lnTo>
                  <a:pt x="21781" y="8180"/>
                </a:lnTo>
                <a:lnTo>
                  <a:pt x="21781" y="8198"/>
                </a:lnTo>
                <a:lnTo>
                  <a:pt x="21790" y="8207"/>
                </a:lnTo>
                <a:lnTo>
                  <a:pt x="21799" y="8198"/>
                </a:lnTo>
                <a:lnTo>
                  <a:pt x="21808" y="8198"/>
                </a:lnTo>
                <a:lnTo>
                  <a:pt x="21808" y="8189"/>
                </a:lnTo>
                <a:lnTo>
                  <a:pt x="21817" y="8172"/>
                </a:lnTo>
                <a:lnTo>
                  <a:pt x="21808" y="8163"/>
                </a:lnTo>
                <a:lnTo>
                  <a:pt x="21799" y="8163"/>
                </a:lnTo>
                <a:close/>
                <a:moveTo>
                  <a:pt x="21720" y="8304"/>
                </a:moveTo>
                <a:lnTo>
                  <a:pt x="21728" y="8304"/>
                </a:lnTo>
                <a:lnTo>
                  <a:pt x="21728" y="8295"/>
                </a:lnTo>
                <a:lnTo>
                  <a:pt x="21720" y="8295"/>
                </a:lnTo>
                <a:close/>
                <a:moveTo>
                  <a:pt x="21852" y="5843"/>
                </a:moveTo>
                <a:lnTo>
                  <a:pt x="21843" y="5843"/>
                </a:lnTo>
                <a:lnTo>
                  <a:pt x="21843" y="5851"/>
                </a:lnTo>
                <a:lnTo>
                  <a:pt x="21843" y="5860"/>
                </a:lnTo>
                <a:lnTo>
                  <a:pt x="21852" y="5851"/>
                </a:lnTo>
                <a:close/>
                <a:moveTo>
                  <a:pt x="21720" y="8286"/>
                </a:moveTo>
                <a:lnTo>
                  <a:pt x="21711" y="8286"/>
                </a:lnTo>
                <a:lnTo>
                  <a:pt x="21711" y="8295"/>
                </a:lnTo>
                <a:lnTo>
                  <a:pt x="21720" y="8295"/>
                </a:lnTo>
                <a:close/>
                <a:moveTo>
                  <a:pt x="21834" y="6257"/>
                </a:moveTo>
                <a:lnTo>
                  <a:pt x="21834" y="6266"/>
                </a:lnTo>
                <a:lnTo>
                  <a:pt x="21834" y="6275"/>
                </a:lnTo>
                <a:lnTo>
                  <a:pt x="21843" y="6275"/>
                </a:lnTo>
                <a:lnTo>
                  <a:pt x="21843" y="6266"/>
                </a:lnTo>
                <a:lnTo>
                  <a:pt x="21834" y="6266"/>
                </a:lnTo>
                <a:close/>
                <a:moveTo>
                  <a:pt x="21976" y="5472"/>
                </a:moveTo>
                <a:lnTo>
                  <a:pt x="21976" y="5481"/>
                </a:lnTo>
                <a:lnTo>
                  <a:pt x="21984" y="5481"/>
                </a:lnTo>
                <a:lnTo>
                  <a:pt x="21984" y="5472"/>
                </a:lnTo>
                <a:close/>
                <a:moveTo>
                  <a:pt x="21526" y="7677"/>
                </a:moveTo>
                <a:lnTo>
                  <a:pt x="21517" y="7677"/>
                </a:lnTo>
                <a:lnTo>
                  <a:pt x="21517" y="7686"/>
                </a:lnTo>
                <a:lnTo>
                  <a:pt x="21526" y="7686"/>
                </a:lnTo>
                <a:lnTo>
                  <a:pt x="21534" y="7677"/>
                </a:lnTo>
                <a:close/>
                <a:moveTo>
                  <a:pt x="21199" y="7466"/>
                </a:moveTo>
                <a:lnTo>
                  <a:pt x="21199" y="7457"/>
                </a:lnTo>
                <a:lnTo>
                  <a:pt x="21190" y="7457"/>
                </a:lnTo>
                <a:lnTo>
                  <a:pt x="21182" y="7457"/>
                </a:lnTo>
                <a:lnTo>
                  <a:pt x="21173" y="7448"/>
                </a:lnTo>
                <a:lnTo>
                  <a:pt x="21173" y="7457"/>
                </a:lnTo>
                <a:lnTo>
                  <a:pt x="21164" y="7457"/>
                </a:lnTo>
                <a:lnTo>
                  <a:pt x="21173" y="7457"/>
                </a:lnTo>
                <a:lnTo>
                  <a:pt x="21173" y="7466"/>
                </a:lnTo>
                <a:lnTo>
                  <a:pt x="21182" y="7466"/>
                </a:lnTo>
                <a:lnTo>
                  <a:pt x="21182" y="7474"/>
                </a:lnTo>
                <a:lnTo>
                  <a:pt x="21190" y="7466"/>
                </a:lnTo>
                <a:lnTo>
                  <a:pt x="21199" y="7474"/>
                </a:lnTo>
                <a:close/>
                <a:moveTo>
                  <a:pt x="21164" y="6443"/>
                </a:moveTo>
                <a:lnTo>
                  <a:pt x="21164" y="6434"/>
                </a:lnTo>
                <a:lnTo>
                  <a:pt x="21155" y="6434"/>
                </a:lnTo>
                <a:lnTo>
                  <a:pt x="21155" y="6443"/>
                </a:lnTo>
                <a:lnTo>
                  <a:pt x="21155" y="6452"/>
                </a:lnTo>
                <a:lnTo>
                  <a:pt x="21164" y="6452"/>
                </a:lnTo>
                <a:close/>
                <a:moveTo>
                  <a:pt x="21199" y="7342"/>
                </a:moveTo>
                <a:lnTo>
                  <a:pt x="21190" y="7333"/>
                </a:lnTo>
                <a:lnTo>
                  <a:pt x="21182" y="7333"/>
                </a:lnTo>
                <a:lnTo>
                  <a:pt x="21182" y="7342"/>
                </a:lnTo>
                <a:close/>
                <a:moveTo>
                  <a:pt x="21508" y="7510"/>
                </a:moveTo>
                <a:lnTo>
                  <a:pt x="21517" y="7510"/>
                </a:lnTo>
                <a:lnTo>
                  <a:pt x="21517" y="7501"/>
                </a:lnTo>
                <a:lnTo>
                  <a:pt x="21508" y="7492"/>
                </a:lnTo>
                <a:lnTo>
                  <a:pt x="21499" y="7492"/>
                </a:lnTo>
                <a:lnTo>
                  <a:pt x="21499" y="7501"/>
                </a:lnTo>
                <a:close/>
                <a:moveTo>
                  <a:pt x="21164" y="7510"/>
                </a:moveTo>
                <a:lnTo>
                  <a:pt x="21155" y="7510"/>
                </a:lnTo>
                <a:lnTo>
                  <a:pt x="21164" y="7518"/>
                </a:lnTo>
                <a:lnTo>
                  <a:pt x="21173" y="7510"/>
                </a:lnTo>
                <a:close/>
                <a:moveTo>
                  <a:pt x="21305" y="8383"/>
                </a:moveTo>
                <a:lnTo>
                  <a:pt x="21296" y="8392"/>
                </a:lnTo>
                <a:lnTo>
                  <a:pt x="21305" y="8392"/>
                </a:lnTo>
                <a:lnTo>
                  <a:pt x="21305" y="8383"/>
                </a:lnTo>
                <a:lnTo>
                  <a:pt x="21314" y="8383"/>
                </a:lnTo>
                <a:lnTo>
                  <a:pt x="21314" y="8392"/>
                </a:lnTo>
                <a:lnTo>
                  <a:pt x="21314" y="8383"/>
                </a:lnTo>
                <a:close/>
                <a:moveTo>
                  <a:pt x="21173" y="7977"/>
                </a:moveTo>
                <a:lnTo>
                  <a:pt x="21182" y="7977"/>
                </a:lnTo>
                <a:lnTo>
                  <a:pt x="21190" y="7969"/>
                </a:lnTo>
                <a:lnTo>
                  <a:pt x="21190" y="7977"/>
                </a:lnTo>
                <a:lnTo>
                  <a:pt x="21190" y="7969"/>
                </a:lnTo>
                <a:lnTo>
                  <a:pt x="21199" y="7969"/>
                </a:lnTo>
                <a:lnTo>
                  <a:pt x="21190" y="7960"/>
                </a:lnTo>
                <a:lnTo>
                  <a:pt x="21182" y="7969"/>
                </a:lnTo>
                <a:lnTo>
                  <a:pt x="21173" y="7969"/>
                </a:lnTo>
                <a:lnTo>
                  <a:pt x="21164" y="7977"/>
                </a:lnTo>
                <a:close/>
                <a:moveTo>
                  <a:pt x="21173" y="7580"/>
                </a:moveTo>
                <a:lnTo>
                  <a:pt x="21182" y="7580"/>
                </a:lnTo>
                <a:lnTo>
                  <a:pt x="21173" y="7571"/>
                </a:lnTo>
                <a:lnTo>
                  <a:pt x="21164" y="7571"/>
                </a:lnTo>
                <a:lnTo>
                  <a:pt x="21164" y="7580"/>
                </a:lnTo>
                <a:lnTo>
                  <a:pt x="21164" y="7589"/>
                </a:lnTo>
                <a:close/>
                <a:moveTo>
                  <a:pt x="21182" y="7474"/>
                </a:moveTo>
                <a:lnTo>
                  <a:pt x="21173" y="7474"/>
                </a:lnTo>
                <a:lnTo>
                  <a:pt x="21164" y="7474"/>
                </a:lnTo>
                <a:lnTo>
                  <a:pt x="21173" y="7483"/>
                </a:lnTo>
                <a:lnTo>
                  <a:pt x="21173" y="7492"/>
                </a:lnTo>
                <a:lnTo>
                  <a:pt x="21182" y="7492"/>
                </a:lnTo>
                <a:lnTo>
                  <a:pt x="21182" y="7483"/>
                </a:lnTo>
                <a:close/>
                <a:moveTo>
                  <a:pt x="20979" y="7739"/>
                </a:moveTo>
                <a:lnTo>
                  <a:pt x="20979" y="7748"/>
                </a:lnTo>
                <a:lnTo>
                  <a:pt x="20987" y="7748"/>
                </a:lnTo>
                <a:close/>
                <a:moveTo>
                  <a:pt x="20899" y="8586"/>
                </a:moveTo>
                <a:lnTo>
                  <a:pt x="20890" y="8595"/>
                </a:lnTo>
                <a:lnTo>
                  <a:pt x="20890" y="8604"/>
                </a:lnTo>
                <a:lnTo>
                  <a:pt x="20882" y="8613"/>
                </a:lnTo>
                <a:lnTo>
                  <a:pt x="20882" y="8622"/>
                </a:lnTo>
                <a:lnTo>
                  <a:pt x="20890" y="8630"/>
                </a:lnTo>
                <a:lnTo>
                  <a:pt x="20890" y="8648"/>
                </a:lnTo>
                <a:lnTo>
                  <a:pt x="20908" y="8630"/>
                </a:lnTo>
                <a:lnTo>
                  <a:pt x="20908" y="8622"/>
                </a:lnTo>
                <a:lnTo>
                  <a:pt x="20908" y="8613"/>
                </a:lnTo>
                <a:lnTo>
                  <a:pt x="20908" y="8604"/>
                </a:lnTo>
                <a:lnTo>
                  <a:pt x="20899" y="8595"/>
                </a:lnTo>
                <a:lnTo>
                  <a:pt x="20908" y="8586"/>
                </a:lnTo>
                <a:close/>
                <a:moveTo>
                  <a:pt x="20996" y="8101"/>
                </a:moveTo>
                <a:lnTo>
                  <a:pt x="20996" y="8110"/>
                </a:lnTo>
                <a:lnTo>
                  <a:pt x="21005" y="8110"/>
                </a:lnTo>
                <a:lnTo>
                  <a:pt x="21005" y="8101"/>
                </a:lnTo>
                <a:close/>
                <a:moveTo>
                  <a:pt x="20917" y="8604"/>
                </a:moveTo>
                <a:lnTo>
                  <a:pt x="20908" y="8613"/>
                </a:lnTo>
                <a:close/>
                <a:moveTo>
                  <a:pt x="20934" y="8966"/>
                </a:moveTo>
                <a:lnTo>
                  <a:pt x="20934" y="8957"/>
                </a:lnTo>
                <a:lnTo>
                  <a:pt x="20917" y="8948"/>
                </a:lnTo>
                <a:lnTo>
                  <a:pt x="20908" y="8957"/>
                </a:lnTo>
                <a:lnTo>
                  <a:pt x="20899" y="8957"/>
                </a:lnTo>
                <a:lnTo>
                  <a:pt x="20890" y="8966"/>
                </a:lnTo>
                <a:lnTo>
                  <a:pt x="20890" y="8984"/>
                </a:lnTo>
                <a:lnTo>
                  <a:pt x="20890" y="8992"/>
                </a:lnTo>
                <a:lnTo>
                  <a:pt x="20882" y="8992"/>
                </a:lnTo>
                <a:lnTo>
                  <a:pt x="20873" y="8992"/>
                </a:lnTo>
                <a:lnTo>
                  <a:pt x="20873" y="9001"/>
                </a:lnTo>
                <a:lnTo>
                  <a:pt x="20882" y="9001"/>
                </a:lnTo>
                <a:lnTo>
                  <a:pt x="20899" y="9001"/>
                </a:lnTo>
                <a:lnTo>
                  <a:pt x="20908" y="9001"/>
                </a:lnTo>
                <a:lnTo>
                  <a:pt x="20926" y="9001"/>
                </a:lnTo>
                <a:lnTo>
                  <a:pt x="20934" y="8984"/>
                </a:lnTo>
                <a:close/>
                <a:moveTo>
                  <a:pt x="20961" y="7819"/>
                </a:moveTo>
                <a:lnTo>
                  <a:pt x="20961" y="7827"/>
                </a:lnTo>
                <a:lnTo>
                  <a:pt x="20970" y="7827"/>
                </a:lnTo>
                <a:lnTo>
                  <a:pt x="20979" y="7827"/>
                </a:lnTo>
                <a:lnTo>
                  <a:pt x="20979" y="7819"/>
                </a:lnTo>
                <a:lnTo>
                  <a:pt x="20979" y="7810"/>
                </a:lnTo>
                <a:lnTo>
                  <a:pt x="20970" y="7819"/>
                </a:lnTo>
                <a:close/>
                <a:moveTo>
                  <a:pt x="20961" y="7766"/>
                </a:moveTo>
                <a:lnTo>
                  <a:pt x="20952" y="7766"/>
                </a:lnTo>
                <a:lnTo>
                  <a:pt x="20952" y="7774"/>
                </a:lnTo>
                <a:lnTo>
                  <a:pt x="20961" y="7783"/>
                </a:lnTo>
                <a:lnTo>
                  <a:pt x="20961" y="7774"/>
                </a:lnTo>
                <a:lnTo>
                  <a:pt x="20961" y="7757"/>
                </a:lnTo>
                <a:close/>
                <a:moveTo>
                  <a:pt x="21014" y="8057"/>
                </a:moveTo>
                <a:lnTo>
                  <a:pt x="21023" y="8057"/>
                </a:lnTo>
                <a:lnTo>
                  <a:pt x="21023" y="8048"/>
                </a:lnTo>
                <a:lnTo>
                  <a:pt x="21014" y="8039"/>
                </a:lnTo>
                <a:lnTo>
                  <a:pt x="21005" y="8039"/>
                </a:lnTo>
                <a:lnTo>
                  <a:pt x="21005" y="8048"/>
                </a:lnTo>
                <a:close/>
                <a:moveTo>
                  <a:pt x="21137" y="8419"/>
                </a:moveTo>
                <a:lnTo>
                  <a:pt x="21129" y="8445"/>
                </a:lnTo>
                <a:lnTo>
                  <a:pt x="21129" y="8454"/>
                </a:lnTo>
                <a:lnTo>
                  <a:pt x="21129" y="8463"/>
                </a:lnTo>
                <a:lnTo>
                  <a:pt x="21129" y="8472"/>
                </a:lnTo>
                <a:lnTo>
                  <a:pt x="21129" y="8480"/>
                </a:lnTo>
                <a:lnTo>
                  <a:pt x="21129" y="8489"/>
                </a:lnTo>
                <a:lnTo>
                  <a:pt x="21120" y="8498"/>
                </a:lnTo>
                <a:lnTo>
                  <a:pt x="21120" y="8507"/>
                </a:lnTo>
                <a:lnTo>
                  <a:pt x="21111" y="8516"/>
                </a:lnTo>
                <a:lnTo>
                  <a:pt x="21111" y="8525"/>
                </a:lnTo>
                <a:lnTo>
                  <a:pt x="21111" y="8533"/>
                </a:lnTo>
                <a:lnTo>
                  <a:pt x="21102" y="8542"/>
                </a:lnTo>
                <a:lnTo>
                  <a:pt x="21093" y="8542"/>
                </a:lnTo>
                <a:lnTo>
                  <a:pt x="21093" y="8551"/>
                </a:lnTo>
                <a:lnTo>
                  <a:pt x="21084" y="8551"/>
                </a:lnTo>
                <a:lnTo>
                  <a:pt x="21093" y="8560"/>
                </a:lnTo>
                <a:lnTo>
                  <a:pt x="21093" y="8569"/>
                </a:lnTo>
                <a:lnTo>
                  <a:pt x="21093" y="8578"/>
                </a:lnTo>
                <a:lnTo>
                  <a:pt x="21093" y="8595"/>
                </a:lnTo>
                <a:lnTo>
                  <a:pt x="21102" y="8604"/>
                </a:lnTo>
                <a:lnTo>
                  <a:pt x="21102" y="8613"/>
                </a:lnTo>
                <a:lnTo>
                  <a:pt x="21120" y="8604"/>
                </a:lnTo>
                <a:lnTo>
                  <a:pt x="21129" y="8604"/>
                </a:lnTo>
                <a:lnTo>
                  <a:pt x="21137" y="8604"/>
                </a:lnTo>
                <a:lnTo>
                  <a:pt x="21137" y="8613"/>
                </a:lnTo>
                <a:lnTo>
                  <a:pt x="21137" y="8622"/>
                </a:lnTo>
                <a:lnTo>
                  <a:pt x="21137" y="8630"/>
                </a:lnTo>
                <a:lnTo>
                  <a:pt x="21146" y="8639"/>
                </a:lnTo>
                <a:lnTo>
                  <a:pt x="21146" y="8648"/>
                </a:lnTo>
                <a:lnTo>
                  <a:pt x="21146" y="8675"/>
                </a:lnTo>
                <a:lnTo>
                  <a:pt x="21146" y="8683"/>
                </a:lnTo>
                <a:lnTo>
                  <a:pt x="21146" y="8692"/>
                </a:lnTo>
                <a:lnTo>
                  <a:pt x="21146" y="8701"/>
                </a:lnTo>
                <a:lnTo>
                  <a:pt x="21146" y="8710"/>
                </a:lnTo>
                <a:lnTo>
                  <a:pt x="21137" y="8719"/>
                </a:lnTo>
                <a:lnTo>
                  <a:pt x="21137" y="8728"/>
                </a:lnTo>
                <a:lnTo>
                  <a:pt x="21129" y="8736"/>
                </a:lnTo>
                <a:lnTo>
                  <a:pt x="21129" y="8745"/>
                </a:lnTo>
                <a:lnTo>
                  <a:pt x="21137" y="8754"/>
                </a:lnTo>
                <a:lnTo>
                  <a:pt x="21146" y="8763"/>
                </a:lnTo>
                <a:lnTo>
                  <a:pt x="21155" y="8772"/>
                </a:lnTo>
                <a:lnTo>
                  <a:pt x="21164" y="8763"/>
                </a:lnTo>
                <a:lnTo>
                  <a:pt x="21173" y="8763"/>
                </a:lnTo>
                <a:lnTo>
                  <a:pt x="21182" y="8763"/>
                </a:lnTo>
                <a:lnTo>
                  <a:pt x="21190" y="8754"/>
                </a:lnTo>
                <a:lnTo>
                  <a:pt x="21199" y="8754"/>
                </a:lnTo>
                <a:lnTo>
                  <a:pt x="21208" y="8763"/>
                </a:lnTo>
                <a:lnTo>
                  <a:pt x="21208" y="8754"/>
                </a:lnTo>
                <a:lnTo>
                  <a:pt x="21208" y="8745"/>
                </a:lnTo>
                <a:lnTo>
                  <a:pt x="21199" y="8728"/>
                </a:lnTo>
                <a:lnTo>
                  <a:pt x="21199" y="8710"/>
                </a:lnTo>
                <a:lnTo>
                  <a:pt x="21208" y="8701"/>
                </a:lnTo>
                <a:lnTo>
                  <a:pt x="21208" y="8692"/>
                </a:lnTo>
                <a:lnTo>
                  <a:pt x="21208" y="8675"/>
                </a:lnTo>
                <a:lnTo>
                  <a:pt x="21208" y="8648"/>
                </a:lnTo>
                <a:lnTo>
                  <a:pt x="21208" y="8630"/>
                </a:lnTo>
                <a:lnTo>
                  <a:pt x="21208" y="8622"/>
                </a:lnTo>
                <a:lnTo>
                  <a:pt x="21208" y="8595"/>
                </a:lnTo>
                <a:lnTo>
                  <a:pt x="21208" y="8586"/>
                </a:lnTo>
                <a:lnTo>
                  <a:pt x="21199" y="8578"/>
                </a:lnTo>
                <a:lnTo>
                  <a:pt x="21199" y="8569"/>
                </a:lnTo>
                <a:lnTo>
                  <a:pt x="21199" y="8560"/>
                </a:lnTo>
                <a:lnTo>
                  <a:pt x="21217" y="8551"/>
                </a:lnTo>
                <a:lnTo>
                  <a:pt x="21226" y="8542"/>
                </a:lnTo>
                <a:lnTo>
                  <a:pt x="21234" y="8542"/>
                </a:lnTo>
                <a:lnTo>
                  <a:pt x="21243" y="8542"/>
                </a:lnTo>
                <a:lnTo>
                  <a:pt x="21252" y="8542"/>
                </a:lnTo>
                <a:lnTo>
                  <a:pt x="21252" y="8551"/>
                </a:lnTo>
                <a:lnTo>
                  <a:pt x="21252" y="8560"/>
                </a:lnTo>
                <a:lnTo>
                  <a:pt x="21261" y="8569"/>
                </a:lnTo>
                <a:lnTo>
                  <a:pt x="21252" y="8586"/>
                </a:lnTo>
                <a:lnTo>
                  <a:pt x="21243" y="8604"/>
                </a:lnTo>
                <a:lnTo>
                  <a:pt x="21243" y="8613"/>
                </a:lnTo>
                <a:lnTo>
                  <a:pt x="21279" y="8639"/>
                </a:lnTo>
                <a:lnTo>
                  <a:pt x="21287" y="8648"/>
                </a:lnTo>
                <a:lnTo>
                  <a:pt x="21296" y="8648"/>
                </a:lnTo>
                <a:lnTo>
                  <a:pt x="21296" y="8657"/>
                </a:lnTo>
                <a:lnTo>
                  <a:pt x="21296" y="8666"/>
                </a:lnTo>
                <a:lnTo>
                  <a:pt x="21287" y="8666"/>
                </a:lnTo>
                <a:lnTo>
                  <a:pt x="21287" y="8683"/>
                </a:lnTo>
                <a:lnTo>
                  <a:pt x="21287" y="8692"/>
                </a:lnTo>
                <a:lnTo>
                  <a:pt x="21296" y="8701"/>
                </a:lnTo>
                <a:lnTo>
                  <a:pt x="21305" y="8701"/>
                </a:lnTo>
                <a:lnTo>
                  <a:pt x="21323" y="8710"/>
                </a:lnTo>
                <a:lnTo>
                  <a:pt x="21331" y="8701"/>
                </a:lnTo>
                <a:lnTo>
                  <a:pt x="21331" y="8692"/>
                </a:lnTo>
                <a:lnTo>
                  <a:pt x="21331" y="8683"/>
                </a:lnTo>
                <a:lnTo>
                  <a:pt x="21340" y="8683"/>
                </a:lnTo>
                <a:lnTo>
                  <a:pt x="21358" y="8675"/>
                </a:lnTo>
                <a:lnTo>
                  <a:pt x="21367" y="8675"/>
                </a:lnTo>
                <a:lnTo>
                  <a:pt x="21376" y="8675"/>
                </a:lnTo>
                <a:lnTo>
                  <a:pt x="21376" y="8666"/>
                </a:lnTo>
                <a:lnTo>
                  <a:pt x="21384" y="8675"/>
                </a:lnTo>
                <a:lnTo>
                  <a:pt x="21393" y="8675"/>
                </a:lnTo>
                <a:lnTo>
                  <a:pt x="21393" y="8666"/>
                </a:lnTo>
                <a:lnTo>
                  <a:pt x="21393" y="8657"/>
                </a:lnTo>
                <a:lnTo>
                  <a:pt x="21393" y="8648"/>
                </a:lnTo>
                <a:lnTo>
                  <a:pt x="21384" y="8648"/>
                </a:lnTo>
                <a:lnTo>
                  <a:pt x="21376" y="8648"/>
                </a:lnTo>
                <a:lnTo>
                  <a:pt x="21367" y="8639"/>
                </a:lnTo>
                <a:lnTo>
                  <a:pt x="21367" y="8630"/>
                </a:lnTo>
                <a:lnTo>
                  <a:pt x="21358" y="8622"/>
                </a:lnTo>
                <a:lnTo>
                  <a:pt x="21349" y="8622"/>
                </a:lnTo>
                <a:lnTo>
                  <a:pt x="21340" y="8613"/>
                </a:lnTo>
                <a:lnTo>
                  <a:pt x="21349" y="8595"/>
                </a:lnTo>
                <a:lnTo>
                  <a:pt x="21349" y="8586"/>
                </a:lnTo>
                <a:lnTo>
                  <a:pt x="21358" y="8586"/>
                </a:lnTo>
                <a:lnTo>
                  <a:pt x="21349" y="8578"/>
                </a:lnTo>
                <a:lnTo>
                  <a:pt x="21349" y="8569"/>
                </a:lnTo>
                <a:lnTo>
                  <a:pt x="21349" y="8560"/>
                </a:lnTo>
                <a:lnTo>
                  <a:pt x="21331" y="8551"/>
                </a:lnTo>
                <a:lnTo>
                  <a:pt x="21323" y="8542"/>
                </a:lnTo>
                <a:lnTo>
                  <a:pt x="21323" y="8533"/>
                </a:lnTo>
                <a:lnTo>
                  <a:pt x="21314" y="8525"/>
                </a:lnTo>
                <a:lnTo>
                  <a:pt x="21305" y="8516"/>
                </a:lnTo>
                <a:lnTo>
                  <a:pt x="21296" y="8507"/>
                </a:lnTo>
                <a:lnTo>
                  <a:pt x="21287" y="8498"/>
                </a:lnTo>
                <a:lnTo>
                  <a:pt x="21279" y="8498"/>
                </a:lnTo>
                <a:lnTo>
                  <a:pt x="21279" y="8489"/>
                </a:lnTo>
                <a:lnTo>
                  <a:pt x="21287" y="8489"/>
                </a:lnTo>
                <a:lnTo>
                  <a:pt x="21296" y="8489"/>
                </a:lnTo>
                <a:lnTo>
                  <a:pt x="21305" y="8489"/>
                </a:lnTo>
                <a:lnTo>
                  <a:pt x="21305" y="8480"/>
                </a:lnTo>
                <a:lnTo>
                  <a:pt x="21314" y="8472"/>
                </a:lnTo>
                <a:lnTo>
                  <a:pt x="21340" y="8472"/>
                </a:lnTo>
                <a:lnTo>
                  <a:pt x="21340" y="8463"/>
                </a:lnTo>
                <a:lnTo>
                  <a:pt x="21349" y="8463"/>
                </a:lnTo>
                <a:lnTo>
                  <a:pt x="21358" y="8454"/>
                </a:lnTo>
                <a:lnTo>
                  <a:pt x="21376" y="8436"/>
                </a:lnTo>
                <a:lnTo>
                  <a:pt x="21376" y="8427"/>
                </a:lnTo>
                <a:lnTo>
                  <a:pt x="21384" y="8419"/>
                </a:lnTo>
                <a:lnTo>
                  <a:pt x="21393" y="8419"/>
                </a:lnTo>
                <a:lnTo>
                  <a:pt x="21402" y="8419"/>
                </a:lnTo>
                <a:lnTo>
                  <a:pt x="21411" y="8419"/>
                </a:lnTo>
                <a:lnTo>
                  <a:pt x="21411" y="8427"/>
                </a:lnTo>
                <a:lnTo>
                  <a:pt x="21420" y="8427"/>
                </a:lnTo>
                <a:lnTo>
                  <a:pt x="21429" y="8427"/>
                </a:lnTo>
                <a:lnTo>
                  <a:pt x="21429" y="8419"/>
                </a:lnTo>
                <a:lnTo>
                  <a:pt x="21429" y="8410"/>
                </a:lnTo>
                <a:lnTo>
                  <a:pt x="21429" y="8401"/>
                </a:lnTo>
                <a:lnTo>
                  <a:pt x="21420" y="8392"/>
                </a:lnTo>
                <a:lnTo>
                  <a:pt x="21411" y="8392"/>
                </a:lnTo>
                <a:lnTo>
                  <a:pt x="21402" y="8392"/>
                </a:lnTo>
                <a:lnTo>
                  <a:pt x="21393" y="8401"/>
                </a:lnTo>
                <a:lnTo>
                  <a:pt x="21384" y="8401"/>
                </a:lnTo>
                <a:lnTo>
                  <a:pt x="21393" y="8401"/>
                </a:lnTo>
                <a:lnTo>
                  <a:pt x="21393" y="8410"/>
                </a:lnTo>
                <a:lnTo>
                  <a:pt x="21376" y="8410"/>
                </a:lnTo>
                <a:lnTo>
                  <a:pt x="21367" y="8410"/>
                </a:lnTo>
                <a:lnTo>
                  <a:pt x="21349" y="8410"/>
                </a:lnTo>
                <a:lnTo>
                  <a:pt x="21340" y="8410"/>
                </a:lnTo>
                <a:lnTo>
                  <a:pt x="21331" y="8410"/>
                </a:lnTo>
                <a:lnTo>
                  <a:pt x="21331" y="8419"/>
                </a:lnTo>
                <a:lnTo>
                  <a:pt x="21323" y="8419"/>
                </a:lnTo>
                <a:lnTo>
                  <a:pt x="21314" y="8419"/>
                </a:lnTo>
                <a:lnTo>
                  <a:pt x="21305" y="8419"/>
                </a:lnTo>
                <a:lnTo>
                  <a:pt x="21296" y="8410"/>
                </a:lnTo>
                <a:lnTo>
                  <a:pt x="21287" y="8410"/>
                </a:lnTo>
                <a:lnTo>
                  <a:pt x="21287" y="8419"/>
                </a:lnTo>
                <a:lnTo>
                  <a:pt x="21270" y="8436"/>
                </a:lnTo>
                <a:lnTo>
                  <a:pt x="21261" y="8445"/>
                </a:lnTo>
                <a:lnTo>
                  <a:pt x="21252" y="8454"/>
                </a:lnTo>
                <a:lnTo>
                  <a:pt x="21243" y="8454"/>
                </a:lnTo>
                <a:lnTo>
                  <a:pt x="21234" y="8454"/>
                </a:lnTo>
                <a:lnTo>
                  <a:pt x="21226" y="8454"/>
                </a:lnTo>
                <a:lnTo>
                  <a:pt x="21226" y="8445"/>
                </a:lnTo>
                <a:lnTo>
                  <a:pt x="21217" y="8427"/>
                </a:lnTo>
                <a:lnTo>
                  <a:pt x="21208" y="8419"/>
                </a:lnTo>
                <a:lnTo>
                  <a:pt x="21199" y="8419"/>
                </a:lnTo>
                <a:lnTo>
                  <a:pt x="21182" y="8401"/>
                </a:lnTo>
                <a:lnTo>
                  <a:pt x="21182" y="8392"/>
                </a:lnTo>
                <a:lnTo>
                  <a:pt x="21182" y="8383"/>
                </a:lnTo>
                <a:lnTo>
                  <a:pt x="21182" y="8375"/>
                </a:lnTo>
                <a:lnTo>
                  <a:pt x="21182" y="8366"/>
                </a:lnTo>
                <a:lnTo>
                  <a:pt x="21182" y="8357"/>
                </a:lnTo>
                <a:lnTo>
                  <a:pt x="21182" y="8348"/>
                </a:lnTo>
                <a:lnTo>
                  <a:pt x="21190" y="8339"/>
                </a:lnTo>
                <a:lnTo>
                  <a:pt x="21190" y="8330"/>
                </a:lnTo>
                <a:lnTo>
                  <a:pt x="21199" y="8322"/>
                </a:lnTo>
                <a:lnTo>
                  <a:pt x="21208" y="8322"/>
                </a:lnTo>
                <a:lnTo>
                  <a:pt x="21208" y="8313"/>
                </a:lnTo>
                <a:lnTo>
                  <a:pt x="21217" y="8313"/>
                </a:lnTo>
                <a:lnTo>
                  <a:pt x="21226" y="8313"/>
                </a:lnTo>
                <a:lnTo>
                  <a:pt x="21243" y="8322"/>
                </a:lnTo>
                <a:lnTo>
                  <a:pt x="21252" y="8322"/>
                </a:lnTo>
                <a:lnTo>
                  <a:pt x="21279" y="8313"/>
                </a:lnTo>
                <a:lnTo>
                  <a:pt x="21287" y="8313"/>
                </a:lnTo>
                <a:lnTo>
                  <a:pt x="21296" y="8313"/>
                </a:lnTo>
                <a:lnTo>
                  <a:pt x="21305" y="8322"/>
                </a:lnTo>
                <a:lnTo>
                  <a:pt x="21314" y="8322"/>
                </a:lnTo>
                <a:lnTo>
                  <a:pt x="21331" y="8313"/>
                </a:lnTo>
                <a:lnTo>
                  <a:pt x="21349" y="8313"/>
                </a:lnTo>
                <a:lnTo>
                  <a:pt x="21393" y="8313"/>
                </a:lnTo>
                <a:lnTo>
                  <a:pt x="21402" y="8313"/>
                </a:lnTo>
                <a:lnTo>
                  <a:pt x="21411" y="8322"/>
                </a:lnTo>
                <a:lnTo>
                  <a:pt x="21420" y="8330"/>
                </a:lnTo>
                <a:lnTo>
                  <a:pt x="21437" y="8330"/>
                </a:lnTo>
                <a:lnTo>
                  <a:pt x="21446" y="8330"/>
                </a:lnTo>
                <a:lnTo>
                  <a:pt x="21455" y="8330"/>
                </a:lnTo>
                <a:lnTo>
                  <a:pt x="21481" y="8322"/>
                </a:lnTo>
                <a:lnTo>
                  <a:pt x="21490" y="8322"/>
                </a:lnTo>
                <a:lnTo>
                  <a:pt x="21499" y="8322"/>
                </a:lnTo>
                <a:lnTo>
                  <a:pt x="21499" y="8313"/>
                </a:lnTo>
                <a:lnTo>
                  <a:pt x="21508" y="8313"/>
                </a:lnTo>
                <a:lnTo>
                  <a:pt x="21517" y="8304"/>
                </a:lnTo>
                <a:lnTo>
                  <a:pt x="21517" y="8295"/>
                </a:lnTo>
                <a:lnTo>
                  <a:pt x="21526" y="8295"/>
                </a:lnTo>
                <a:lnTo>
                  <a:pt x="21534" y="8277"/>
                </a:lnTo>
                <a:lnTo>
                  <a:pt x="21543" y="8269"/>
                </a:lnTo>
                <a:lnTo>
                  <a:pt x="21552" y="8251"/>
                </a:lnTo>
                <a:lnTo>
                  <a:pt x="21561" y="8242"/>
                </a:lnTo>
                <a:lnTo>
                  <a:pt x="21561" y="8233"/>
                </a:lnTo>
                <a:lnTo>
                  <a:pt x="21552" y="8225"/>
                </a:lnTo>
                <a:lnTo>
                  <a:pt x="21543" y="8225"/>
                </a:lnTo>
                <a:lnTo>
                  <a:pt x="21543" y="8233"/>
                </a:lnTo>
                <a:lnTo>
                  <a:pt x="21534" y="8233"/>
                </a:lnTo>
                <a:lnTo>
                  <a:pt x="21526" y="8242"/>
                </a:lnTo>
                <a:lnTo>
                  <a:pt x="21517" y="8251"/>
                </a:lnTo>
                <a:lnTo>
                  <a:pt x="21517" y="8260"/>
                </a:lnTo>
                <a:lnTo>
                  <a:pt x="21508" y="8260"/>
                </a:lnTo>
                <a:lnTo>
                  <a:pt x="21499" y="8269"/>
                </a:lnTo>
                <a:lnTo>
                  <a:pt x="21490" y="8277"/>
                </a:lnTo>
                <a:lnTo>
                  <a:pt x="21464" y="8286"/>
                </a:lnTo>
                <a:lnTo>
                  <a:pt x="21420" y="8286"/>
                </a:lnTo>
                <a:lnTo>
                  <a:pt x="21402" y="8286"/>
                </a:lnTo>
                <a:lnTo>
                  <a:pt x="21393" y="8286"/>
                </a:lnTo>
                <a:lnTo>
                  <a:pt x="21384" y="8286"/>
                </a:lnTo>
                <a:lnTo>
                  <a:pt x="21376" y="8286"/>
                </a:lnTo>
                <a:lnTo>
                  <a:pt x="21367" y="8277"/>
                </a:lnTo>
                <a:lnTo>
                  <a:pt x="21358" y="8277"/>
                </a:lnTo>
                <a:lnTo>
                  <a:pt x="21331" y="8277"/>
                </a:lnTo>
                <a:lnTo>
                  <a:pt x="21314" y="8269"/>
                </a:lnTo>
                <a:lnTo>
                  <a:pt x="21296" y="8277"/>
                </a:lnTo>
                <a:lnTo>
                  <a:pt x="21296" y="8269"/>
                </a:lnTo>
                <a:lnTo>
                  <a:pt x="21287" y="8269"/>
                </a:lnTo>
                <a:lnTo>
                  <a:pt x="21287" y="8260"/>
                </a:lnTo>
                <a:lnTo>
                  <a:pt x="21279" y="8260"/>
                </a:lnTo>
                <a:lnTo>
                  <a:pt x="21270" y="8260"/>
                </a:lnTo>
                <a:lnTo>
                  <a:pt x="21261" y="8251"/>
                </a:lnTo>
                <a:lnTo>
                  <a:pt x="21252" y="8251"/>
                </a:lnTo>
                <a:lnTo>
                  <a:pt x="21243" y="8260"/>
                </a:lnTo>
                <a:lnTo>
                  <a:pt x="21234" y="8269"/>
                </a:lnTo>
                <a:lnTo>
                  <a:pt x="21234" y="8277"/>
                </a:lnTo>
                <a:lnTo>
                  <a:pt x="21226" y="8286"/>
                </a:lnTo>
                <a:lnTo>
                  <a:pt x="21217" y="8295"/>
                </a:lnTo>
                <a:lnTo>
                  <a:pt x="21208" y="8286"/>
                </a:lnTo>
                <a:lnTo>
                  <a:pt x="21199" y="8277"/>
                </a:lnTo>
                <a:lnTo>
                  <a:pt x="21199" y="8286"/>
                </a:lnTo>
                <a:lnTo>
                  <a:pt x="21190" y="8295"/>
                </a:lnTo>
                <a:lnTo>
                  <a:pt x="21182" y="8295"/>
                </a:lnTo>
                <a:lnTo>
                  <a:pt x="21182" y="8304"/>
                </a:lnTo>
                <a:lnTo>
                  <a:pt x="21182" y="8313"/>
                </a:lnTo>
                <a:lnTo>
                  <a:pt x="21173" y="8322"/>
                </a:lnTo>
                <a:lnTo>
                  <a:pt x="21164" y="8330"/>
                </a:lnTo>
                <a:lnTo>
                  <a:pt x="21164" y="8339"/>
                </a:lnTo>
                <a:lnTo>
                  <a:pt x="21164" y="8348"/>
                </a:lnTo>
                <a:lnTo>
                  <a:pt x="21164" y="8357"/>
                </a:lnTo>
                <a:lnTo>
                  <a:pt x="21155" y="8357"/>
                </a:lnTo>
                <a:lnTo>
                  <a:pt x="21164" y="8383"/>
                </a:lnTo>
                <a:lnTo>
                  <a:pt x="21164" y="8401"/>
                </a:lnTo>
                <a:lnTo>
                  <a:pt x="21164" y="8410"/>
                </a:lnTo>
                <a:lnTo>
                  <a:pt x="21155" y="8401"/>
                </a:lnTo>
                <a:close/>
                <a:moveTo>
                  <a:pt x="21358" y="7624"/>
                </a:moveTo>
                <a:lnTo>
                  <a:pt x="21358" y="7633"/>
                </a:lnTo>
                <a:lnTo>
                  <a:pt x="21358" y="7642"/>
                </a:lnTo>
                <a:lnTo>
                  <a:pt x="21367" y="7660"/>
                </a:lnTo>
                <a:lnTo>
                  <a:pt x="21376" y="7660"/>
                </a:lnTo>
                <a:lnTo>
                  <a:pt x="21384" y="7668"/>
                </a:lnTo>
                <a:lnTo>
                  <a:pt x="21393" y="7686"/>
                </a:lnTo>
                <a:lnTo>
                  <a:pt x="21402" y="7686"/>
                </a:lnTo>
                <a:lnTo>
                  <a:pt x="21411" y="7686"/>
                </a:lnTo>
                <a:lnTo>
                  <a:pt x="21420" y="7677"/>
                </a:lnTo>
                <a:lnTo>
                  <a:pt x="21420" y="7668"/>
                </a:lnTo>
                <a:lnTo>
                  <a:pt x="21411" y="7651"/>
                </a:lnTo>
                <a:lnTo>
                  <a:pt x="21411" y="7642"/>
                </a:lnTo>
                <a:lnTo>
                  <a:pt x="21411" y="7624"/>
                </a:lnTo>
                <a:lnTo>
                  <a:pt x="21420" y="7616"/>
                </a:lnTo>
                <a:lnTo>
                  <a:pt x="21420" y="7607"/>
                </a:lnTo>
                <a:lnTo>
                  <a:pt x="21420" y="7598"/>
                </a:lnTo>
                <a:lnTo>
                  <a:pt x="21429" y="7580"/>
                </a:lnTo>
                <a:lnTo>
                  <a:pt x="21437" y="7571"/>
                </a:lnTo>
                <a:lnTo>
                  <a:pt x="21437" y="7563"/>
                </a:lnTo>
                <a:lnTo>
                  <a:pt x="21437" y="7554"/>
                </a:lnTo>
                <a:lnTo>
                  <a:pt x="21420" y="7545"/>
                </a:lnTo>
                <a:lnTo>
                  <a:pt x="21411" y="7545"/>
                </a:lnTo>
                <a:lnTo>
                  <a:pt x="21402" y="7554"/>
                </a:lnTo>
                <a:lnTo>
                  <a:pt x="21393" y="7554"/>
                </a:lnTo>
                <a:lnTo>
                  <a:pt x="21393" y="7563"/>
                </a:lnTo>
                <a:lnTo>
                  <a:pt x="21393" y="7571"/>
                </a:lnTo>
                <a:lnTo>
                  <a:pt x="21384" y="7580"/>
                </a:lnTo>
                <a:lnTo>
                  <a:pt x="21384" y="7589"/>
                </a:lnTo>
                <a:lnTo>
                  <a:pt x="21384" y="7598"/>
                </a:lnTo>
                <a:lnTo>
                  <a:pt x="21384" y="7607"/>
                </a:lnTo>
                <a:lnTo>
                  <a:pt x="21384" y="7616"/>
                </a:lnTo>
                <a:lnTo>
                  <a:pt x="21376" y="7616"/>
                </a:lnTo>
                <a:lnTo>
                  <a:pt x="21367" y="7616"/>
                </a:lnTo>
                <a:close/>
                <a:moveTo>
                  <a:pt x="21473" y="7527"/>
                </a:moveTo>
                <a:lnTo>
                  <a:pt x="21473" y="7536"/>
                </a:lnTo>
                <a:lnTo>
                  <a:pt x="21464" y="7545"/>
                </a:lnTo>
                <a:lnTo>
                  <a:pt x="21464" y="7563"/>
                </a:lnTo>
                <a:lnTo>
                  <a:pt x="21455" y="7580"/>
                </a:lnTo>
                <a:lnTo>
                  <a:pt x="21446" y="7598"/>
                </a:lnTo>
                <a:lnTo>
                  <a:pt x="21437" y="7607"/>
                </a:lnTo>
                <a:lnTo>
                  <a:pt x="21429" y="7624"/>
                </a:lnTo>
                <a:lnTo>
                  <a:pt x="21420" y="7651"/>
                </a:lnTo>
                <a:lnTo>
                  <a:pt x="21420" y="7660"/>
                </a:lnTo>
                <a:lnTo>
                  <a:pt x="21429" y="7660"/>
                </a:lnTo>
                <a:lnTo>
                  <a:pt x="21437" y="7651"/>
                </a:lnTo>
                <a:lnTo>
                  <a:pt x="21446" y="7624"/>
                </a:lnTo>
                <a:lnTo>
                  <a:pt x="21446" y="7616"/>
                </a:lnTo>
                <a:lnTo>
                  <a:pt x="21446" y="7607"/>
                </a:lnTo>
                <a:lnTo>
                  <a:pt x="21455" y="7598"/>
                </a:lnTo>
                <a:lnTo>
                  <a:pt x="21464" y="7598"/>
                </a:lnTo>
                <a:lnTo>
                  <a:pt x="21473" y="7598"/>
                </a:lnTo>
                <a:lnTo>
                  <a:pt x="21473" y="7589"/>
                </a:lnTo>
                <a:lnTo>
                  <a:pt x="21473" y="7571"/>
                </a:lnTo>
                <a:lnTo>
                  <a:pt x="21473" y="7563"/>
                </a:lnTo>
                <a:lnTo>
                  <a:pt x="21473" y="7554"/>
                </a:lnTo>
                <a:lnTo>
                  <a:pt x="21473" y="7545"/>
                </a:lnTo>
                <a:lnTo>
                  <a:pt x="21473" y="7536"/>
                </a:lnTo>
                <a:close/>
                <a:moveTo>
                  <a:pt x="21446" y="7668"/>
                </a:moveTo>
                <a:lnTo>
                  <a:pt x="21437" y="7677"/>
                </a:lnTo>
                <a:lnTo>
                  <a:pt x="21437" y="7686"/>
                </a:lnTo>
                <a:lnTo>
                  <a:pt x="21446" y="7686"/>
                </a:lnTo>
                <a:lnTo>
                  <a:pt x="21446" y="7677"/>
                </a:lnTo>
                <a:close/>
                <a:moveTo>
                  <a:pt x="21499" y="7571"/>
                </a:moveTo>
                <a:lnTo>
                  <a:pt x="21499" y="7563"/>
                </a:lnTo>
                <a:lnTo>
                  <a:pt x="21490" y="7571"/>
                </a:lnTo>
                <a:close/>
                <a:moveTo>
                  <a:pt x="21481" y="7616"/>
                </a:moveTo>
                <a:lnTo>
                  <a:pt x="21473" y="7616"/>
                </a:lnTo>
                <a:lnTo>
                  <a:pt x="21464" y="7624"/>
                </a:lnTo>
                <a:lnTo>
                  <a:pt x="21455" y="7633"/>
                </a:lnTo>
                <a:lnTo>
                  <a:pt x="21464" y="7633"/>
                </a:lnTo>
                <a:lnTo>
                  <a:pt x="21464" y="7642"/>
                </a:lnTo>
                <a:lnTo>
                  <a:pt x="21481" y="7651"/>
                </a:lnTo>
                <a:lnTo>
                  <a:pt x="21499" y="7642"/>
                </a:lnTo>
                <a:lnTo>
                  <a:pt x="21508" y="7633"/>
                </a:lnTo>
                <a:lnTo>
                  <a:pt x="21517" y="7633"/>
                </a:lnTo>
                <a:lnTo>
                  <a:pt x="21517" y="7624"/>
                </a:lnTo>
                <a:lnTo>
                  <a:pt x="21517" y="7616"/>
                </a:lnTo>
                <a:lnTo>
                  <a:pt x="21508" y="7616"/>
                </a:lnTo>
                <a:lnTo>
                  <a:pt x="21499" y="7607"/>
                </a:lnTo>
                <a:lnTo>
                  <a:pt x="21481" y="7607"/>
                </a:lnTo>
                <a:close/>
                <a:moveTo>
                  <a:pt x="21534" y="7501"/>
                </a:moveTo>
                <a:lnTo>
                  <a:pt x="21526" y="7492"/>
                </a:lnTo>
                <a:lnTo>
                  <a:pt x="21526" y="7501"/>
                </a:lnTo>
                <a:close/>
                <a:moveTo>
                  <a:pt x="23175" y="8745"/>
                </a:moveTo>
                <a:lnTo>
                  <a:pt x="23175" y="8736"/>
                </a:lnTo>
                <a:lnTo>
                  <a:pt x="23175" y="8728"/>
                </a:lnTo>
                <a:lnTo>
                  <a:pt x="23167" y="8736"/>
                </a:lnTo>
                <a:lnTo>
                  <a:pt x="23167" y="8745"/>
                </a:lnTo>
                <a:close/>
                <a:moveTo>
                  <a:pt x="21561" y="7607"/>
                </a:moveTo>
                <a:lnTo>
                  <a:pt x="21552" y="7607"/>
                </a:lnTo>
                <a:lnTo>
                  <a:pt x="21561" y="7616"/>
                </a:lnTo>
                <a:lnTo>
                  <a:pt x="21570" y="7624"/>
                </a:lnTo>
                <a:lnTo>
                  <a:pt x="21570" y="7616"/>
                </a:lnTo>
                <a:close/>
                <a:moveTo>
                  <a:pt x="21331" y="7421"/>
                </a:moveTo>
                <a:lnTo>
                  <a:pt x="21323" y="7430"/>
                </a:lnTo>
                <a:lnTo>
                  <a:pt x="21323" y="7439"/>
                </a:lnTo>
                <a:lnTo>
                  <a:pt x="21323" y="7448"/>
                </a:lnTo>
                <a:lnTo>
                  <a:pt x="21323" y="7457"/>
                </a:lnTo>
                <a:lnTo>
                  <a:pt x="21323" y="7466"/>
                </a:lnTo>
                <a:lnTo>
                  <a:pt x="21331" y="7448"/>
                </a:lnTo>
                <a:lnTo>
                  <a:pt x="21331" y="7430"/>
                </a:lnTo>
                <a:close/>
                <a:moveTo>
                  <a:pt x="21314" y="7871"/>
                </a:moveTo>
                <a:lnTo>
                  <a:pt x="21323" y="7880"/>
                </a:lnTo>
                <a:lnTo>
                  <a:pt x="21331" y="7880"/>
                </a:lnTo>
                <a:lnTo>
                  <a:pt x="21340" y="7880"/>
                </a:lnTo>
                <a:lnTo>
                  <a:pt x="21340" y="7871"/>
                </a:lnTo>
                <a:lnTo>
                  <a:pt x="21349" y="7871"/>
                </a:lnTo>
                <a:lnTo>
                  <a:pt x="21349" y="7863"/>
                </a:lnTo>
                <a:lnTo>
                  <a:pt x="21331" y="7854"/>
                </a:lnTo>
                <a:lnTo>
                  <a:pt x="21323" y="7863"/>
                </a:lnTo>
                <a:lnTo>
                  <a:pt x="21314" y="7863"/>
                </a:lnTo>
                <a:close/>
                <a:moveTo>
                  <a:pt x="21596" y="7589"/>
                </a:moveTo>
                <a:lnTo>
                  <a:pt x="21587" y="7589"/>
                </a:lnTo>
                <a:lnTo>
                  <a:pt x="21587" y="7598"/>
                </a:lnTo>
                <a:lnTo>
                  <a:pt x="21587" y="7607"/>
                </a:lnTo>
                <a:lnTo>
                  <a:pt x="21579" y="7607"/>
                </a:lnTo>
                <a:lnTo>
                  <a:pt x="21587" y="7616"/>
                </a:lnTo>
                <a:lnTo>
                  <a:pt x="21596" y="7624"/>
                </a:lnTo>
                <a:lnTo>
                  <a:pt x="21596" y="7616"/>
                </a:lnTo>
                <a:lnTo>
                  <a:pt x="21596" y="7598"/>
                </a:lnTo>
                <a:close/>
                <a:moveTo>
                  <a:pt x="21287" y="7430"/>
                </a:moveTo>
                <a:lnTo>
                  <a:pt x="21287" y="7421"/>
                </a:lnTo>
                <a:lnTo>
                  <a:pt x="21287" y="7413"/>
                </a:lnTo>
                <a:lnTo>
                  <a:pt x="21287" y="7404"/>
                </a:lnTo>
                <a:lnTo>
                  <a:pt x="21287" y="7395"/>
                </a:lnTo>
                <a:lnTo>
                  <a:pt x="21287" y="7386"/>
                </a:lnTo>
                <a:lnTo>
                  <a:pt x="21279" y="7377"/>
                </a:lnTo>
                <a:lnTo>
                  <a:pt x="21270" y="7368"/>
                </a:lnTo>
                <a:lnTo>
                  <a:pt x="21261" y="7368"/>
                </a:lnTo>
                <a:lnTo>
                  <a:pt x="21252" y="7368"/>
                </a:lnTo>
                <a:lnTo>
                  <a:pt x="21252" y="7360"/>
                </a:lnTo>
                <a:lnTo>
                  <a:pt x="21243" y="7360"/>
                </a:lnTo>
                <a:lnTo>
                  <a:pt x="21234" y="7360"/>
                </a:lnTo>
                <a:lnTo>
                  <a:pt x="21226" y="7360"/>
                </a:lnTo>
                <a:lnTo>
                  <a:pt x="21208" y="7360"/>
                </a:lnTo>
                <a:lnTo>
                  <a:pt x="21199" y="7368"/>
                </a:lnTo>
                <a:lnTo>
                  <a:pt x="21208" y="7368"/>
                </a:lnTo>
                <a:lnTo>
                  <a:pt x="21217" y="7377"/>
                </a:lnTo>
                <a:lnTo>
                  <a:pt x="21226" y="7386"/>
                </a:lnTo>
                <a:lnTo>
                  <a:pt x="21234" y="7395"/>
                </a:lnTo>
                <a:lnTo>
                  <a:pt x="21234" y="7404"/>
                </a:lnTo>
                <a:lnTo>
                  <a:pt x="21234" y="7413"/>
                </a:lnTo>
                <a:lnTo>
                  <a:pt x="21243" y="7421"/>
                </a:lnTo>
                <a:lnTo>
                  <a:pt x="21243" y="7430"/>
                </a:lnTo>
                <a:lnTo>
                  <a:pt x="21252" y="7439"/>
                </a:lnTo>
                <a:lnTo>
                  <a:pt x="21252" y="7448"/>
                </a:lnTo>
                <a:lnTo>
                  <a:pt x="21261" y="7448"/>
                </a:lnTo>
                <a:lnTo>
                  <a:pt x="21261" y="7457"/>
                </a:lnTo>
                <a:lnTo>
                  <a:pt x="21270" y="7457"/>
                </a:lnTo>
                <a:lnTo>
                  <a:pt x="21270" y="7448"/>
                </a:lnTo>
                <a:lnTo>
                  <a:pt x="21279" y="7448"/>
                </a:lnTo>
                <a:lnTo>
                  <a:pt x="21279" y="7439"/>
                </a:lnTo>
                <a:close/>
                <a:moveTo>
                  <a:pt x="21270" y="7907"/>
                </a:moveTo>
                <a:lnTo>
                  <a:pt x="21270" y="7916"/>
                </a:lnTo>
                <a:lnTo>
                  <a:pt x="21261" y="7907"/>
                </a:lnTo>
                <a:lnTo>
                  <a:pt x="21252" y="7907"/>
                </a:lnTo>
                <a:lnTo>
                  <a:pt x="21243" y="7916"/>
                </a:lnTo>
                <a:lnTo>
                  <a:pt x="21252" y="7916"/>
                </a:lnTo>
                <a:lnTo>
                  <a:pt x="21261" y="7924"/>
                </a:lnTo>
                <a:lnTo>
                  <a:pt x="21270" y="7916"/>
                </a:lnTo>
                <a:lnTo>
                  <a:pt x="21270" y="7924"/>
                </a:lnTo>
                <a:lnTo>
                  <a:pt x="21279" y="7916"/>
                </a:lnTo>
                <a:close/>
                <a:moveTo>
                  <a:pt x="21455" y="7536"/>
                </a:moveTo>
                <a:lnTo>
                  <a:pt x="21455" y="7527"/>
                </a:lnTo>
                <a:lnTo>
                  <a:pt x="21446" y="7527"/>
                </a:lnTo>
                <a:close/>
                <a:moveTo>
                  <a:pt x="21411" y="7404"/>
                </a:moveTo>
                <a:lnTo>
                  <a:pt x="21402" y="7386"/>
                </a:lnTo>
                <a:lnTo>
                  <a:pt x="21393" y="7386"/>
                </a:lnTo>
                <a:lnTo>
                  <a:pt x="21393" y="7395"/>
                </a:lnTo>
                <a:lnTo>
                  <a:pt x="21402" y="7395"/>
                </a:lnTo>
                <a:lnTo>
                  <a:pt x="21411" y="7404"/>
                </a:lnTo>
                <a:lnTo>
                  <a:pt x="21420" y="7413"/>
                </a:lnTo>
                <a:lnTo>
                  <a:pt x="21429" y="7421"/>
                </a:lnTo>
                <a:lnTo>
                  <a:pt x="21420" y="7404"/>
                </a:lnTo>
                <a:close/>
                <a:moveTo>
                  <a:pt x="21367" y="7580"/>
                </a:moveTo>
                <a:lnTo>
                  <a:pt x="21376" y="7580"/>
                </a:lnTo>
                <a:lnTo>
                  <a:pt x="21376" y="7571"/>
                </a:lnTo>
                <a:lnTo>
                  <a:pt x="21376" y="7563"/>
                </a:lnTo>
                <a:lnTo>
                  <a:pt x="21367" y="7563"/>
                </a:lnTo>
                <a:lnTo>
                  <a:pt x="21367" y="7571"/>
                </a:lnTo>
                <a:lnTo>
                  <a:pt x="21367" y="7580"/>
                </a:lnTo>
                <a:lnTo>
                  <a:pt x="21367" y="7589"/>
                </a:lnTo>
                <a:close/>
                <a:moveTo>
                  <a:pt x="21623" y="7633"/>
                </a:moveTo>
                <a:lnTo>
                  <a:pt x="21631" y="7633"/>
                </a:lnTo>
                <a:lnTo>
                  <a:pt x="21631" y="7624"/>
                </a:lnTo>
                <a:lnTo>
                  <a:pt x="21623" y="7616"/>
                </a:lnTo>
                <a:lnTo>
                  <a:pt x="21623" y="7624"/>
                </a:lnTo>
                <a:close/>
                <a:moveTo>
                  <a:pt x="21596" y="8101"/>
                </a:moveTo>
                <a:lnTo>
                  <a:pt x="21587" y="8092"/>
                </a:lnTo>
                <a:lnTo>
                  <a:pt x="21587" y="8083"/>
                </a:lnTo>
                <a:lnTo>
                  <a:pt x="21579" y="8074"/>
                </a:lnTo>
                <a:lnTo>
                  <a:pt x="21579" y="8083"/>
                </a:lnTo>
                <a:lnTo>
                  <a:pt x="21579" y="8092"/>
                </a:lnTo>
                <a:lnTo>
                  <a:pt x="21587" y="8092"/>
                </a:lnTo>
                <a:lnTo>
                  <a:pt x="21587" y="8101"/>
                </a:lnTo>
                <a:close/>
                <a:moveTo>
                  <a:pt x="21579" y="8145"/>
                </a:moveTo>
                <a:lnTo>
                  <a:pt x="21570" y="8154"/>
                </a:lnTo>
                <a:lnTo>
                  <a:pt x="21579" y="8163"/>
                </a:lnTo>
                <a:lnTo>
                  <a:pt x="21579" y="8154"/>
                </a:lnTo>
                <a:close/>
                <a:moveTo>
                  <a:pt x="21605" y="8931"/>
                </a:moveTo>
                <a:lnTo>
                  <a:pt x="21605" y="8939"/>
                </a:lnTo>
                <a:lnTo>
                  <a:pt x="21614" y="8931"/>
                </a:lnTo>
                <a:lnTo>
                  <a:pt x="21623" y="8931"/>
                </a:lnTo>
                <a:lnTo>
                  <a:pt x="21631" y="8931"/>
                </a:lnTo>
                <a:lnTo>
                  <a:pt x="21640" y="8931"/>
                </a:lnTo>
                <a:lnTo>
                  <a:pt x="21658" y="8931"/>
                </a:lnTo>
                <a:lnTo>
                  <a:pt x="21658" y="8922"/>
                </a:lnTo>
                <a:lnTo>
                  <a:pt x="21667" y="8922"/>
                </a:lnTo>
                <a:lnTo>
                  <a:pt x="21676" y="8922"/>
                </a:lnTo>
                <a:lnTo>
                  <a:pt x="21676" y="8913"/>
                </a:lnTo>
                <a:lnTo>
                  <a:pt x="21667" y="8904"/>
                </a:lnTo>
                <a:lnTo>
                  <a:pt x="21649" y="8904"/>
                </a:lnTo>
                <a:lnTo>
                  <a:pt x="21649" y="8913"/>
                </a:lnTo>
                <a:lnTo>
                  <a:pt x="21631" y="8913"/>
                </a:lnTo>
                <a:lnTo>
                  <a:pt x="21623" y="8913"/>
                </a:lnTo>
                <a:lnTo>
                  <a:pt x="21614" y="8913"/>
                </a:lnTo>
                <a:lnTo>
                  <a:pt x="21605" y="8922"/>
                </a:lnTo>
                <a:close/>
                <a:moveTo>
                  <a:pt x="21711" y="8410"/>
                </a:moveTo>
                <a:lnTo>
                  <a:pt x="21711" y="8401"/>
                </a:lnTo>
                <a:lnTo>
                  <a:pt x="21711" y="8392"/>
                </a:lnTo>
                <a:lnTo>
                  <a:pt x="21702" y="8410"/>
                </a:lnTo>
                <a:close/>
                <a:moveTo>
                  <a:pt x="21728" y="8401"/>
                </a:moveTo>
                <a:lnTo>
                  <a:pt x="21728" y="8410"/>
                </a:lnTo>
                <a:lnTo>
                  <a:pt x="21737" y="8410"/>
                </a:lnTo>
                <a:lnTo>
                  <a:pt x="21746" y="8419"/>
                </a:lnTo>
                <a:lnTo>
                  <a:pt x="21755" y="8410"/>
                </a:lnTo>
                <a:lnTo>
                  <a:pt x="21755" y="8401"/>
                </a:lnTo>
                <a:lnTo>
                  <a:pt x="21737" y="8401"/>
                </a:lnTo>
                <a:lnTo>
                  <a:pt x="21737" y="8392"/>
                </a:lnTo>
                <a:lnTo>
                  <a:pt x="21746" y="8383"/>
                </a:lnTo>
                <a:lnTo>
                  <a:pt x="21737" y="8375"/>
                </a:lnTo>
                <a:lnTo>
                  <a:pt x="21728" y="8375"/>
                </a:lnTo>
                <a:lnTo>
                  <a:pt x="21728" y="8383"/>
                </a:lnTo>
                <a:lnTo>
                  <a:pt x="21720" y="8375"/>
                </a:lnTo>
                <a:lnTo>
                  <a:pt x="21720" y="8383"/>
                </a:lnTo>
                <a:lnTo>
                  <a:pt x="21711" y="8383"/>
                </a:lnTo>
                <a:lnTo>
                  <a:pt x="21720" y="8392"/>
                </a:lnTo>
                <a:close/>
                <a:moveTo>
                  <a:pt x="21931" y="8357"/>
                </a:moveTo>
                <a:lnTo>
                  <a:pt x="21931" y="8366"/>
                </a:lnTo>
                <a:lnTo>
                  <a:pt x="21940" y="8375"/>
                </a:lnTo>
                <a:lnTo>
                  <a:pt x="21949" y="8375"/>
                </a:lnTo>
                <a:lnTo>
                  <a:pt x="21958" y="8375"/>
                </a:lnTo>
                <a:lnTo>
                  <a:pt x="21967" y="8375"/>
                </a:lnTo>
                <a:lnTo>
                  <a:pt x="21967" y="8383"/>
                </a:lnTo>
                <a:lnTo>
                  <a:pt x="21976" y="8383"/>
                </a:lnTo>
                <a:lnTo>
                  <a:pt x="21976" y="8375"/>
                </a:lnTo>
                <a:lnTo>
                  <a:pt x="21967" y="8375"/>
                </a:lnTo>
                <a:lnTo>
                  <a:pt x="21967" y="8366"/>
                </a:lnTo>
                <a:lnTo>
                  <a:pt x="21958" y="8366"/>
                </a:lnTo>
                <a:lnTo>
                  <a:pt x="21958" y="8357"/>
                </a:lnTo>
                <a:lnTo>
                  <a:pt x="21967" y="8357"/>
                </a:lnTo>
                <a:lnTo>
                  <a:pt x="21976" y="8366"/>
                </a:lnTo>
                <a:lnTo>
                  <a:pt x="21976" y="8375"/>
                </a:lnTo>
                <a:lnTo>
                  <a:pt x="21984" y="8375"/>
                </a:lnTo>
                <a:lnTo>
                  <a:pt x="21993" y="8375"/>
                </a:lnTo>
                <a:lnTo>
                  <a:pt x="22002" y="8375"/>
                </a:lnTo>
                <a:lnTo>
                  <a:pt x="22011" y="8375"/>
                </a:lnTo>
                <a:lnTo>
                  <a:pt x="22011" y="8366"/>
                </a:lnTo>
                <a:lnTo>
                  <a:pt x="21984" y="8357"/>
                </a:lnTo>
                <a:lnTo>
                  <a:pt x="21976" y="8348"/>
                </a:lnTo>
                <a:lnTo>
                  <a:pt x="21967" y="8357"/>
                </a:lnTo>
                <a:lnTo>
                  <a:pt x="21958" y="8357"/>
                </a:lnTo>
                <a:lnTo>
                  <a:pt x="21949" y="8357"/>
                </a:lnTo>
                <a:lnTo>
                  <a:pt x="21940" y="8357"/>
                </a:lnTo>
                <a:close/>
                <a:moveTo>
                  <a:pt x="21605" y="7845"/>
                </a:moveTo>
                <a:lnTo>
                  <a:pt x="21605" y="7827"/>
                </a:lnTo>
                <a:lnTo>
                  <a:pt x="21596" y="7827"/>
                </a:lnTo>
                <a:lnTo>
                  <a:pt x="21596" y="7836"/>
                </a:lnTo>
                <a:close/>
                <a:moveTo>
                  <a:pt x="21623" y="8533"/>
                </a:moveTo>
                <a:lnTo>
                  <a:pt x="21623" y="8525"/>
                </a:lnTo>
                <a:lnTo>
                  <a:pt x="21614" y="8507"/>
                </a:lnTo>
                <a:lnTo>
                  <a:pt x="21623" y="8498"/>
                </a:lnTo>
                <a:lnTo>
                  <a:pt x="21614" y="8498"/>
                </a:lnTo>
                <a:lnTo>
                  <a:pt x="21605" y="8507"/>
                </a:lnTo>
                <a:lnTo>
                  <a:pt x="21614" y="8516"/>
                </a:lnTo>
                <a:lnTo>
                  <a:pt x="21614" y="8525"/>
                </a:lnTo>
                <a:close/>
                <a:moveTo>
                  <a:pt x="21579" y="8957"/>
                </a:moveTo>
                <a:lnTo>
                  <a:pt x="21587" y="8957"/>
                </a:lnTo>
                <a:lnTo>
                  <a:pt x="21596" y="8948"/>
                </a:lnTo>
                <a:lnTo>
                  <a:pt x="21587" y="8948"/>
                </a:lnTo>
                <a:close/>
                <a:moveTo>
                  <a:pt x="21870" y="8357"/>
                </a:moveTo>
                <a:lnTo>
                  <a:pt x="21878" y="8366"/>
                </a:lnTo>
                <a:lnTo>
                  <a:pt x="21861" y="8348"/>
                </a:lnTo>
                <a:close/>
                <a:moveTo>
                  <a:pt x="21861" y="6240"/>
                </a:moveTo>
                <a:lnTo>
                  <a:pt x="21852" y="6240"/>
                </a:lnTo>
                <a:lnTo>
                  <a:pt x="21861" y="6240"/>
                </a:lnTo>
                <a:lnTo>
                  <a:pt x="21861" y="6249"/>
                </a:lnTo>
                <a:close/>
                <a:moveTo>
                  <a:pt x="21914" y="5913"/>
                </a:moveTo>
                <a:lnTo>
                  <a:pt x="21923" y="5913"/>
                </a:lnTo>
                <a:lnTo>
                  <a:pt x="21931" y="5904"/>
                </a:lnTo>
                <a:lnTo>
                  <a:pt x="21931" y="5887"/>
                </a:lnTo>
                <a:lnTo>
                  <a:pt x="21923" y="5887"/>
                </a:lnTo>
                <a:lnTo>
                  <a:pt x="21914" y="5887"/>
                </a:lnTo>
                <a:lnTo>
                  <a:pt x="21914" y="5896"/>
                </a:lnTo>
                <a:lnTo>
                  <a:pt x="21914" y="5904"/>
                </a:lnTo>
                <a:close/>
                <a:moveTo>
                  <a:pt x="21896" y="8489"/>
                </a:moveTo>
                <a:lnTo>
                  <a:pt x="21905" y="8498"/>
                </a:lnTo>
                <a:lnTo>
                  <a:pt x="21923" y="8498"/>
                </a:lnTo>
                <a:lnTo>
                  <a:pt x="21931" y="8498"/>
                </a:lnTo>
                <a:lnTo>
                  <a:pt x="21940" y="8498"/>
                </a:lnTo>
                <a:lnTo>
                  <a:pt x="21940" y="8489"/>
                </a:lnTo>
                <a:lnTo>
                  <a:pt x="21940" y="8480"/>
                </a:lnTo>
                <a:lnTo>
                  <a:pt x="21940" y="8472"/>
                </a:lnTo>
                <a:lnTo>
                  <a:pt x="21931" y="8480"/>
                </a:lnTo>
                <a:lnTo>
                  <a:pt x="21923" y="8480"/>
                </a:lnTo>
                <a:lnTo>
                  <a:pt x="21914" y="8480"/>
                </a:lnTo>
                <a:close/>
                <a:moveTo>
                  <a:pt x="21728" y="8348"/>
                </a:moveTo>
                <a:lnTo>
                  <a:pt x="21728" y="8339"/>
                </a:lnTo>
                <a:lnTo>
                  <a:pt x="21720" y="8339"/>
                </a:lnTo>
                <a:lnTo>
                  <a:pt x="21720" y="8348"/>
                </a:lnTo>
                <a:lnTo>
                  <a:pt x="21728" y="8357"/>
                </a:lnTo>
                <a:close/>
                <a:moveTo>
                  <a:pt x="21720" y="8913"/>
                </a:moveTo>
                <a:lnTo>
                  <a:pt x="21728" y="8904"/>
                </a:lnTo>
                <a:lnTo>
                  <a:pt x="21720" y="8904"/>
                </a:lnTo>
                <a:close/>
                <a:moveTo>
                  <a:pt x="21764" y="8957"/>
                </a:moveTo>
                <a:lnTo>
                  <a:pt x="21773" y="8948"/>
                </a:lnTo>
                <a:lnTo>
                  <a:pt x="21764" y="8948"/>
                </a:lnTo>
                <a:lnTo>
                  <a:pt x="21755" y="8948"/>
                </a:lnTo>
                <a:lnTo>
                  <a:pt x="21746" y="8948"/>
                </a:lnTo>
                <a:lnTo>
                  <a:pt x="21755" y="8948"/>
                </a:lnTo>
                <a:close/>
                <a:moveTo>
                  <a:pt x="21755" y="8569"/>
                </a:moveTo>
                <a:lnTo>
                  <a:pt x="21764" y="8569"/>
                </a:lnTo>
                <a:close/>
                <a:moveTo>
                  <a:pt x="21570" y="8489"/>
                </a:moveTo>
                <a:lnTo>
                  <a:pt x="21579" y="8489"/>
                </a:lnTo>
                <a:lnTo>
                  <a:pt x="21605" y="8489"/>
                </a:lnTo>
                <a:lnTo>
                  <a:pt x="21614" y="8489"/>
                </a:lnTo>
                <a:lnTo>
                  <a:pt x="21640" y="8489"/>
                </a:lnTo>
                <a:lnTo>
                  <a:pt x="21640" y="8480"/>
                </a:lnTo>
                <a:lnTo>
                  <a:pt x="21623" y="8480"/>
                </a:lnTo>
                <a:lnTo>
                  <a:pt x="21596" y="8480"/>
                </a:lnTo>
                <a:lnTo>
                  <a:pt x="21587" y="8480"/>
                </a:lnTo>
                <a:lnTo>
                  <a:pt x="21579" y="8480"/>
                </a:lnTo>
                <a:close/>
                <a:moveTo>
                  <a:pt x="21420" y="8966"/>
                </a:moveTo>
                <a:lnTo>
                  <a:pt x="21420" y="8957"/>
                </a:lnTo>
                <a:lnTo>
                  <a:pt x="21411" y="8957"/>
                </a:lnTo>
                <a:lnTo>
                  <a:pt x="21402" y="8957"/>
                </a:lnTo>
                <a:lnTo>
                  <a:pt x="21402" y="8966"/>
                </a:lnTo>
                <a:close/>
                <a:moveTo>
                  <a:pt x="21411" y="8480"/>
                </a:moveTo>
                <a:lnTo>
                  <a:pt x="21402" y="8480"/>
                </a:lnTo>
                <a:lnTo>
                  <a:pt x="21402" y="8489"/>
                </a:lnTo>
                <a:close/>
                <a:moveTo>
                  <a:pt x="21402" y="8966"/>
                </a:moveTo>
                <a:lnTo>
                  <a:pt x="21393" y="8975"/>
                </a:lnTo>
                <a:lnTo>
                  <a:pt x="21393" y="8984"/>
                </a:lnTo>
                <a:lnTo>
                  <a:pt x="21393" y="8975"/>
                </a:lnTo>
                <a:lnTo>
                  <a:pt x="21402" y="8975"/>
                </a:lnTo>
                <a:lnTo>
                  <a:pt x="21411" y="8975"/>
                </a:lnTo>
                <a:close/>
                <a:moveTo>
                  <a:pt x="21393" y="8648"/>
                </a:moveTo>
                <a:lnTo>
                  <a:pt x="21402" y="8657"/>
                </a:lnTo>
                <a:lnTo>
                  <a:pt x="21411" y="8657"/>
                </a:lnTo>
                <a:lnTo>
                  <a:pt x="21420" y="8648"/>
                </a:lnTo>
                <a:lnTo>
                  <a:pt x="21411" y="8639"/>
                </a:lnTo>
                <a:lnTo>
                  <a:pt x="21402" y="8639"/>
                </a:lnTo>
                <a:close/>
                <a:moveTo>
                  <a:pt x="21437" y="8736"/>
                </a:moveTo>
                <a:lnTo>
                  <a:pt x="21437" y="8745"/>
                </a:lnTo>
                <a:lnTo>
                  <a:pt x="21446" y="8745"/>
                </a:lnTo>
                <a:lnTo>
                  <a:pt x="21446" y="8736"/>
                </a:lnTo>
                <a:close/>
                <a:moveTo>
                  <a:pt x="21437" y="8463"/>
                </a:moveTo>
                <a:lnTo>
                  <a:pt x="21437" y="8472"/>
                </a:lnTo>
                <a:lnTo>
                  <a:pt x="21437" y="8480"/>
                </a:lnTo>
                <a:lnTo>
                  <a:pt x="21446" y="8472"/>
                </a:lnTo>
                <a:lnTo>
                  <a:pt x="21437" y="8472"/>
                </a:lnTo>
                <a:close/>
                <a:moveTo>
                  <a:pt x="21349" y="8736"/>
                </a:moveTo>
                <a:lnTo>
                  <a:pt x="21349" y="8745"/>
                </a:lnTo>
                <a:lnTo>
                  <a:pt x="21358" y="8745"/>
                </a:lnTo>
                <a:lnTo>
                  <a:pt x="21367" y="8745"/>
                </a:lnTo>
                <a:lnTo>
                  <a:pt x="21376" y="8736"/>
                </a:lnTo>
                <a:lnTo>
                  <a:pt x="21367" y="8728"/>
                </a:lnTo>
                <a:lnTo>
                  <a:pt x="21384" y="8710"/>
                </a:lnTo>
                <a:lnTo>
                  <a:pt x="21376" y="8692"/>
                </a:lnTo>
                <a:lnTo>
                  <a:pt x="21367" y="8692"/>
                </a:lnTo>
                <a:lnTo>
                  <a:pt x="21349" y="8701"/>
                </a:lnTo>
                <a:lnTo>
                  <a:pt x="21358" y="8719"/>
                </a:lnTo>
                <a:lnTo>
                  <a:pt x="21349" y="8728"/>
                </a:lnTo>
                <a:close/>
                <a:moveTo>
                  <a:pt x="21411" y="8436"/>
                </a:moveTo>
                <a:lnTo>
                  <a:pt x="21393" y="8436"/>
                </a:lnTo>
                <a:lnTo>
                  <a:pt x="21384" y="8445"/>
                </a:lnTo>
                <a:lnTo>
                  <a:pt x="21384" y="8454"/>
                </a:lnTo>
                <a:lnTo>
                  <a:pt x="21384" y="8463"/>
                </a:lnTo>
                <a:lnTo>
                  <a:pt x="21393" y="8463"/>
                </a:lnTo>
                <a:lnTo>
                  <a:pt x="21402" y="8445"/>
                </a:lnTo>
                <a:lnTo>
                  <a:pt x="21411" y="8445"/>
                </a:lnTo>
                <a:lnTo>
                  <a:pt x="21411" y="8463"/>
                </a:lnTo>
                <a:lnTo>
                  <a:pt x="21411" y="8472"/>
                </a:lnTo>
                <a:lnTo>
                  <a:pt x="21420" y="8463"/>
                </a:lnTo>
                <a:lnTo>
                  <a:pt x="21420" y="8454"/>
                </a:lnTo>
                <a:lnTo>
                  <a:pt x="21429" y="8463"/>
                </a:lnTo>
                <a:lnTo>
                  <a:pt x="21437" y="8454"/>
                </a:lnTo>
                <a:lnTo>
                  <a:pt x="21437" y="8445"/>
                </a:lnTo>
                <a:lnTo>
                  <a:pt x="21429" y="8445"/>
                </a:lnTo>
                <a:lnTo>
                  <a:pt x="21420" y="8445"/>
                </a:lnTo>
                <a:lnTo>
                  <a:pt x="21420" y="8454"/>
                </a:lnTo>
                <a:lnTo>
                  <a:pt x="21411" y="8445"/>
                </a:lnTo>
                <a:lnTo>
                  <a:pt x="21420" y="8445"/>
                </a:lnTo>
                <a:close/>
                <a:moveTo>
                  <a:pt x="21384" y="9151"/>
                </a:moveTo>
                <a:lnTo>
                  <a:pt x="21393" y="9151"/>
                </a:lnTo>
                <a:lnTo>
                  <a:pt x="21402" y="9151"/>
                </a:lnTo>
                <a:lnTo>
                  <a:pt x="21411" y="9142"/>
                </a:lnTo>
                <a:lnTo>
                  <a:pt x="21420" y="9134"/>
                </a:lnTo>
                <a:lnTo>
                  <a:pt x="21429" y="9134"/>
                </a:lnTo>
                <a:lnTo>
                  <a:pt x="21429" y="9125"/>
                </a:lnTo>
                <a:lnTo>
                  <a:pt x="21429" y="9116"/>
                </a:lnTo>
                <a:lnTo>
                  <a:pt x="21420" y="9116"/>
                </a:lnTo>
                <a:lnTo>
                  <a:pt x="21420" y="9125"/>
                </a:lnTo>
                <a:lnTo>
                  <a:pt x="21411" y="9134"/>
                </a:lnTo>
                <a:lnTo>
                  <a:pt x="21402" y="9134"/>
                </a:lnTo>
                <a:lnTo>
                  <a:pt x="21384" y="9142"/>
                </a:lnTo>
                <a:close/>
                <a:moveTo>
                  <a:pt x="21464" y="8966"/>
                </a:moveTo>
                <a:lnTo>
                  <a:pt x="21473" y="8966"/>
                </a:lnTo>
                <a:lnTo>
                  <a:pt x="21473" y="8975"/>
                </a:lnTo>
                <a:lnTo>
                  <a:pt x="21481" y="8975"/>
                </a:lnTo>
                <a:lnTo>
                  <a:pt x="21490" y="8966"/>
                </a:lnTo>
                <a:lnTo>
                  <a:pt x="21490" y="8957"/>
                </a:lnTo>
                <a:lnTo>
                  <a:pt x="21490" y="8948"/>
                </a:lnTo>
                <a:lnTo>
                  <a:pt x="21481" y="8966"/>
                </a:lnTo>
                <a:lnTo>
                  <a:pt x="21473" y="8957"/>
                </a:lnTo>
                <a:lnTo>
                  <a:pt x="21473" y="8966"/>
                </a:lnTo>
                <a:close/>
                <a:moveTo>
                  <a:pt x="21473" y="8789"/>
                </a:moveTo>
                <a:lnTo>
                  <a:pt x="21473" y="8781"/>
                </a:lnTo>
                <a:close/>
                <a:moveTo>
                  <a:pt x="21384" y="8701"/>
                </a:moveTo>
                <a:lnTo>
                  <a:pt x="21384" y="8710"/>
                </a:lnTo>
                <a:lnTo>
                  <a:pt x="21384" y="8719"/>
                </a:lnTo>
                <a:lnTo>
                  <a:pt x="21384" y="8728"/>
                </a:lnTo>
                <a:lnTo>
                  <a:pt x="21384" y="8736"/>
                </a:lnTo>
                <a:lnTo>
                  <a:pt x="21376" y="8736"/>
                </a:lnTo>
                <a:lnTo>
                  <a:pt x="21376" y="8745"/>
                </a:lnTo>
                <a:lnTo>
                  <a:pt x="21367" y="8754"/>
                </a:lnTo>
                <a:lnTo>
                  <a:pt x="21376" y="8763"/>
                </a:lnTo>
                <a:lnTo>
                  <a:pt x="21384" y="8763"/>
                </a:lnTo>
                <a:lnTo>
                  <a:pt x="21393" y="8754"/>
                </a:lnTo>
                <a:lnTo>
                  <a:pt x="21393" y="8745"/>
                </a:lnTo>
                <a:lnTo>
                  <a:pt x="21402" y="8745"/>
                </a:lnTo>
                <a:lnTo>
                  <a:pt x="21411" y="8745"/>
                </a:lnTo>
                <a:lnTo>
                  <a:pt x="21411" y="8736"/>
                </a:lnTo>
                <a:lnTo>
                  <a:pt x="21402" y="8728"/>
                </a:lnTo>
                <a:lnTo>
                  <a:pt x="21393" y="8728"/>
                </a:lnTo>
                <a:lnTo>
                  <a:pt x="21393" y="8710"/>
                </a:lnTo>
                <a:lnTo>
                  <a:pt x="21402" y="8710"/>
                </a:lnTo>
                <a:lnTo>
                  <a:pt x="21402" y="8701"/>
                </a:lnTo>
                <a:lnTo>
                  <a:pt x="21411" y="8692"/>
                </a:lnTo>
                <a:lnTo>
                  <a:pt x="21411" y="8701"/>
                </a:lnTo>
                <a:lnTo>
                  <a:pt x="21411" y="8683"/>
                </a:lnTo>
                <a:lnTo>
                  <a:pt x="21402" y="8675"/>
                </a:lnTo>
                <a:lnTo>
                  <a:pt x="21393" y="8675"/>
                </a:lnTo>
                <a:lnTo>
                  <a:pt x="21384" y="8692"/>
                </a:lnTo>
                <a:close/>
                <a:moveTo>
                  <a:pt x="21499" y="8966"/>
                </a:moveTo>
                <a:lnTo>
                  <a:pt x="21508" y="8966"/>
                </a:lnTo>
                <a:lnTo>
                  <a:pt x="21552" y="8966"/>
                </a:lnTo>
                <a:lnTo>
                  <a:pt x="21552" y="8957"/>
                </a:lnTo>
                <a:lnTo>
                  <a:pt x="21552" y="8948"/>
                </a:lnTo>
                <a:lnTo>
                  <a:pt x="21543" y="8948"/>
                </a:lnTo>
                <a:lnTo>
                  <a:pt x="21526" y="8948"/>
                </a:lnTo>
                <a:lnTo>
                  <a:pt x="21517" y="8948"/>
                </a:lnTo>
                <a:lnTo>
                  <a:pt x="21508" y="8948"/>
                </a:lnTo>
                <a:lnTo>
                  <a:pt x="21499" y="8957"/>
                </a:lnTo>
                <a:close/>
                <a:moveTo>
                  <a:pt x="21570" y="8489"/>
                </a:moveTo>
                <a:lnTo>
                  <a:pt x="21570" y="8480"/>
                </a:lnTo>
                <a:lnTo>
                  <a:pt x="21561" y="8480"/>
                </a:lnTo>
                <a:lnTo>
                  <a:pt x="21552" y="8472"/>
                </a:lnTo>
                <a:lnTo>
                  <a:pt x="21552" y="8480"/>
                </a:lnTo>
                <a:lnTo>
                  <a:pt x="21543" y="8472"/>
                </a:lnTo>
                <a:lnTo>
                  <a:pt x="21517" y="8472"/>
                </a:lnTo>
                <a:lnTo>
                  <a:pt x="21508" y="8472"/>
                </a:lnTo>
                <a:lnTo>
                  <a:pt x="21499" y="8472"/>
                </a:lnTo>
                <a:lnTo>
                  <a:pt x="21499" y="8489"/>
                </a:lnTo>
                <a:lnTo>
                  <a:pt x="21499" y="8498"/>
                </a:lnTo>
                <a:lnTo>
                  <a:pt x="21508" y="8498"/>
                </a:lnTo>
                <a:lnTo>
                  <a:pt x="21517" y="8498"/>
                </a:lnTo>
                <a:lnTo>
                  <a:pt x="21534" y="8489"/>
                </a:lnTo>
                <a:lnTo>
                  <a:pt x="21543" y="8489"/>
                </a:lnTo>
                <a:lnTo>
                  <a:pt x="21552" y="8489"/>
                </a:lnTo>
                <a:close/>
                <a:moveTo>
                  <a:pt x="21464" y="8498"/>
                </a:moveTo>
                <a:lnTo>
                  <a:pt x="21455" y="8489"/>
                </a:lnTo>
                <a:lnTo>
                  <a:pt x="21455" y="8498"/>
                </a:lnTo>
                <a:close/>
                <a:moveTo>
                  <a:pt x="21437" y="9098"/>
                </a:moveTo>
                <a:lnTo>
                  <a:pt x="21429" y="9098"/>
                </a:lnTo>
                <a:lnTo>
                  <a:pt x="21420" y="9107"/>
                </a:lnTo>
                <a:lnTo>
                  <a:pt x="21429" y="9107"/>
                </a:lnTo>
                <a:lnTo>
                  <a:pt x="21429" y="9098"/>
                </a:lnTo>
                <a:close/>
                <a:moveTo>
                  <a:pt x="23069" y="7236"/>
                </a:moveTo>
                <a:lnTo>
                  <a:pt x="23069" y="7227"/>
                </a:lnTo>
                <a:lnTo>
                  <a:pt x="23078" y="7227"/>
                </a:lnTo>
                <a:lnTo>
                  <a:pt x="23069" y="7227"/>
                </a:lnTo>
                <a:close/>
                <a:moveTo>
                  <a:pt x="22814" y="6354"/>
                </a:moveTo>
                <a:lnTo>
                  <a:pt x="22805" y="6354"/>
                </a:lnTo>
                <a:lnTo>
                  <a:pt x="22805" y="6363"/>
                </a:lnTo>
                <a:close/>
                <a:moveTo>
                  <a:pt x="23034" y="7315"/>
                </a:moveTo>
                <a:lnTo>
                  <a:pt x="23034" y="7307"/>
                </a:lnTo>
                <a:lnTo>
                  <a:pt x="23025" y="7307"/>
                </a:lnTo>
                <a:lnTo>
                  <a:pt x="23025" y="7315"/>
                </a:lnTo>
                <a:close/>
                <a:moveTo>
                  <a:pt x="22990" y="7377"/>
                </a:moveTo>
                <a:lnTo>
                  <a:pt x="22999" y="7377"/>
                </a:lnTo>
                <a:lnTo>
                  <a:pt x="22999" y="7368"/>
                </a:lnTo>
                <a:lnTo>
                  <a:pt x="23008" y="7351"/>
                </a:lnTo>
                <a:lnTo>
                  <a:pt x="22999" y="7360"/>
                </a:lnTo>
                <a:lnTo>
                  <a:pt x="22990" y="7368"/>
                </a:lnTo>
                <a:close/>
                <a:moveTo>
                  <a:pt x="22611" y="5710"/>
                </a:moveTo>
                <a:lnTo>
                  <a:pt x="22602" y="5701"/>
                </a:lnTo>
                <a:lnTo>
                  <a:pt x="22602" y="5710"/>
                </a:lnTo>
                <a:close/>
                <a:moveTo>
                  <a:pt x="22637" y="5843"/>
                </a:moveTo>
                <a:lnTo>
                  <a:pt x="22628" y="5843"/>
                </a:lnTo>
                <a:close/>
                <a:moveTo>
                  <a:pt x="22364" y="8419"/>
                </a:moveTo>
                <a:lnTo>
                  <a:pt x="22355" y="8419"/>
                </a:lnTo>
                <a:lnTo>
                  <a:pt x="22346" y="8401"/>
                </a:lnTo>
                <a:lnTo>
                  <a:pt x="22337" y="8401"/>
                </a:lnTo>
                <a:lnTo>
                  <a:pt x="22328" y="8401"/>
                </a:lnTo>
                <a:lnTo>
                  <a:pt x="22311" y="8401"/>
                </a:lnTo>
                <a:lnTo>
                  <a:pt x="22311" y="8410"/>
                </a:lnTo>
                <a:lnTo>
                  <a:pt x="22320" y="8410"/>
                </a:lnTo>
                <a:lnTo>
                  <a:pt x="22328" y="8419"/>
                </a:lnTo>
                <a:lnTo>
                  <a:pt x="22337" y="8410"/>
                </a:lnTo>
                <a:lnTo>
                  <a:pt x="22337" y="8427"/>
                </a:lnTo>
                <a:lnTo>
                  <a:pt x="22346" y="8436"/>
                </a:lnTo>
                <a:lnTo>
                  <a:pt x="22355" y="8436"/>
                </a:lnTo>
                <a:lnTo>
                  <a:pt x="22364" y="8436"/>
                </a:lnTo>
                <a:lnTo>
                  <a:pt x="22373" y="8436"/>
                </a:lnTo>
                <a:lnTo>
                  <a:pt x="22381" y="8427"/>
                </a:lnTo>
                <a:lnTo>
                  <a:pt x="22373" y="8427"/>
                </a:lnTo>
                <a:close/>
                <a:moveTo>
                  <a:pt x="22355" y="8472"/>
                </a:moveTo>
                <a:lnTo>
                  <a:pt x="22346" y="8472"/>
                </a:lnTo>
                <a:lnTo>
                  <a:pt x="22320" y="8472"/>
                </a:lnTo>
                <a:lnTo>
                  <a:pt x="22311" y="8472"/>
                </a:lnTo>
                <a:lnTo>
                  <a:pt x="22320" y="8472"/>
                </a:lnTo>
                <a:lnTo>
                  <a:pt x="22346" y="8480"/>
                </a:lnTo>
                <a:lnTo>
                  <a:pt x="22355" y="8480"/>
                </a:lnTo>
                <a:lnTo>
                  <a:pt x="22373" y="8489"/>
                </a:lnTo>
                <a:lnTo>
                  <a:pt x="22381" y="8489"/>
                </a:lnTo>
                <a:lnTo>
                  <a:pt x="22390" y="8489"/>
                </a:lnTo>
                <a:lnTo>
                  <a:pt x="22399" y="8489"/>
                </a:lnTo>
                <a:lnTo>
                  <a:pt x="22408" y="8489"/>
                </a:lnTo>
                <a:lnTo>
                  <a:pt x="22417" y="8480"/>
                </a:lnTo>
                <a:lnTo>
                  <a:pt x="22408" y="8480"/>
                </a:lnTo>
                <a:lnTo>
                  <a:pt x="22381" y="8480"/>
                </a:lnTo>
                <a:lnTo>
                  <a:pt x="22373" y="8472"/>
                </a:lnTo>
                <a:close/>
                <a:moveTo>
                  <a:pt x="21949" y="6072"/>
                </a:moveTo>
                <a:lnTo>
                  <a:pt x="21958" y="6072"/>
                </a:lnTo>
                <a:lnTo>
                  <a:pt x="21967" y="6063"/>
                </a:lnTo>
                <a:lnTo>
                  <a:pt x="21958" y="6063"/>
                </a:lnTo>
                <a:lnTo>
                  <a:pt x="21949" y="6054"/>
                </a:lnTo>
                <a:lnTo>
                  <a:pt x="21940" y="6063"/>
                </a:lnTo>
                <a:close/>
                <a:moveTo>
                  <a:pt x="23114" y="4942"/>
                </a:moveTo>
                <a:close/>
                <a:moveTo>
                  <a:pt x="23087" y="8683"/>
                </a:moveTo>
                <a:lnTo>
                  <a:pt x="23078" y="8683"/>
                </a:lnTo>
                <a:lnTo>
                  <a:pt x="23078" y="8692"/>
                </a:lnTo>
                <a:lnTo>
                  <a:pt x="23078" y="8701"/>
                </a:lnTo>
                <a:lnTo>
                  <a:pt x="23087" y="8701"/>
                </a:lnTo>
                <a:lnTo>
                  <a:pt x="23087" y="8692"/>
                </a:lnTo>
                <a:lnTo>
                  <a:pt x="23096" y="8692"/>
                </a:lnTo>
                <a:lnTo>
                  <a:pt x="23096" y="8683"/>
                </a:lnTo>
                <a:close/>
                <a:moveTo>
                  <a:pt x="23096" y="4960"/>
                </a:moveTo>
                <a:lnTo>
                  <a:pt x="23087" y="4960"/>
                </a:lnTo>
                <a:close/>
                <a:moveTo>
                  <a:pt x="23061" y="7245"/>
                </a:moveTo>
                <a:lnTo>
                  <a:pt x="23061" y="7254"/>
                </a:lnTo>
                <a:close/>
                <a:moveTo>
                  <a:pt x="23087" y="4960"/>
                </a:moveTo>
                <a:lnTo>
                  <a:pt x="23078" y="4960"/>
                </a:lnTo>
                <a:close/>
                <a:moveTo>
                  <a:pt x="23069" y="6962"/>
                </a:moveTo>
                <a:lnTo>
                  <a:pt x="23061" y="6962"/>
                </a:lnTo>
                <a:lnTo>
                  <a:pt x="23069" y="6971"/>
                </a:lnTo>
                <a:close/>
                <a:moveTo>
                  <a:pt x="23061" y="7148"/>
                </a:moveTo>
                <a:lnTo>
                  <a:pt x="23069" y="7148"/>
                </a:lnTo>
                <a:close/>
                <a:moveTo>
                  <a:pt x="22231" y="8498"/>
                </a:moveTo>
                <a:lnTo>
                  <a:pt x="22231" y="8507"/>
                </a:lnTo>
                <a:lnTo>
                  <a:pt x="22240" y="8498"/>
                </a:lnTo>
                <a:close/>
                <a:moveTo>
                  <a:pt x="23078" y="7007"/>
                </a:moveTo>
                <a:lnTo>
                  <a:pt x="23069" y="7007"/>
                </a:lnTo>
                <a:lnTo>
                  <a:pt x="23069" y="7015"/>
                </a:lnTo>
                <a:lnTo>
                  <a:pt x="23078" y="7015"/>
                </a:lnTo>
                <a:close/>
                <a:moveTo>
                  <a:pt x="22514" y="7651"/>
                </a:moveTo>
                <a:lnTo>
                  <a:pt x="22505" y="7660"/>
                </a:lnTo>
                <a:close/>
                <a:moveTo>
                  <a:pt x="21958" y="8392"/>
                </a:moveTo>
                <a:lnTo>
                  <a:pt x="21967" y="8383"/>
                </a:lnTo>
                <a:lnTo>
                  <a:pt x="21958" y="8383"/>
                </a:lnTo>
                <a:lnTo>
                  <a:pt x="21949" y="8383"/>
                </a:lnTo>
                <a:close/>
                <a:moveTo>
                  <a:pt x="21967" y="8427"/>
                </a:moveTo>
                <a:lnTo>
                  <a:pt x="21967" y="8436"/>
                </a:lnTo>
                <a:lnTo>
                  <a:pt x="21967" y="8445"/>
                </a:lnTo>
                <a:lnTo>
                  <a:pt x="21976" y="8445"/>
                </a:lnTo>
                <a:lnTo>
                  <a:pt x="21984" y="8445"/>
                </a:lnTo>
                <a:lnTo>
                  <a:pt x="21993" y="8436"/>
                </a:lnTo>
                <a:lnTo>
                  <a:pt x="21993" y="8419"/>
                </a:lnTo>
                <a:lnTo>
                  <a:pt x="21984" y="8419"/>
                </a:lnTo>
                <a:lnTo>
                  <a:pt x="21976" y="8419"/>
                </a:lnTo>
                <a:lnTo>
                  <a:pt x="21967" y="8419"/>
                </a:lnTo>
                <a:lnTo>
                  <a:pt x="21958" y="8419"/>
                </a:lnTo>
                <a:close/>
                <a:moveTo>
                  <a:pt x="21923" y="9222"/>
                </a:moveTo>
                <a:lnTo>
                  <a:pt x="21940" y="9213"/>
                </a:lnTo>
                <a:lnTo>
                  <a:pt x="21949" y="9222"/>
                </a:lnTo>
                <a:lnTo>
                  <a:pt x="21958" y="9222"/>
                </a:lnTo>
                <a:lnTo>
                  <a:pt x="21958" y="9213"/>
                </a:lnTo>
                <a:lnTo>
                  <a:pt x="21949" y="9213"/>
                </a:lnTo>
                <a:lnTo>
                  <a:pt x="21949" y="9204"/>
                </a:lnTo>
                <a:lnTo>
                  <a:pt x="21940" y="9195"/>
                </a:lnTo>
                <a:lnTo>
                  <a:pt x="21940" y="9187"/>
                </a:lnTo>
                <a:lnTo>
                  <a:pt x="21931" y="9187"/>
                </a:lnTo>
                <a:lnTo>
                  <a:pt x="21923" y="9195"/>
                </a:lnTo>
                <a:lnTo>
                  <a:pt x="21931" y="9204"/>
                </a:lnTo>
                <a:lnTo>
                  <a:pt x="21923" y="9213"/>
                </a:lnTo>
                <a:lnTo>
                  <a:pt x="21923" y="9204"/>
                </a:lnTo>
                <a:lnTo>
                  <a:pt x="21914" y="9213"/>
                </a:lnTo>
                <a:close/>
                <a:moveTo>
                  <a:pt x="21967" y="8966"/>
                </a:moveTo>
                <a:lnTo>
                  <a:pt x="21976" y="8957"/>
                </a:lnTo>
                <a:lnTo>
                  <a:pt x="21993" y="8948"/>
                </a:lnTo>
                <a:lnTo>
                  <a:pt x="22002" y="8948"/>
                </a:lnTo>
                <a:lnTo>
                  <a:pt x="21993" y="8948"/>
                </a:lnTo>
                <a:lnTo>
                  <a:pt x="21984" y="8939"/>
                </a:lnTo>
                <a:lnTo>
                  <a:pt x="21976" y="8957"/>
                </a:lnTo>
                <a:close/>
                <a:moveTo>
                  <a:pt x="21887" y="5957"/>
                </a:moveTo>
                <a:lnTo>
                  <a:pt x="21896" y="5957"/>
                </a:lnTo>
                <a:lnTo>
                  <a:pt x="21896" y="5948"/>
                </a:lnTo>
                <a:close/>
                <a:moveTo>
                  <a:pt x="21949" y="8419"/>
                </a:moveTo>
                <a:lnTo>
                  <a:pt x="21940" y="8419"/>
                </a:lnTo>
                <a:lnTo>
                  <a:pt x="21976" y="8410"/>
                </a:lnTo>
                <a:lnTo>
                  <a:pt x="21967" y="8410"/>
                </a:lnTo>
                <a:lnTo>
                  <a:pt x="21958" y="8410"/>
                </a:lnTo>
                <a:lnTo>
                  <a:pt x="21949" y="8410"/>
                </a:lnTo>
                <a:close/>
                <a:moveTo>
                  <a:pt x="21984" y="6046"/>
                </a:moveTo>
                <a:lnTo>
                  <a:pt x="21993" y="6037"/>
                </a:lnTo>
                <a:lnTo>
                  <a:pt x="21993" y="6028"/>
                </a:lnTo>
                <a:lnTo>
                  <a:pt x="21984" y="6028"/>
                </a:lnTo>
                <a:lnTo>
                  <a:pt x="21984" y="6037"/>
                </a:lnTo>
                <a:lnTo>
                  <a:pt x="21984" y="6046"/>
                </a:lnTo>
                <a:lnTo>
                  <a:pt x="21976" y="6054"/>
                </a:lnTo>
                <a:lnTo>
                  <a:pt x="21976" y="6063"/>
                </a:lnTo>
                <a:lnTo>
                  <a:pt x="21984" y="6063"/>
                </a:lnTo>
                <a:close/>
                <a:moveTo>
                  <a:pt x="22002" y="8127"/>
                </a:moveTo>
                <a:lnTo>
                  <a:pt x="21993" y="8127"/>
                </a:lnTo>
                <a:close/>
                <a:moveTo>
                  <a:pt x="22099" y="5754"/>
                </a:moveTo>
                <a:lnTo>
                  <a:pt x="22090" y="5763"/>
                </a:lnTo>
                <a:lnTo>
                  <a:pt x="22099" y="5763"/>
                </a:lnTo>
                <a:close/>
                <a:moveTo>
                  <a:pt x="22275" y="5719"/>
                </a:moveTo>
                <a:lnTo>
                  <a:pt x="22275" y="5728"/>
                </a:lnTo>
                <a:lnTo>
                  <a:pt x="22267" y="5728"/>
                </a:lnTo>
                <a:lnTo>
                  <a:pt x="22267" y="5737"/>
                </a:lnTo>
                <a:lnTo>
                  <a:pt x="22258" y="5745"/>
                </a:lnTo>
                <a:lnTo>
                  <a:pt x="22267" y="5754"/>
                </a:lnTo>
                <a:lnTo>
                  <a:pt x="22275" y="5745"/>
                </a:lnTo>
                <a:lnTo>
                  <a:pt x="22275" y="5737"/>
                </a:lnTo>
                <a:lnTo>
                  <a:pt x="22284" y="5719"/>
                </a:lnTo>
                <a:close/>
                <a:moveTo>
                  <a:pt x="22223" y="5728"/>
                </a:moveTo>
                <a:lnTo>
                  <a:pt x="22231" y="5728"/>
                </a:lnTo>
                <a:lnTo>
                  <a:pt x="22231" y="5719"/>
                </a:lnTo>
                <a:close/>
                <a:moveTo>
                  <a:pt x="21984" y="9231"/>
                </a:moveTo>
                <a:lnTo>
                  <a:pt x="22011" y="9213"/>
                </a:lnTo>
                <a:lnTo>
                  <a:pt x="22011" y="9204"/>
                </a:lnTo>
                <a:lnTo>
                  <a:pt x="22020" y="9204"/>
                </a:lnTo>
                <a:lnTo>
                  <a:pt x="22020" y="9195"/>
                </a:lnTo>
                <a:lnTo>
                  <a:pt x="22028" y="9187"/>
                </a:lnTo>
                <a:lnTo>
                  <a:pt x="22020" y="9187"/>
                </a:lnTo>
                <a:lnTo>
                  <a:pt x="22020" y="9178"/>
                </a:lnTo>
                <a:lnTo>
                  <a:pt x="22011" y="9178"/>
                </a:lnTo>
                <a:lnTo>
                  <a:pt x="22002" y="9169"/>
                </a:lnTo>
                <a:lnTo>
                  <a:pt x="22002" y="9178"/>
                </a:lnTo>
                <a:lnTo>
                  <a:pt x="21993" y="9178"/>
                </a:lnTo>
                <a:lnTo>
                  <a:pt x="21984" y="9187"/>
                </a:lnTo>
                <a:lnTo>
                  <a:pt x="21984" y="9178"/>
                </a:lnTo>
                <a:lnTo>
                  <a:pt x="21967" y="9187"/>
                </a:lnTo>
                <a:lnTo>
                  <a:pt x="21958" y="9187"/>
                </a:lnTo>
                <a:lnTo>
                  <a:pt x="21958" y="9178"/>
                </a:lnTo>
                <a:lnTo>
                  <a:pt x="21949" y="9178"/>
                </a:lnTo>
                <a:lnTo>
                  <a:pt x="21940" y="9169"/>
                </a:lnTo>
                <a:lnTo>
                  <a:pt x="21940" y="9178"/>
                </a:lnTo>
                <a:lnTo>
                  <a:pt x="21940" y="9195"/>
                </a:lnTo>
                <a:lnTo>
                  <a:pt x="21949" y="9204"/>
                </a:lnTo>
                <a:lnTo>
                  <a:pt x="21958" y="9213"/>
                </a:lnTo>
                <a:close/>
                <a:moveTo>
                  <a:pt x="22275" y="8419"/>
                </a:moveTo>
                <a:lnTo>
                  <a:pt x="22267" y="8419"/>
                </a:lnTo>
                <a:lnTo>
                  <a:pt x="22267" y="8427"/>
                </a:lnTo>
                <a:lnTo>
                  <a:pt x="22267" y="8436"/>
                </a:lnTo>
                <a:lnTo>
                  <a:pt x="22275" y="8436"/>
                </a:lnTo>
                <a:lnTo>
                  <a:pt x="22284" y="8427"/>
                </a:lnTo>
                <a:lnTo>
                  <a:pt x="22275" y="8427"/>
                </a:lnTo>
                <a:close/>
                <a:moveTo>
                  <a:pt x="22249" y="7792"/>
                </a:moveTo>
                <a:lnTo>
                  <a:pt x="22249" y="7801"/>
                </a:lnTo>
                <a:lnTo>
                  <a:pt x="22240" y="7810"/>
                </a:lnTo>
                <a:lnTo>
                  <a:pt x="22249" y="7810"/>
                </a:lnTo>
                <a:lnTo>
                  <a:pt x="22258" y="7801"/>
                </a:lnTo>
                <a:lnTo>
                  <a:pt x="22258" y="7792"/>
                </a:lnTo>
                <a:lnTo>
                  <a:pt x="22258" y="7783"/>
                </a:lnTo>
                <a:close/>
                <a:moveTo>
                  <a:pt x="22064" y="5825"/>
                </a:moveTo>
                <a:lnTo>
                  <a:pt x="22081" y="5816"/>
                </a:lnTo>
                <a:lnTo>
                  <a:pt x="22090" y="5816"/>
                </a:lnTo>
                <a:lnTo>
                  <a:pt x="22090" y="5825"/>
                </a:lnTo>
                <a:lnTo>
                  <a:pt x="22099" y="5825"/>
                </a:lnTo>
                <a:lnTo>
                  <a:pt x="22099" y="5834"/>
                </a:lnTo>
                <a:lnTo>
                  <a:pt x="22099" y="5843"/>
                </a:lnTo>
                <a:lnTo>
                  <a:pt x="22090" y="5843"/>
                </a:lnTo>
                <a:lnTo>
                  <a:pt x="22099" y="5851"/>
                </a:lnTo>
                <a:lnTo>
                  <a:pt x="22099" y="5860"/>
                </a:lnTo>
                <a:lnTo>
                  <a:pt x="22108" y="5851"/>
                </a:lnTo>
                <a:lnTo>
                  <a:pt x="22108" y="5860"/>
                </a:lnTo>
                <a:lnTo>
                  <a:pt x="22108" y="5869"/>
                </a:lnTo>
                <a:lnTo>
                  <a:pt x="22117" y="5869"/>
                </a:lnTo>
                <a:lnTo>
                  <a:pt x="22126" y="5869"/>
                </a:lnTo>
                <a:lnTo>
                  <a:pt x="22134" y="5860"/>
                </a:lnTo>
                <a:lnTo>
                  <a:pt x="22134" y="5851"/>
                </a:lnTo>
                <a:lnTo>
                  <a:pt x="22143" y="5843"/>
                </a:lnTo>
                <a:lnTo>
                  <a:pt x="22152" y="5825"/>
                </a:lnTo>
                <a:lnTo>
                  <a:pt x="22152" y="5816"/>
                </a:lnTo>
                <a:lnTo>
                  <a:pt x="22178" y="5807"/>
                </a:lnTo>
                <a:lnTo>
                  <a:pt x="22187" y="5807"/>
                </a:lnTo>
                <a:lnTo>
                  <a:pt x="22196" y="5807"/>
                </a:lnTo>
                <a:lnTo>
                  <a:pt x="22205" y="5816"/>
                </a:lnTo>
                <a:lnTo>
                  <a:pt x="22214" y="5825"/>
                </a:lnTo>
                <a:lnTo>
                  <a:pt x="22223" y="5825"/>
                </a:lnTo>
                <a:lnTo>
                  <a:pt x="22223" y="5816"/>
                </a:lnTo>
                <a:lnTo>
                  <a:pt x="22231" y="5807"/>
                </a:lnTo>
                <a:lnTo>
                  <a:pt x="22231" y="5798"/>
                </a:lnTo>
                <a:lnTo>
                  <a:pt x="22249" y="5790"/>
                </a:lnTo>
                <a:lnTo>
                  <a:pt x="22258" y="5781"/>
                </a:lnTo>
                <a:lnTo>
                  <a:pt x="22258" y="5772"/>
                </a:lnTo>
                <a:lnTo>
                  <a:pt x="22258" y="5763"/>
                </a:lnTo>
                <a:lnTo>
                  <a:pt x="22258" y="5745"/>
                </a:lnTo>
                <a:lnTo>
                  <a:pt x="22240" y="5745"/>
                </a:lnTo>
                <a:lnTo>
                  <a:pt x="22231" y="5745"/>
                </a:lnTo>
                <a:lnTo>
                  <a:pt x="22223" y="5737"/>
                </a:lnTo>
                <a:lnTo>
                  <a:pt x="22214" y="5737"/>
                </a:lnTo>
                <a:lnTo>
                  <a:pt x="22205" y="5737"/>
                </a:lnTo>
                <a:lnTo>
                  <a:pt x="22196" y="5745"/>
                </a:lnTo>
                <a:lnTo>
                  <a:pt x="22187" y="5745"/>
                </a:lnTo>
                <a:lnTo>
                  <a:pt x="22178" y="5745"/>
                </a:lnTo>
                <a:lnTo>
                  <a:pt x="22178" y="5754"/>
                </a:lnTo>
                <a:lnTo>
                  <a:pt x="22178" y="5763"/>
                </a:lnTo>
                <a:lnTo>
                  <a:pt x="22170" y="5772"/>
                </a:lnTo>
                <a:lnTo>
                  <a:pt x="22161" y="5772"/>
                </a:lnTo>
                <a:lnTo>
                  <a:pt x="22152" y="5772"/>
                </a:lnTo>
                <a:lnTo>
                  <a:pt x="22143" y="5772"/>
                </a:lnTo>
                <a:lnTo>
                  <a:pt x="22134" y="5763"/>
                </a:lnTo>
                <a:lnTo>
                  <a:pt x="22126" y="5763"/>
                </a:lnTo>
                <a:lnTo>
                  <a:pt x="22117" y="5772"/>
                </a:lnTo>
                <a:lnTo>
                  <a:pt x="22117" y="5781"/>
                </a:lnTo>
                <a:lnTo>
                  <a:pt x="22108" y="5781"/>
                </a:lnTo>
                <a:lnTo>
                  <a:pt x="22108" y="5790"/>
                </a:lnTo>
                <a:lnTo>
                  <a:pt x="22099" y="5798"/>
                </a:lnTo>
                <a:lnTo>
                  <a:pt x="22090" y="5807"/>
                </a:lnTo>
                <a:lnTo>
                  <a:pt x="22081" y="5807"/>
                </a:lnTo>
                <a:lnTo>
                  <a:pt x="22073" y="5816"/>
                </a:lnTo>
                <a:close/>
                <a:moveTo>
                  <a:pt x="22090" y="5781"/>
                </a:moveTo>
                <a:lnTo>
                  <a:pt x="22090" y="5772"/>
                </a:lnTo>
                <a:lnTo>
                  <a:pt x="22081" y="5772"/>
                </a:lnTo>
                <a:lnTo>
                  <a:pt x="22073" y="5772"/>
                </a:lnTo>
                <a:lnTo>
                  <a:pt x="22073" y="5781"/>
                </a:lnTo>
                <a:lnTo>
                  <a:pt x="22081" y="5781"/>
                </a:lnTo>
                <a:close/>
              </a:path>
            </a:pathLst>
          </a:custGeom>
          <a:solidFill>
            <a:schemeClr val="accent1"/>
          </a:solidFill>
          <a:ln w="12700" cap="flat" cmpd="sng" algn="ctr">
            <a:noFill/>
            <a:prstDash val="solid"/>
            <a:round/>
            <a:headEnd type="none" w="med" len="med"/>
            <a:tailEnd type="none" w="med" len="med"/>
          </a:ln>
        </p:spPr>
        <p:txBody>
          <a:bodyPr/>
          <a:lstStyle/>
          <a:p>
            <a:pPr eaLnBrk="1" fontAlgn="auto" hangingPunct="1">
              <a:spcBef>
                <a:spcPts val="0"/>
              </a:spcBef>
              <a:spcAft>
                <a:spcPts val="0"/>
              </a:spcAft>
              <a:defRPr/>
            </a:pPr>
            <a:endParaRPr lang="en-US" sz="600" dirty="0">
              <a:latin typeface="Arial"/>
              <a:ea typeface="+mn-ea"/>
              <a:cs typeface="Arial"/>
            </a:endParaRPr>
          </a:p>
        </p:txBody>
      </p:sp>
    </p:spTree>
    <p:extLst>
      <p:ext uri="{BB962C8B-B14F-4D97-AF65-F5344CB8AC3E}">
        <p14:creationId xmlns:p14="http://schemas.microsoft.com/office/powerpoint/2010/main" val="2337182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9EB436-5B9B-3043-B431-A69ECFDDC501}"/>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3" name="Footer Placeholder 2">
            <a:extLst>
              <a:ext uri="{FF2B5EF4-FFF2-40B4-BE49-F238E27FC236}">
                <a16:creationId xmlns:a16="http://schemas.microsoft.com/office/drawing/2014/main" id="{F1D56319-FEE4-9F4E-83EB-D0DD2FED3887}"/>
              </a:ext>
            </a:extLst>
          </p:cNvPr>
          <p:cNvSpPr>
            <a:spLocks noGrp="1"/>
          </p:cNvSpPr>
          <p:nvPr>
            <p:ph type="ftr" sz="quarter" idx="23"/>
          </p:nvPr>
        </p:nvSpPr>
        <p:spPr/>
        <p:txBody>
          <a:bodyPr/>
          <a:lstStyle/>
          <a:p>
            <a:r>
              <a:rPr lang="en-US"/>
              <a:t>EMORY UNIVERSITY DEPARTMENT OF EMERGENCY MEDICINE</a:t>
            </a:r>
            <a:endParaRPr lang="en-US" dirty="0"/>
          </a:p>
        </p:txBody>
      </p:sp>
      <p:sp>
        <p:nvSpPr>
          <p:cNvPr id="4" name="Slide Number Placeholder 3">
            <a:extLst>
              <a:ext uri="{FF2B5EF4-FFF2-40B4-BE49-F238E27FC236}">
                <a16:creationId xmlns:a16="http://schemas.microsoft.com/office/drawing/2014/main" id="{49D8CEEF-52C1-0542-90BC-950A09A341D5}"/>
              </a:ext>
            </a:extLst>
          </p:cNvPr>
          <p:cNvSpPr>
            <a:spLocks noGrp="1"/>
          </p:cNvSpPr>
          <p:nvPr>
            <p:ph type="sldNum" sz="quarter" idx="24"/>
          </p:nvPr>
        </p:nvSpPr>
        <p:spPr/>
        <p:txBody>
          <a:bodyPr/>
          <a:lstStyle/>
          <a:p>
            <a:fld id="{B97B9A91-7747-1143-9D52-461814153E49}" type="slidenum">
              <a:rPr lang="en-US" smtClean="0"/>
              <a:pPr/>
              <a:t>14</a:t>
            </a:fld>
            <a:endParaRPr lang="en-US" dirty="0"/>
          </a:p>
        </p:txBody>
      </p:sp>
      <p:sp>
        <p:nvSpPr>
          <p:cNvPr id="5" name="Text Placeholder 4">
            <a:extLst>
              <a:ext uri="{FF2B5EF4-FFF2-40B4-BE49-F238E27FC236}">
                <a16:creationId xmlns:a16="http://schemas.microsoft.com/office/drawing/2014/main" id="{D92F5339-DEE2-3F4E-A8DA-0BC09E504F87}"/>
              </a:ext>
            </a:extLst>
          </p:cNvPr>
          <p:cNvSpPr>
            <a:spLocks noGrp="1"/>
          </p:cNvSpPr>
          <p:nvPr>
            <p:ph type="body" sz="quarter" idx="25"/>
          </p:nvPr>
        </p:nvSpPr>
        <p:spPr/>
        <p:txBody>
          <a:bodyPr/>
          <a:lstStyle/>
          <a:p>
            <a:r>
              <a:rPr lang="en-US" dirty="0"/>
              <a:t>Quotes help illuminate your main idea or theme, helping the audience feel more connected to the presented message.</a:t>
            </a:r>
          </a:p>
        </p:txBody>
      </p:sp>
      <p:sp>
        <p:nvSpPr>
          <p:cNvPr id="6" name="TextBox 5">
            <a:extLst>
              <a:ext uri="{FF2B5EF4-FFF2-40B4-BE49-F238E27FC236}">
                <a16:creationId xmlns:a16="http://schemas.microsoft.com/office/drawing/2014/main" id="{EF50C472-E231-CE4E-A4FC-5DAC48D813B8}"/>
              </a:ext>
            </a:extLst>
          </p:cNvPr>
          <p:cNvSpPr txBox="1"/>
          <p:nvPr/>
        </p:nvSpPr>
        <p:spPr>
          <a:xfrm>
            <a:off x="5654040" y="762042"/>
            <a:ext cx="883920" cy="1862048"/>
          </a:xfrm>
          <a:prstGeom prst="rect">
            <a:avLst/>
          </a:prstGeom>
          <a:noFill/>
        </p:spPr>
        <p:txBody>
          <a:bodyPr wrap="square" rtlCol="0">
            <a:spAutoFit/>
          </a:bodyPr>
          <a:lstStyle/>
          <a:p>
            <a:r>
              <a:rPr lang="en-US" sz="11500" dirty="0">
                <a:solidFill>
                  <a:schemeClr val="bg1"/>
                </a:solidFill>
                <a:latin typeface="MERCURYDISPLAY-ROMAN" pitchFamily="2" charset="0"/>
              </a:rPr>
              <a:t>“</a:t>
            </a:r>
          </a:p>
        </p:txBody>
      </p:sp>
    </p:spTree>
    <p:extLst>
      <p:ext uri="{BB962C8B-B14F-4D97-AF65-F5344CB8AC3E}">
        <p14:creationId xmlns:p14="http://schemas.microsoft.com/office/powerpoint/2010/main" val="3018182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12C7AD-6948-2E44-B434-989CC8EFDBBC}"/>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3" name="Footer Placeholder 2">
            <a:extLst>
              <a:ext uri="{FF2B5EF4-FFF2-40B4-BE49-F238E27FC236}">
                <a16:creationId xmlns:a16="http://schemas.microsoft.com/office/drawing/2014/main" id="{9C4E40F6-5C4B-4140-BD79-58F39934A4BC}"/>
              </a:ext>
            </a:extLst>
          </p:cNvPr>
          <p:cNvSpPr>
            <a:spLocks noGrp="1"/>
          </p:cNvSpPr>
          <p:nvPr>
            <p:ph type="ftr" sz="quarter" idx="23"/>
          </p:nvPr>
        </p:nvSpPr>
        <p:spPr/>
        <p:txBody>
          <a:bodyPr/>
          <a:lstStyle/>
          <a:p>
            <a:r>
              <a:rPr lang="en-US"/>
              <a:t>EMORY UNIVERSITY DEPARTMENT OF EMERGENCY MEDICINE</a:t>
            </a:r>
            <a:endParaRPr lang="en-US" dirty="0"/>
          </a:p>
        </p:txBody>
      </p:sp>
      <p:sp>
        <p:nvSpPr>
          <p:cNvPr id="4" name="Slide Number Placeholder 3">
            <a:extLst>
              <a:ext uri="{FF2B5EF4-FFF2-40B4-BE49-F238E27FC236}">
                <a16:creationId xmlns:a16="http://schemas.microsoft.com/office/drawing/2014/main" id="{CDB4E8CF-228D-D542-AC51-047CA412117B}"/>
              </a:ext>
            </a:extLst>
          </p:cNvPr>
          <p:cNvSpPr>
            <a:spLocks noGrp="1"/>
          </p:cNvSpPr>
          <p:nvPr>
            <p:ph type="sldNum" sz="quarter" idx="24"/>
          </p:nvPr>
        </p:nvSpPr>
        <p:spPr/>
        <p:txBody>
          <a:bodyPr/>
          <a:lstStyle/>
          <a:p>
            <a:fld id="{B97B9A91-7747-1143-9D52-461814153E49}" type="slidenum">
              <a:rPr lang="en-US" smtClean="0"/>
              <a:pPr/>
              <a:t>15</a:t>
            </a:fld>
            <a:endParaRPr lang="en-US" dirty="0"/>
          </a:p>
        </p:txBody>
      </p:sp>
      <p:pic>
        <p:nvPicPr>
          <p:cNvPr id="10" name="Picture Placeholder 9" descr="A picture containing indoor, person, working, preparing&#10;&#10;Description automatically generated">
            <a:extLst>
              <a:ext uri="{FF2B5EF4-FFF2-40B4-BE49-F238E27FC236}">
                <a16:creationId xmlns:a16="http://schemas.microsoft.com/office/drawing/2014/main" id="{46CFA29B-BD23-0C4D-A7EF-F32553E7AEE9}"/>
              </a:ext>
            </a:extLst>
          </p:cNvPr>
          <p:cNvPicPr>
            <a:picLocks noGrp="1" noChangeAspect="1"/>
          </p:cNvPicPr>
          <p:nvPr>
            <p:ph type="pic" sz="quarter" idx="25"/>
          </p:nvPr>
        </p:nvPicPr>
        <p:blipFill rotWithShape="1">
          <a:blip r:embed="rId2"/>
          <a:srcRect l="6329" r="6329"/>
          <a:stretch>
            <a:fillRect/>
          </a:stretch>
        </p:blipFill>
        <p:spPr/>
      </p:pic>
      <p:sp>
        <p:nvSpPr>
          <p:cNvPr id="6" name="Title 5">
            <a:extLst>
              <a:ext uri="{FF2B5EF4-FFF2-40B4-BE49-F238E27FC236}">
                <a16:creationId xmlns:a16="http://schemas.microsoft.com/office/drawing/2014/main" id="{C53F4F65-F354-7247-B31A-9320B7BA627A}"/>
              </a:ext>
            </a:extLst>
          </p:cNvPr>
          <p:cNvSpPr>
            <a:spLocks noGrp="1"/>
          </p:cNvSpPr>
          <p:nvPr>
            <p:ph type="title"/>
          </p:nvPr>
        </p:nvSpPr>
        <p:spPr/>
        <p:txBody>
          <a:bodyPr/>
          <a:lstStyle/>
          <a:p>
            <a:r>
              <a:rPr lang="en-US" dirty="0"/>
              <a:t>Image Slide Title</a:t>
            </a:r>
          </a:p>
        </p:txBody>
      </p:sp>
      <p:sp>
        <p:nvSpPr>
          <p:cNvPr id="7" name="Text Placeholder 6">
            <a:extLst>
              <a:ext uri="{FF2B5EF4-FFF2-40B4-BE49-F238E27FC236}">
                <a16:creationId xmlns:a16="http://schemas.microsoft.com/office/drawing/2014/main" id="{1FFAA750-4907-A246-90BF-F7109F82B17C}"/>
              </a:ext>
            </a:extLst>
          </p:cNvPr>
          <p:cNvSpPr>
            <a:spLocks noGrp="1"/>
          </p:cNvSpPr>
          <p:nvPr>
            <p:ph type="body" sz="quarter" idx="14"/>
          </p:nvPr>
        </p:nvSpPr>
        <p:spPr/>
        <p:txBody>
          <a:bodyPr/>
          <a:lstStyle/>
          <a:p>
            <a:r>
              <a:rPr lang="en-US" dirty="0"/>
              <a:t>Image Title</a:t>
            </a:r>
          </a:p>
        </p:txBody>
      </p:sp>
      <p:sp>
        <p:nvSpPr>
          <p:cNvPr id="8" name="Text Placeholder 7">
            <a:extLst>
              <a:ext uri="{FF2B5EF4-FFF2-40B4-BE49-F238E27FC236}">
                <a16:creationId xmlns:a16="http://schemas.microsoft.com/office/drawing/2014/main" id="{879672C8-F9C8-F343-B953-30D85CEB9E3D}"/>
              </a:ext>
            </a:extLst>
          </p:cNvPr>
          <p:cNvSpPr>
            <a:spLocks noGrp="1"/>
          </p:cNvSpPr>
          <p:nvPr>
            <p:ph type="body" sz="quarter" idx="20"/>
          </p:nvPr>
        </p:nvSpPr>
        <p:spPr/>
        <p:txBody>
          <a:bodyPr>
            <a:normAutofit/>
          </a:bodyPr>
          <a:lstStyle/>
          <a:p>
            <a:r>
              <a:rPr lang="en-US" dirty="0"/>
              <a:t>Lorem ipsum dolor sit amet, consectetuer adipiscing elit. Maecenas porttitor congue massa. Fusce posuere, magna sed pulvinar ultricies, purus lectus malesuada libero, sit amet commodo magna eros quis urna.</a:t>
            </a:r>
          </a:p>
          <a:p>
            <a:endParaRPr lang="en-US" dirty="0"/>
          </a:p>
          <a:p>
            <a:r>
              <a:rPr lang="en-US" dirty="0"/>
              <a:t>Nunc viverra imperdiet enim. Fusce est. Vivamus a </a:t>
            </a:r>
            <a:r>
              <a:rPr lang="en-US" dirty="0" err="1"/>
              <a:t>tellus</a:t>
            </a:r>
            <a:r>
              <a:rPr lang="en-US" dirty="0"/>
              <a:t>. </a:t>
            </a:r>
            <a:r>
              <a:rPr lang="en-US" dirty="0" err="1"/>
              <a:t>Pellentesque</a:t>
            </a:r>
            <a:r>
              <a:rPr lang="en-US" dirty="0"/>
              <a:t> habitant morbi tristique senectus et netus et malesuada fames ac turpis </a:t>
            </a:r>
            <a:r>
              <a:rPr lang="en-US" dirty="0" err="1"/>
              <a:t>egestas</a:t>
            </a:r>
            <a:r>
              <a:rPr lang="en-US" dirty="0"/>
              <a:t>.</a:t>
            </a:r>
          </a:p>
        </p:txBody>
      </p:sp>
    </p:spTree>
    <p:extLst>
      <p:ext uri="{BB962C8B-B14F-4D97-AF65-F5344CB8AC3E}">
        <p14:creationId xmlns:p14="http://schemas.microsoft.com/office/powerpoint/2010/main" val="521979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D4AE3-C559-514A-908F-866B112CA723}"/>
              </a:ext>
            </a:extLst>
          </p:cNvPr>
          <p:cNvSpPr>
            <a:spLocks noGrp="1"/>
          </p:cNvSpPr>
          <p:nvPr>
            <p:ph type="title"/>
          </p:nvPr>
        </p:nvSpPr>
        <p:spPr/>
        <p:txBody>
          <a:bodyPr/>
          <a:lstStyle/>
          <a:p>
            <a:r>
              <a:rPr lang="en-US" dirty="0"/>
              <a:t>3 Pieces Of Content</a:t>
            </a:r>
          </a:p>
        </p:txBody>
      </p:sp>
      <p:sp>
        <p:nvSpPr>
          <p:cNvPr id="3" name="Date Placeholder 2">
            <a:extLst>
              <a:ext uri="{FF2B5EF4-FFF2-40B4-BE49-F238E27FC236}">
                <a16:creationId xmlns:a16="http://schemas.microsoft.com/office/drawing/2014/main" id="{8C461AD5-5176-6145-967E-550DD61D165F}"/>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4" name="Footer Placeholder 3">
            <a:extLst>
              <a:ext uri="{FF2B5EF4-FFF2-40B4-BE49-F238E27FC236}">
                <a16:creationId xmlns:a16="http://schemas.microsoft.com/office/drawing/2014/main" id="{D06A1F9F-11A6-FC46-8D5F-280E435C53C3}"/>
              </a:ext>
            </a:extLst>
          </p:cNvPr>
          <p:cNvSpPr>
            <a:spLocks noGrp="1"/>
          </p:cNvSpPr>
          <p:nvPr>
            <p:ph type="ftr" sz="quarter" idx="23"/>
          </p:nvPr>
        </p:nvSpPr>
        <p:spPr/>
        <p:txBody>
          <a:bodyPr/>
          <a:lstStyle/>
          <a:p>
            <a:r>
              <a:rPr lang="en-US"/>
              <a:t>EMORY UNIVERSITY DEPARTMENT OF EMERGENCY MEDICINE</a:t>
            </a:r>
            <a:endParaRPr lang="en-US" dirty="0"/>
          </a:p>
        </p:txBody>
      </p:sp>
      <p:sp>
        <p:nvSpPr>
          <p:cNvPr id="5" name="Slide Number Placeholder 4">
            <a:extLst>
              <a:ext uri="{FF2B5EF4-FFF2-40B4-BE49-F238E27FC236}">
                <a16:creationId xmlns:a16="http://schemas.microsoft.com/office/drawing/2014/main" id="{76FA87AC-ABFA-594E-BDF7-8516767B7406}"/>
              </a:ext>
            </a:extLst>
          </p:cNvPr>
          <p:cNvSpPr>
            <a:spLocks noGrp="1"/>
          </p:cNvSpPr>
          <p:nvPr>
            <p:ph type="sldNum" sz="quarter" idx="24"/>
          </p:nvPr>
        </p:nvSpPr>
        <p:spPr/>
        <p:txBody>
          <a:bodyPr/>
          <a:lstStyle/>
          <a:p>
            <a:fld id="{B97B9A91-7747-1143-9D52-461814153E49}" type="slidenum">
              <a:rPr lang="en-US" smtClean="0"/>
              <a:pPr/>
              <a:t>16</a:t>
            </a:fld>
            <a:endParaRPr lang="en-US" dirty="0"/>
          </a:p>
        </p:txBody>
      </p:sp>
      <p:sp>
        <p:nvSpPr>
          <p:cNvPr id="6" name="Text Placeholder 5">
            <a:extLst>
              <a:ext uri="{FF2B5EF4-FFF2-40B4-BE49-F238E27FC236}">
                <a16:creationId xmlns:a16="http://schemas.microsoft.com/office/drawing/2014/main" id="{ACDB77A9-1AA3-2942-84C9-74095C9DC095}"/>
              </a:ext>
            </a:extLst>
          </p:cNvPr>
          <p:cNvSpPr>
            <a:spLocks noGrp="1"/>
          </p:cNvSpPr>
          <p:nvPr>
            <p:ph type="body" sz="quarter" idx="25"/>
          </p:nvPr>
        </p:nvSpPr>
        <p:spPr/>
        <p:txBody>
          <a:bodyPr/>
          <a:lstStyle/>
          <a:p>
            <a:r>
              <a:rPr lang="en-US" dirty="0"/>
              <a:t>This is a caption to describe what is in the image above.</a:t>
            </a:r>
          </a:p>
        </p:txBody>
      </p:sp>
      <p:sp>
        <p:nvSpPr>
          <p:cNvPr id="7" name="Text Placeholder 6">
            <a:extLst>
              <a:ext uri="{FF2B5EF4-FFF2-40B4-BE49-F238E27FC236}">
                <a16:creationId xmlns:a16="http://schemas.microsoft.com/office/drawing/2014/main" id="{0F0C6CBE-F023-5749-84A9-1A3B3FA067E8}"/>
              </a:ext>
            </a:extLst>
          </p:cNvPr>
          <p:cNvSpPr>
            <a:spLocks noGrp="1"/>
          </p:cNvSpPr>
          <p:nvPr>
            <p:ph type="body" sz="quarter" idx="26"/>
          </p:nvPr>
        </p:nvSpPr>
        <p:spPr/>
        <p:txBody>
          <a:bodyPr/>
          <a:lstStyle/>
          <a:p>
            <a:r>
              <a:rPr lang="en-US" dirty="0"/>
              <a:t>Image One</a:t>
            </a:r>
          </a:p>
        </p:txBody>
      </p:sp>
      <p:pic>
        <p:nvPicPr>
          <p:cNvPr id="16" name="Picture Placeholder 15" descr="Close-up of a microscope&#10;&#10;Description automatically generated with medium confidence">
            <a:extLst>
              <a:ext uri="{FF2B5EF4-FFF2-40B4-BE49-F238E27FC236}">
                <a16:creationId xmlns:a16="http://schemas.microsoft.com/office/drawing/2014/main" id="{696670AF-A25C-9F4D-91A8-7A7DCDE97638}"/>
              </a:ext>
            </a:extLst>
          </p:cNvPr>
          <p:cNvPicPr>
            <a:picLocks noGrp="1" noChangeAspect="1"/>
          </p:cNvPicPr>
          <p:nvPr>
            <p:ph type="pic" sz="quarter" idx="27"/>
          </p:nvPr>
        </p:nvPicPr>
        <p:blipFill rotWithShape="1">
          <a:blip r:embed="rId2"/>
          <a:srcRect l="1739" r="1739"/>
          <a:stretch>
            <a:fillRect/>
          </a:stretch>
        </p:blipFill>
        <p:spPr/>
      </p:pic>
      <p:pic>
        <p:nvPicPr>
          <p:cNvPr id="20" name="Picture Placeholder 19" descr="A picture containing person, person, indoor&#10;&#10;Description automatically generated">
            <a:extLst>
              <a:ext uri="{FF2B5EF4-FFF2-40B4-BE49-F238E27FC236}">
                <a16:creationId xmlns:a16="http://schemas.microsoft.com/office/drawing/2014/main" id="{2F64BDE7-0956-6248-83D9-E7444B992E80}"/>
              </a:ext>
            </a:extLst>
          </p:cNvPr>
          <p:cNvPicPr>
            <a:picLocks noGrp="1" noChangeAspect="1"/>
          </p:cNvPicPr>
          <p:nvPr>
            <p:ph type="pic" sz="quarter" idx="28"/>
          </p:nvPr>
        </p:nvPicPr>
        <p:blipFill rotWithShape="1">
          <a:blip r:embed="rId3"/>
          <a:srcRect l="1705" r="1705"/>
          <a:stretch>
            <a:fillRect/>
          </a:stretch>
        </p:blipFill>
        <p:spPr/>
      </p:pic>
      <p:pic>
        <p:nvPicPr>
          <p:cNvPr id="22" name="Picture Placeholder 21" descr="A picture containing person, blue, drinking water, hydrozoan&#10;&#10;Description automatically generated">
            <a:extLst>
              <a:ext uri="{FF2B5EF4-FFF2-40B4-BE49-F238E27FC236}">
                <a16:creationId xmlns:a16="http://schemas.microsoft.com/office/drawing/2014/main" id="{EE1F6FC7-4F22-E54F-BFEB-FED37147B572}"/>
              </a:ext>
            </a:extLst>
          </p:cNvPr>
          <p:cNvPicPr>
            <a:picLocks noGrp="1" noChangeAspect="1"/>
          </p:cNvPicPr>
          <p:nvPr>
            <p:ph type="pic" sz="quarter" idx="29"/>
          </p:nvPr>
        </p:nvPicPr>
        <p:blipFill rotWithShape="1">
          <a:blip r:embed="rId4"/>
          <a:srcRect l="7020" r="7020"/>
          <a:stretch>
            <a:fillRect/>
          </a:stretch>
        </p:blipFill>
        <p:spPr/>
      </p:pic>
      <p:sp>
        <p:nvSpPr>
          <p:cNvPr id="11" name="Text Placeholder 10">
            <a:extLst>
              <a:ext uri="{FF2B5EF4-FFF2-40B4-BE49-F238E27FC236}">
                <a16:creationId xmlns:a16="http://schemas.microsoft.com/office/drawing/2014/main" id="{426A6808-7036-064D-8635-F344C5AFB843}"/>
              </a:ext>
            </a:extLst>
          </p:cNvPr>
          <p:cNvSpPr>
            <a:spLocks noGrp="1"/>
          </p:cNvSpPr>
          <p:nvPr>
            <p:ph type="body" sz="quarter" idx="30"/>
          </p:nvPr>
        </p:nvSpPr>
        <p:spPr/>
        <p:txBody>
          <a:bodyPr/>
          <a:lstStyle/>
          <a:p>
            <a:r>
              <a:rPr lang="en-US" dirty="0"/>
              <a:t>Image Two</a:t>
            </a:r>
          </a:p>
        </p:txBody>
      </p:sp>
      <p:sp>
        <p:nvSpPr>
          <p:cNvPr id="12" name="Text Placeholder 11">
            <a:extLst>
              <a:ext uri="{FF2B5EF4-FFF2-40B4-BE49-F238E27FC236}">
                <a16:creationId xmlns:a16="http://schemas.microsoft.com/office/drawing/2014/main" id="{0886F4A9-4A21-CF45-BDCD-F171007FA7B5}"/>
              </a:ext>
            </a:extLst>
          </p:cNvPr>
          <p:cNvSpPr>
            <a:spLocks noGrp="1"/>
          </p:cNvSpPr>
          <p:nvPr>
            <p:ph type="body" sz="quarter" idx="31"/>
          </p:nvPr>
        </p:nvSpPr>
        <p:spPr/>
        <p:txBody>
          <a:bodyPr/>
          <a:lstStyle/>
          <a:p>
            <a:r>
              <a:rPr lang="en-US" dirty="0"/>
              <a:t>Image Three</a:t>
            </a:r>
          </a:p>
        </p:txBody>
      </p:sp>
      <p:sp>
        <p:nvSpPr>
          <p:cNvPr id="13" name="Text Placeholder 12">
            <a:extLst>
              <a:ext uri="{FF2B5EF4-FFF2-40B4-BE49-F238E27FC236}">
                <a16:creationId xmlns:a16="http://schemas.microsoft.com/office/drawing/2014/main" id="{092A33B0-748A-6D43-ACB7-0A20489CC8CE}"/>
              </a:ext>
            </a:extLst>
          </p:cNvPr>
          <p:cNvSpPr>
            <a:spLocks noGrp="1"/>
          </p:cNvSpPr>
          <p:nvPr>
            <p:ph type="body" sz="quarter" idx="32"/>
          </p:nvPr>
        </p:nvSpPr>
        <p:spPr/>
        <p:txBody>
          <a:bodyPr/>
          <a:lstStyle/>
          <a:p>
            <a:r>
              <a:rPr lang="en-US" dirty="0"/>
              <a:t>This is a caption to describe what is in the image above.</a:t>
            </a:r>
          </a:p>
        </p:txBody>
      </p:sp>
      <p:sp>
        <p:nvSpPr>
          <p:cNvPr id="14" name="Text Placeholder 13">
            <a:extLst>
              <a:ext uri="{FF2B5EF4-FFF2-40B4-BE49-F238E27FC236}">
                <a16:creationId xmlns:a16="http://schemas.microsoft.com/office/drawing/2014/main" id="{1C0B1982-2919-E846-9BCB-4D5C1703EC29}"/>
              </a:ext>
            </a:extLst>
          </p:cNvPr>
          <p:cNvSpPr>
            <a:spLocks noGrp="1"/>
          </p:cNvSpPr>
          <p:nvPr>
            <p:ph type="body" sz="quarter" idx="33"/>
          </p:nvPr>
        </p:nvSpPr>
        <p:spPr/>
        <p:txBody>
          <a:bodyPr/>
          <a:lstStyle/>
          <a:p>
            <a:r>
              <a:rPr lang="en-US" dirty="0"/>
              <a:t>This is a caption to describe what is in the image above.</a:t>
            </a:r>
          </a:p>
        </p:txBody>
      </p:sp>
    </p:spTree>
    <p:extLst>
      <p:ext uri="{BB962C8B-B14F-4D97-AF65-F5344CB8AC3E}">
        <p14:creationId xmlns:p14="http://schemas.microsoft.com/office/powerpoint/2010/main" val="2246373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31B14-3510-6744-A6E4-2F54E925422B}"/>
              </a:ext>
            </a:extLst>
          </p:cNvPr>
          <p:cNvSpPr>
            <a:spLocks noGrp="1"/>
          </p:cNvSpPr>
          <p:nvPr>
            <p:ph type="title"/>
          </p:nvPr>
        </p:nvSpPr>
        <p:spPr/>
        <p:txBody>
          <a:bodyPr/>
          <a:lstStyle/>
          <a:p>
            <a:r>
              <a:rPr lang="en-US" dirty="0"/>
              <a:t>Use Charts To Explain Your Ideas</a:t>
            </a:r>
          </a:p>
        </p:txBody>
      </p:sp>
      <p:sp>
        <p:nvSpPr>
          <p:cNvPr id="3" name="Date Placeholder 2">
            <a:extLst>
              <a:ext uri="{FF2B5EF4-FFF2-40B4-BE49-F238E27FC236}">
                <a16:creationId xmlns:a16="http://schemas.microsoft.com/office/drawing/2014/main" id="{B3069BDE-1E36-6C4B-83B5-F2B2890DDA06}"/>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4" name="Footer Placeholder 3">
            <a:extLst>
              <a:ext uri="{FF2B5EF4-FFF2-40B4-BE49-F238E27FC236}">
                <a16:creationId xmlns:a16="http://schemas.microsoft.com/office/drawing/2014/main" id="{62E25C2E-AF8B-F34E-BDDD-8988763FD164}"/>
              </a:ext>
            </a:extLst>
          </p:cNvPr>
          <p:cNvSpPr>
            <a:spLocks noGrp="1"/>
          </p:cNvSpPr>
          <p:nvPr>
            <p:ph type="ftr" sz="quarter" idx="23"/>
          </p:nvPr>
        </p:nvSpPr>
        <p:spPr/>
        <p:txBody>
          <a:bodyPr/>
          <a:lstStyle/>
          <a:p>
            <a:r>
              <a:rPr lang="en-US"/>
              <a:t>EMORY UNIVERSITY DEPARTMENT OF EMERGENCY MEDICINE</a:t>
            </a:r>
            <a:endParaRPr lang="en-US" dirty="0"/>
          </a:p>
        </p:txBody>
      </p:sp>
      <p:sp>
        <p:nvSpPr>
          <p:cNvPr id="5" name="Slide Number Placeholder 4">
            <a:extLst>
              <a:ext uri="{FF2B5EF4-FFF2-40B4-BE49-F238E27FC236}">
                <a16:creationId xmlns:a16="http://schemas.microsoft.com/office/drawing/2014/main" id="{A1AA43B9-34AB-D642-AD0C-2A6B29A63F50}"/>
              </a:ext>
            </a:extLst>
          </p:cNvPr>
          <p:cNvSpPr>
            <a:spLocks noGrp="1"/>
          </p:cNvSpPr>
          <p:nvPr>
            <p:ph type="sldNum" sz="quarter" idx="24"/>
          </p:nvPr>
        </p:nvSpPr>
        <p:spPr/>
        <p:txBody>
          <a:bodyPr/>
          <a:lstStyle/>
          <a:p>
            <a:fld id="{B97B9A91-7747-1143-9D52-461814153E49}" type="slidenum">
              <a:rPr lang="en-US" smtClean="0"/>
              <a:pPr/>
              <a:t>17</a:t>
            </a:fld>
            <a:endParaRPr lang="en-US" dirty="0"/>
          </a:p>
        </p:txBody>
      </p:sp>
      <p:sp>
        <p:nvSpPr>
          <p:cNvPr id="7" name="Rectangle 6">
            <a:extLst>
              <a:ext uri="{FF2B5EF4-FFF2-40B4-BE49-F238E27FC236}">
                <a16:creationId xmlns:a16="http://schemas.microsoft.com/office/drawing/2014/main" id="{8D8EE08B-ECB4-F049-BD21-78A40F34BC42}"/>
              </a:ext>
            </a:extLst>
          </p:cNvPr>
          <p:cNvSpPr/>
          <p:nvPr/>
        </p:nvSpPr>
        <p:spPr>
          <a:xfrm>
            <a:off x="730624" y="2094517"/>
            <a:ext cx="2542416" cy="34161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EFA3C0-3222-AF4E-A17F-44CB0D99F8AA}"/>
              </a:ext>
            </a:extLst>
          </p:cNvPr>
          <p:cNvSpPr/>
          <p:nvPr/>
        </p:nvSpPr>
        <p:spPr>
          <a:xfrm>
            <a:off x="730624" y="2908527"/>
            <a:ext cx="2542416" cy="22338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22BD7DD-6738-5C45-8118-213E4A682F1B}"/>
              </a:ext>
            </a:extLst>
          </p:cNvPr>
          <p:cNvSpPr txBox="1"/>
          <p:nvPr/>
        </p:nvSpPr>
        <p:spPr>
          <a:xfrm>
            <a:off x="1091085" y="2210857"/>
            <a:ext cx="1821492" cy="523220"/>
          </a:xfrm>
          <a:prstGeom prst="rect">
            <a:avLst/>
          </a:prstGeom>
          <a:noFill/>
        </p:spPr>
        <p:txBody>
          <a:bodyPr wrap="square" rtlCol="0">
            <a:spAutoFit/>
          </a:bodyPr>
          <a:lstStyle/>
          <a:p>
            <a:pPr algn="ctr"/>
            <a:r>
              <a:rPr lang="en-US" sz="2800" dirty="0">
                <a:solidFill>
                  <a:schemeClr val="bg1"/>
                </a:solidFill>
                <a:latin typeface="MERCURYDISPLAY-ROMAN" pitchFamily="2" charset="0"/>
              </a:rPr>
              <a:t>A</a:t>
            </a:r>
          </a:p>
        </p:txBody>
      </p:sp>
      <p:sp>
        <p:nvSpPr>
          <p:cNvPr id="10" name="Rectangle 9">
            <a:extLst>
              <a:ext uri="{FF2B5EF4-FFF2-40B4-BE49-F238E27FC236}">
                <a16:creationId xmlns:a16="http://schemas.microsoft.com/office/drawing/2014/main" id="{043955C2-0A56-7F47-AE41-A52FCF63A0D6}"/>
              </a:ext>
            </a:extLst>
          </p:cNvPr>
          <p:cNvSpPr/>
          <p:nvPr/>
        </p:nvSpPr>
        <p:spPr>
          <a:xfrm>
            <a:off x="730624" y="2832341"/>
            <a:ext cx="2542416" cy="76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80C1E41-CDA9-9F41-A3EF-A15D6F5E5253}"/>
              </a:ext>
            </a:extLst>
          </p:cNvPr>
          <p:cNvSpPr txBox="1"/>
          <p:nvPr/>
        </p:nvSpPr>
        <p:spPr>
          <a:xfrm>
            <a:off x="898941" y="3117504"/>
            <a:ext cx="2205779" cy="1815882"/>
          </a:xfrm>
          <a:prstGeom prst="rect">
            <a:avLst/>
          </a:prstGeom>
          <a:noFill/>
        </p:spPr>
        <p:txBody>
          <a:bodyPr wrap="square" rtlCol="0">
            <a:spAutoFit/>
          </a:bodyPr>
          <a:lstStyle/>
          <a:p>
            <a:pPr algn="ctr"/>
            <a:r>
              <a:rPr lang="en-US" sz="1400" dirty="0">
                <a:solidFill>
                  <a:schemeClr val="tx2"/>
                </a:solidFill>
                <a:latin typeface="MERCURYDISPLAY-ROMAN" pitchFamily="2" charset="0"/>
              </a:rPr>
              <a:t>Lorem ipsum dolor sit amet, consectetuer adipiscing elit. Maecenas porttitor congue massa. Fusce posuere, magna sed pulvinar ultricies, purus lectus malesuada libero, sit amet commodo magna.</a:t>
            </a:r>
          </a:p>
        </p:txBody>
      </p:sp>
      <p:sp>
        <p:nvSpPr>
          <p:cNvPr id="12" name="Rectangle 11">
            <a:extLst>
              <a:ext uri="{FF2B5EF4-FFF2-40B4-BE49-F238E27FC236}">
                <a16:creationId xmlns:a16="http://schemas.microsoft.com/office/drawing/2014/main" id="{F5170AD4-00BE-FD40-8626-673FF3671B51}"/>
              </a:ext>
            </a:extLst>
          </p:cNvPr>
          <p:cNvSpPr/>
          <p:nvPr/>
        </p:nvSpPr>
        <p:spPr>
          <a:xfrm>
            <a:off x="3475145" y="2094517"/>
            <a:ext cx="2542416" cy="34161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A1C80DA-A57D-654C-8F7C-898B0EB736C6}"/>
              </a:ext>
            </a:extLst>
          </p:cNvPr>
          <p:cNvSpPr/>
          <p:nvPr/>
        </p:nvSpPr>
        <p:spPr>
          <a:xfrm>
            <a:off x="3475145" y="2908527"/>
            <a:ext cx="2542416" cy="22338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8B0BB0E-8A39-404F-9758-54DF1C5D6616}"/>
              </a:ext>
            </a:extLst>
          </p:cNvPr>
          <p:cNvSpPr txBox="1"/>
          <p:nvPr/>
        </p:nvSpPr>
        <p:spPr>
          <a:xfrm>
            <a:off x="3835606" y="2210857"/>
            <a:ext cx="1821492" cy="523220"/>
          </a:xfrm>
          <a:prstGeom prst="rect">
            <a:avLst/>
          </a:prstGeom>
          <a:noFill/>
        </p:spPr>
        <p:txBody>
          <a:bodyPr wrap="square" rtlCol="0">
            <a:spAutoFit/>
          </a:bodyPr>
          <a:lstStyle/>
          <a:p>
            <a:pPr algn="ctr"/>
            <a:r>
              <a:rPr lang="en-US" sz="2800" dirty="0">
                <a:solidFill>
                  <a:schemeClr val="bg1"/>
                </a:solidFill>
                <a:latin typeface="MERCURYDISPLAY-ROMAN" pitchFamily="2" charset="0"/>
              </a:rPr>
              <a:t>B</a:t>
            </a:r>
          </a:p>
        </p:txBody>
      </p:sp>
      <p:sp>
        <p:nvSpPr>
          <p:cNvPr id="15" name="Rectangle 14">
            <a:extLst>
              <a:ext uri="{FF2B5EF4-FFF2-40B4-BE49-F238E27FC236}">
                <a16:creationId xmlns:a16="http://schemas.microsoft.com/office/drawing/2014/main" id="{730D7921-9391-2849-B5CB-8BE1B9D02982}"/>
              </a:ext>
            </a:extLst>
          </p:cNvPr>
          <p:cNvSpPr/>
          <p:nvPr/>
        </p:nvSpPr>
        <p:spPr>
          <a:xfrm>
            <a:off x="3475145" y="2832341"/>
            <a:ext cx="2542416" cy="76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4C14AC4-1852-234F-A220-482E4BC05068}"/>
              </a:ext>
            </a:extLst>
          </p:cNvPr>
          <p:cNvSpPr txBox="1"/>
          <p:nvPr/>
        </p:nvSpPr>
        <p:spPr>
          <a:xfrm>
            <a:off x="3643462" y="3117504"/>
            <a:ext cx="2205779" cy="1815882"/>
          </a:xfrm>
          <a:prstGeom prst="rect">
            <a:avLst/>
          </a:prstGeom>
          <a:noFill/>
        </p:spPr>
        <p:txBody>
          <a:bodyPr wrap="square" rtlCol="0">
            <a:spAutoFit/>
          </a:bodyPr>
          <a:lstStyle/>
          <a:p>
            <a:pPr algn="ctr"/>
            <a:r>
              <a:rPr lang="en-US" sz="1400" dirty="0">
                <a:solidFill>
                  <a:schemeClr val="tx2"/>
                </a:solidFill>
                <a:latin typeface="MERCURYDISPLAY-ROMAN" pitchFamily="2" charset="0"/>
              </a:rPr>
              <a:t>Lorem ipsum dolor sit amet, consectetuer adipiscing elit. Maecenas porttitor congue massa. Fusce posuere, magna sed pulvinar ultricies, purus lectus malesuada libero, sit amet commodo magna.</a:t>
            </a:r>
          </a:p>
        </p:txBody>
      </p:sp>
      <p:sp>
        <p:nvSpPr>
          <p:cNvPr id="17" name="Rectangle 16">
            <a:extLst>
              <a:ext uri="{FF2B5EF4-FFF2-40B4-BE49-F238E27FC236}">
                <a16:creationId xmlns:a16="http://schemas.microsoft.com/office/drawing/2014/main" id="{7693A93F-B0F7-1C4E-B556-DE924B71F0A7}"/>
              </a:ext>
            </a:extLst>
          </p:cNvPr>
          <p:cNvSpPr/>
          <p:nvPr/>
        </p:nvSpPr>
        <p:spPr>
          <a:xfrm>
            <a:off x="6209702" y="2094517"/>
            <a:ext cx="2542416" cy="34161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A4E359F-26BA-C746-BB2C-6152D13CC525}"/>
              </a:ext>
            </a:extLst>
          </p:cNvPr>
          <p:cNvSpPr/>
          <p:nvPr/>
        </p:nvSpPr>
        <p:spPr>
          <a:xfrm>
            <a:off x="6209702" y="2908527"/>
            <a:ext cx="2542416" cy="22338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A72AC79-51EF-8141-B5E8-170D88BB4AC2}"/>
              </a:ext>
            </a:extLst>
          </p:cNvPr>
          <p:cNvSpPr txBox="1"/>
          <p:nvPr/>
        </p:nvSpPr>
        <p:spPr>
          <a:xfrm>
            <a:off x="6570163" y="2210857"/>
            <a:ext cx="1821492" cy="523220"/>
          </a:xfrm>
          <a:prstGeom prst="rect">
            <a:avLst/>
          </a:prstGeom>
          <a:noFill/>
        </p:spPr>
        <p:txBody>
          <a:bodyPr wrap="square" rtlCol="0">
            <a:spAutoFit/>
          </a:bodyPr>
          <a:lstStyle/>
          <a:p>
            <a:pPr algn="ctr"/>
            <a:r>
              <a:rPr lang="en-US" sz="2800" dirty="0">
                <a:solidFill>
                  <a:schemeClr val="bg1"/>
                </a:solidFill>
                <a:latin typeface="MERCURYDISPLAY-ROMAN" pitchFamily="2" charset="0"/>
              </a:rPr>
              <a:t>C</a:t>
            </a:r>
          </a:p>
        </p:txBody>
      </p:sp>
      <p:sp>
        <p:nvSpPr>
          <p:cNvPr id="20" name="Rectangle 19">
            <a:extLst>
              <a:ext uri="{FF2B5EF4-FFF2-40B4-BE49-F238E27FC236}">
                <a16:creationId xmlns:a16="http://schemas.microsoft.com/office/drawing/2014/main" id="{83AE3CCB-AC23-F442-B8BA-8550F84D7436}"/>
              </a:ext>
            </a:extLst>
          </p:cNvPr>
          <p:cNvSpPr/>
          <p:nvPr/>
        </p:nvSpPr>
        <p:spPr>
          <a:xfrm>
            <a:off x="6209702" y="2832341"/>
            <a:ext cx="2542416" cy="76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38E2490-B166-524B-88BF-D373E02174B4}"/>
              </a:ext>
            </a:extLst>
          </p:cNvPr>
          <p:cNvSpPr txBox="1"/>
          <p:nvPr/>
        </p:nvSpPr>
        <p:spPr>
          <a:xfrm>
            <a:off x="6378019" y="3117504"/>
            <a:ext cx="2205779" cy="1815882"/>
          </a:xfrm>
          <a:prstGeom prst="rect">
            <a:avLst/>
          </a:prstGeom>
          <a:noFill/>
        </p:spPr>
        <p:txBody>
          <a:bodyPr wrap="square" rtlCol="0">
            <a:spAutoFit/>
          </a:bodyPr>
          <a:lstStyle/>
          <a:p>
            <a:pPr algn="ctr"/>
            <a:r>
              <a:rPr lang="en-US" sz="1400" dirty="0">
                <a:solidFill>
                  <a:schemeClr val="tx2"/>
                </a:solidFill>
                <a:latin typeface="MERCURYDISPLAY-ROMAN" pitchFamily="2" charset="0"/>
              </a:rPr>
              <a:t>Lorem ipsum dolor sit amet, consectetuer adipiscing elit. Maecenas porttitor congue massa. Fusce posuere, magna sed pulvinar ultricies, purus lectus malesuada libero, sit amet commodo magna.</a:t>
            </a:r>
          </a:p>
        </p:txBody>
      </p:sp>
      <p:sp>
        <p:nvSpPr>
          <p:cNvPr id="22" name="Rectangle 21">
            <a:extLst>
              <a:ext uri="{FF2B5EF4-FFF2-40B4-BE49-F238E27FC236}">
                <a16:creationId xmlns:a16="http://schemas.microsoft.com/office/drawing/2014/main" id="{B74CFB98-260A-AA4C-986F-0F6EFEB90EBB}"/>
              </a:ext>
            </a:extLst>
          </p:cNvPr>
          <p:cNvSpPr/>
          <p:nvPr/>
        </p:nvSpPr>
        <p:spPr>
          <a:xfrm>
            <a:off x="9006800" y="2094517"/>
            <a:ext cx="2542416" cy="34161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FBD2608-2745-314C-B8C4-7A12E49554F4}"/>
              </a:ext>
            </a:extLst>
          </p:cNvPr>
          <p:cNvSpPr/>
          <p:nvPr/>
        </p:nvSpPr>
        <p:spPr>
          <a:xfrm>
            <a:off x="9006800" y="2908527"/>
            <a:ext cx="2542416" cy="22338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5E3086D-D84D-A64A-8CED-5214852201ED}"/>
              </a:ext>
            </a:extLst>
          </p:cNvPr>
          <p:cNvSpPr txBox="1"/>
          <p:nvPr/>
        </p:nvSpPr>
        <p:spPr>
          <a:xfrm>
            <a:off x="9367261" y="2210857"/>
            <a:ext cx="1821492" cy="523220"/>
          </a:xfrm>
          <a:prstGeom prst="rect">
            <a:avLst/>
          </a:prstGeom>
          <a:noFill/>
        </p:spPr>
        <p:txBody>
          <a:bodyPr wrap="square" rtlCol="0">
            <a:spAutoFit/>
          </a:bodyPr>
          <a:lstStyle/>
          <a:p>
            <a:pPr algn="ctr"/>
            <a:r>
              <a:rPr lang="en-US" sz="2800" dirty="0">
                <a:solidFill>
                  <a:schemeClr val="bg1"/>
                </a:solidFill>
                <a:latin typeface="MERCURYDISPLAY-ROMAN" pitchFamily="2" charset="0"/>
              </a:rPr>
              <a:t>D</a:t>
            </a:r>
          </a:p>
        </p:txBody>
      </p:sp>
      <p:sp>
        <p:nvSpPr>
          <p:cNvPr id="25" name="Rectangle 24">
            <a:extLst>
              <a:ext uri="{FF2B5EF4-FFF2-40B4-BE49-F238E27FC236}">
                <a16:creationId xmlns:a16="http://schemas.microsoft.com/office/drawing/2014/main" id="{EE2FCB19-15EF-8F4B-A7DD-9048E54E682D}"/>
              </a:ext>
            </a:extLst>
          </p:cNvPr>
          <p:cNvSpPr/>
          <p:nvPr/>
        </p:nvSpPr>
        <p:spPr>
          <a:xfrm>
            <a:off x="9006800" y="2832341"/>
            <a:ext cx="2542416" cy="76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A6709E1-2A92-B94B-B00F-8B80E246B73D}"/>
              </a:ext>
            </a:extLst>
          </p:cNvPr>
          <p:cNvSpPr txBox="1"/>
          <p:nvPr/>
        </p:nvSpPr>
        <p:spPr>
          <a:xfrm>
            <a:off x="9175117" y="3117504"/>
            <a:ext cx="2205779" cy="1815882"/>
          </a:xfrm>
          <a:prstGeom prst="rect">
            <a:avLst/>
          </a:prstGeom>
          <a:noFill/>
        </p:spPr>
        <p:txBody>
          <a:bodyPr wrap="square" rtlCol="0">
            <a:spAutoFit/>
          </a:bodyPr>
          <a:lstStyle/>
          <a:p>
            <a:pPr algn="ctr"/>
            <a:r>
              <a:rPr lang="en-US" sz="1400" dirty="0">
                <a:solidFill>
                  <a:schemeClr val="tx2"/>
                </a:solidFill>
                <a:latin typeface="MERCURYDISPLAY-ROMAN" pitchFamily="2" charset="0"/>
              </a:rPr>
              <a:t>Lorem ipsum dolor sit amet, consectetuer adipiscing elit. Maecenas porttitor congue massa. Fusce posuere, magna sed pulvinar ultricies, purus lectus malesuada libero, sit amet commodo magna.</a:t>
            </a:r>
          </a:p>
        </p:txBody>
      </p:sp>
    </p:spTree>
    <p:extLst>
      <p:ext uri="{BB962C8B-B14F-4D97-AF65-F5344CB8AC3E}">
        <p14:creationId xmlns:p14="http://schemas.microsoft.com/office/powerpoint/2010/main" val="816973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A23BE-787D-A141-9088-AF66CDF3F91A}"/>
              </a:ext>
            </a:extLst>
          </p:cNvPr>
          <p:cNvSpPr>
            <a:spLocks noGrp="1"/>
          </p:cNvSpPr>
          <p:nvPr>
            <p:ph type="ctrTitle"/>
          </p:nvPr>
        </p:nvSpPr>
        <p:spPr/>
        <p:txBody>
          <a:bodyPr>
            <a:normAutofit/>
          </a:bodyPr>
          <a:lstStyle/>
          <a:p>
            <a:r>
              <a:rPr lang="en-US" sz="5400" dirty="0"/>
              <a:t>Thank You!</a:t>
            </a:r>
          </a:p>
        </p:txBody>
      </p:sp>
      <p:sp>
        <p:nvSpPr>
          <p:cNvPr id="3" name="Subtitle 2">
            <a:extLst>
              <a:ext uri="{FF2B5EF4-FFF2-40B4-BE49-F238E27FC236}">
                <a16:creationId xmlns:a16="http://schemas.microsoft.com/office/drawing/2014/main" id="{F4BFB121-A259-7A4B-BD23-E1B5DCE43181}"/>
              </a:ext>
            </a:extLst>
          </p:cNvPr>
          <p:cNvSpPr>
            <a:spLocks noGrp="1"/>
          </p:cNvSpPr>
          <p:nvPr>
            <p:ph type="subTitle" idx="1"/>
          </p:nvPr>
        </p:nvSpPr>
        <p:spPr/>
        <p:txBody>
          <a:bodyPr/>
          <a:lstStyle/>
          <a:p>
            <a:r>
              <a:rPr lang="en-US" dirty="0"/>
              <a:t>Here is where your presentation ends</a:t>
            </a:r>
          </a:p>
        </p:txBody>
      </p:sp>
    </p:spTree>
    <p:extLst>
      <p:ext uri="{BB962C8B-B14F-4D97-AF65-F5344CB8AC3E}">
        <p14:creationId xmlns:p14="http://schemas.microsoft.com/office/powerpoint/2010/main" val="2146505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ED44D-F32D-584C-BD57-151D2DED9A57}"/>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7AAF071E-B15A-274A-9F4D-212E6EBFF50E}"/>
              </a:ext>
            </a:extLst>
          </p:cNvPr>
          <p:cNvSpPr>
            <a:spLocks noGrp="1"/>
          </p:cNvSpPr>
          <p:nvPr>
            <p:ph type="subTitle" idx="1"/>
          </p:nvPr>
        </p:nvSpPr>
        <p:spPr/>
        <p:txBody>
          <a:bodyPr/>
          <a:lstStyle/>
          <a:p>
            <a:r>
              <a:rPr lang="en-US" dirty="0"/>
              <a:t>Here is where the presentation ends</a:t>
            </a:r>
          </a:p>
        </p:txBody>
      </p:sp>
    </p:spTree>
    <p:extLst>
      <p:ext uri="{BB962C8B-B14F-4D97-AF65-F5344CB8AC3E}">
        <p14:creationId xmlns:p14="http://schemas.microsoft.com/office/powerpoint/2010/main" val="3166335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A085D8-A4F3-0C44-98E2-F0D8499BC74E}"/>
              </a:ext>
            </a:extLst>
          </p:cNvPr>
          <p:cNvSpPr>
            <a:spLocks noGrp="1"/>
          </p:cNvSpPr>
          <p:nvPr>
            <p:ph type="body" sz="quarter" idx="10"/>
          </p:nvPr>
        </p:nvSpPr>
        <p:spPr/>
        <p:txBody>
          <a:bodyPr>
            <a:normAutofit fontScale="85000" lnSpcReduction="20000"/>
          </a:bodyPr>
          <a:lstStyle/>
          <a:p>
            <a:endParaRPr lang="en-US"/>
          </a:p>
        </p:txBody>
      </p:sp>
      <p:sp>
        <p:nvSpPr>
          <p:cNvPr id="3" name="Title 2">
            <a:extLst>
              <a:ext uri="{FF2B5EF4-FFF2-40B4-BE49-F238E27FC236}">
                <a16:creationId xmlns:a16="http://schemas.microsoft.com/office/drawing/2014/main" id="{A2E924DF-0868-1847-8DBA-438CDB7B46BD}"/>
              </a:ext>
            </a:extLst>
          </p:cNvPr>
          <p:cNvSpPr>
            <a:spLocks noGrp="1"/>
          </p:cNvSpPr>
          <p:nvPr>
            <p:ph type="ctrTitle"/>
          </p:nvPr>
        </p:nvSpPr>
        <p:spPr/>
        <p:txBody>
          <a:bodyPr>
            <a:normAutofit/>
          </a:bodyPr>
          <a:lstStyle/>
          <a:p>
            <a:r>
              <a:rPr lang="en-US" dirty="0"/>
              <a:t>Emergency Medicine PowerPoint</a:t>
            </a:r>
          </a:p>
        </p:txBody>
      </p:sp>
      <p:sp>
        <p:nvSpPr>
          <p:cNvPr id="4" name="Subtitle 3">
            <a:extLst>
              <a:ext uri="{FF2B5EF4-FFF2-40B4-BE49-F238E27FC236}">
                <a16:creationId xmlns:a16="http://schemas.microsoft.com/office/drawing/2014/main" id="{D0AB5B5B-2D07-604C-8565-F4FB6287EBCE}"/>
              </a:ext>
            </a:extLst>
          </p:cNvPr>
          <p:cNvSpPr>
            <a:spLocks noGrp="1"/>
          </p:cNvSpPr>
          <p:nvPr>
            <p:ph type="subTitle" idx="1"/>
          </p:nvPr>
        </p:nvSpPr>
        <p:spPr/>
        <p:txBody>
          <a:bodyPr/>
          <a:lstStyle/>
          <a:p>
            <a:r>
              <a:rPr lang="en-US" dirty="0"/>
              <a:t>Here is where your presentation begins</a:t>
            </a:r>
          </a:p>
        </p:txBody>
      </p:sp>
    </p:spTree>
    <p:extLst>
      <p:ext uri="{BB962C8B-B14F-4D97-AF65-F5344CB8AC3E}">
        <p14:creationId xmlns:p14="http://schemas.microsoft.com/office/powerpoint/2010/main" val="4024376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86100C-6251-2241-BB5B-1A184B9F38B2}"/>
              </a:ext>
            </a:extLst>
          </p:cNvPr>
          <p:cNvSpPr>
            <a:spLocks noGrp="1"/>
          </p:cNvSpPr>
          <p:nvPr>
            <p:ph type="body" sz="quarter" idx="13"/>
          </p:nvPr>
        </p:nvSpPr>
        <p:spPr/>
        <p:txBody>
          <a:bodyPr/>
          <a:lstStyle/>
          <a:p>
            <a:r>
              <a:rPr lang="en-US" dirty="0"/>
              <a:t>PROBLEM</a:t>
            </a:r>
          </a:p>
        </p:txBody>
      </p:sp>
      <p:sp>
        <p:nvSpPr>
          <p:cNvPr id="3" name="Text Placeholder 2">
            <a:extLst>
              <a:ext uri="{FF2B5EF4-FFF2-40B4-BE49-F238E27FC236}">
                <a16:creationId xmlns:a16="http://schemas.microsoft.com/office/drawing/2014/main" id="{89420C93-E535-034F-AC7F-583EDA2A48F4}"/>
              </a:ext>
            </a:extLst>
          </p:cNvPr>
          <p:cNvSpPr>
            <a:spLocks noGrp="1"/>
          </p:cNvSpPr>
          <p:nvPr>
            <p:ph type="body" sz="quarter" idx="14"/>
          </p:nvPr>
        </p:nvSpPr>
        <p:spPr/>
        <p:txBody>
          <a:bodyPr/>
          <a:lstStyle/>
          <a:p>
            <a:r>
              <a:rPr lang="en-US" dirty="0"/>
              <a:t>SOLUTION</a:t>
            </a:r>
          </a:p>
        </p:txBody>
      </p:sp>
      <p:sp>
        <p:nvSpPr>
          <p:cNvPr id="4" name="Text Placeholder 3">
            <a:extLst>
              <a:ext uri="{FF2B5EF4-FFF2-40B4-BE49-F238E27FC236}">
                <a16:creationId xmlns:a16="http://schemas.microsoft.com/office/drawing/2014/main" id="{0AC2885E-EA40-B74E-8B5E-E2123BD8E750}"/>
              </a:ext>
            </a:extLst>
          </p:cNvPr>
          <p:cNvSpPr>
            <a:spLocks noGrp="1"/>
          </p:cNvSpPr>
          <p:nvPr>
            <p:ph type="body" sz="quarter" idx="20"/>
          </p:nvPr>
        </p:nvSpPr>
        <p:spPr/>
        <p:txBody>
          <a:bodyPr/>
          <a:lstStyle/>
          <a:p>
            <a:r>
              <a:rPr lang="en-US" dirty="0"/>
              <a:t>Lorem ipsum dolor sit amet, consectetuer adipiscing elit. Maecenas porttitor congue massa. Fusce posuere, magna sed pulvinar ultricies, purus lectus malesuada libero, sit amet commodo magna eros quis urna.</a:t>
            </a:r>
          </a:p>
        </p:txBody>
      </p:sp>
      <p:sp>
        <p:nvSpPr>
          <p:cNvPr id="5" name="Text Placeholder 4">
            <a:extLst>
              <a:ext uri="{FF2B5EF4-FFF2-40B4-BE49-F238E27FC236}">
                <a16:creationId xmlns:a16="http://schemas.microsoft.com/office/drawing/2014/main" id="{563BDF00-9554-8E4F-A49A-A2176813446B}"/>
              </a:ext>
            </a:extLst>
          </p:cNvPr>
          <p:cNvSpPr>
            <a:spLocks noGrp="1"/>
          </p:cNvSpPr>
          <p:nvPr>
            <p:ph type="body" sz="quarter" idx="21"/>
          </p:nvPr>
        </p:nvSpPr>
        <p:spPr/>
        <p:txBody>
          <a:bodyPr/>
          <a:lstStyle/>
          <a:p>
            <a:r>
              <a:rPr lang="en-US" dirty="0"/>
              <a:t>Lorem ipsum dolor sit amet, consectetuer adipiscing elit. Maecenas porttitor congue massa. Fusce posuere, magna sed pulvinar ultricies, purus lectus malesuada libero, sit amet commodo magna eros quis urna.</a:t>
            </a:r>
          </a:p>
        </p:txBody>
      </p:sp>
      <p:sp>
        <p:nvSpPr>
          <p:cNvPr id="6" name="Date Placeholder 5">
            <a:extLst>
              <a:ext uri="{FF2B5EF4-FFF2-40B4-BE49-F238E27FC236}">
                <a16:creationId xmlns:a16="http://schemas.microsoft.com/office/drawing/2014/main" id="{BB52C071-0F90-8842-A705-B85FB7DDC12F}"/>
              </a:ext>
            </a:extLst>
          </p:cNvPr>
          <p:cNvSpPr>
            <a:spLocks noGrp="1"/>
          </p:cNvSpPr>
          <p:nvPr>
            <p:ph type="dt" sz="half" idx="22"/>
          </p:nvPr>
        </p:nvSpPr>
        <p:spPr/>
        <p:txBody>
          <a:bodyPr/>
          <a:lstStyle/>
          <a:p>
            <a:fld id="{2B264848-6CAA-3547-99D9-7B1449070672}" type="datetime1">
              <a:rPr lang="en-US" smtClean="0"/>
              <a:t>10/18/21</a:t>
            </a:fld>
            <a:endParaRPr lang="en-US" dirty="0"/>
          </a:p>
        </p:txBody>
      </p:sp>
      <p:sp>
        <p:nvSpPr>
          <p:cNvPr id="7" name="Footer Placeholder 6">
            <a:extLst>
              <a:ext uri="{FF2B5EF4-FFF2-40B4-BE49-F238E27FC236}">
                <a16:creationId xmlns:a16="http://schemas.microsoft.com/office/drawing/2014/main" id="{36FDDBAA-29E2-A749-A3E4-5419F4AFA549}"/>
              </a:ext>
            </a:extLst>
          </p:cNvPr>
          <p:cNvSpPr>
            <a:spLocks noGrp="1"/>
          </p:cNvSpPr>
          <p:nvPr>
            <p:ph type="ftr" sz="quarter" idx="23"/>
          </p:nvPr>
        </p:nvSpPr>
        <p:spPr/>
        <p:txBody>
          <a:bodyPr/>
          <a:lstStyle/>
          <a:p>
            <a:r>
              <a:rPr lang="en-US"/>
              <a:t>EMORY UNIVERSITY DEPARTMENT OF EMERGENCY MEDICINE</a:t>
            </a:r>
            <a:endParaRPr lang="en-US" dirty="0"/>
          </a:p>
        </p:txBody>
      </p:sp>
      <p:sp>
        <p:nvSpPr>
          <p:cNvPr id="8" name="Slide Number Placeholder 7">
            <a:extLst>
              <a:ext uri="{FF2B5EF4-FFF2-40B4-BE49-F238E27FC236}">
                <a16:creationId xmlns:a16="http://schemas.microsoft.com/office/drawing/2014/main" id="{2EBC5295-FD36-824A-8BFD-942024D48B8D}"/>
              </a:ext>
            </a:extLst>
          </p:cNvPr>
          <p:cNvSpPr>
            <a:spLocks noGrp="1"/>
          </p:cNvSpPr>
          <p:nvPr>
            <p:ph type="sldNum" sz="quarter" idx="24"/>
          </p:nvPr>
        </p:nvSpPr>
        <p:spPr/>
        <p:txBody>
          <a:bodyPr/>
          <a:lstStyle/>
          <a:p>
            <a:fld id="{B97B9A91-7747-1143-9D52-461814153E49}" type="slidenum">
              <a:rPr lang="en-US" smtClean="0"/>
              <a:pPr/>
              <a:t>3</a:t>
            </a:fld>
            <a:endParaRPr lang="en-US" dirty="0"/>
          </a:p>
        </p:txBody>
      </p:sp>
      <p:sp>
        <p:nvSpPr>
          <p:cNvPr id="9" name="Title 8">
            <a:extLst>
              <a:ext uri="{FF2B5EF4-FFF2-40B4-BE49-F238E27FC236}">
                <a16:creationId xmlns:a16="http://schemas.microsoft.com/office/drawing/2014/main" id="{9CFC8102-217D-4F44-83BA-0F88E99A73A6}"/>
              </a:ext>
            </a:extLst>
          </p:cNvPr>
          <p:cNvSpPr>
            <a:spLocks noGrp="1"/>
          </p:cNvSpPr>
          <p:nvPr>
            <p:ph type="title"/>
          </p:nvPr>
        </p:nvSpPr>
        <p:spPr/>
        <p:txBody>
          <a:bodyPr/>
          <a:lstStyle/>
          <a:p>
            <a:r>
              <a:rPr lang="en-US" dirty="0"/>
              <a:t>Problem &amp; Solution</a:t>
            </a:r>
          </a:p>
        </p:txBody>
      </p:sp>
      <p:grpSp>
        <p:nvGrpSpPr>
          <p:cNvPr id="10" name="Google Shape;167;p7">
            <a:extLst>
              <a:ext uri="{FF2B5EF4-FFF2-40B4-BE49-F238E27FC236}">
                <a16:creationId xmlns:a16="http://schemas.microsoft.com/office/drawing/2014/main" id="{0E4B2EAE-A15C-D047-BEE2-84064E8E7FA0}"/>
              </a:ext>
            </a:extLst>
          </p:cNvPr>
          <p:cNvGrpSpPr/>
          <p:nvPr/>
        </p:nvGrpSpPr>
        <p:grpSpPr>
          <a:xfrm>
            <a:off x="7956402" y="2233585"/>
            <a:ext cx="227981" cy="227981"/>
            <a:chOff x="260975" y="3843575"/>
            <a:chExt cx="132450" cy="132450"/>
          </a:xfrm>
        </p:grpSpPr>
        <p:sp>
          <p:nvSpPr>
            <p:cNvPr id="11" name="Google Shape;168;p7">
              <a:extLst>
                <a:ext uri="{FF2B5EF4-FFF2-40B4-BE49-F238E27FC236}">
                  <a16:creationId xmlns:a16="http://schemas.microsoft.com/office/drawing/2014/main" id="{48AA4E75-A669-D14E-BF06-EB18218881AA}"/>
                </a:ext>
              </a:extLst>
            </p:cNvPr>
            <p:cNvSpPr/>
            <p:nvPr/>
          </p:nvSpPr>
          <p:spPr>
            <a:xfrm>
              <a:off x="260975" y="3843575"/>
              <a:ext cx="117225" cy="118150"/>
            </a:xfrm>
            <a:custGeom>
              <a:avLst/>
              <a:gdLst/>
              <a:ahLst/>
              <a:cxnLst/>
              <a:rect l="l" t="t" r="r" b="b"/>
              <a:pathLst>
                <a:path w="4689" h="4726" fill="none" extrusionOk="0">
                  <a:moveTo>
                    <a:pt x="2325" y="0"/>
                  </a:moveTo>
                  <a:lnTo>
                    <a:pt x="2325" y="0"/>
                  </a:lnTo>
                  <a:lnTo>
                    <a:pt x="2592" y="0"/>
                  </a:lnTo>
                  <a:lnTo>
                    <a:pt x="2821" y="38"/>
                  </a:lnTo>
                  <a:lnTo>
                    <a:pt x="3049" y="115"/>
                  </a:lnTo>
                  <a:lnTo>
                    <a:pt x="3278" y="191"/>
                  </a:lnTo>
                  <a:lnTo>
                    <a:pt x="3659" y="381"/>
                  </a:lnTo>
                  <a:lnTo>
                    <a:pt x="4002" y="686"/>
                  </a:lnTo>
                  <a:lnTo>
                    <a:pt x="4307" y="1029"/>
                  </a:lnTo>
                  <a:lnTo>
                    <a:pt x="4498" y="1449"/>
                  </a:lnTo>
                  <a:lnTo>
                    <a:pt x="4574" y="1639"/>
                  </a:lnTo>
                  <a:lnTo>
                    <a:pt x="4650" y="1868"/>
                  </a:lnTo>
                  <a:lnTo>
                    <a:pt x="4688" y="2096"/>
                  </a:lnTo>
                  <a:lnTo>
                    <a:pt x="4688" y="2363"/>
                  </a:lnTo>
                  <a:lnTo>
                    <a:pt x="4688" y="2363"/>
                  </a:lnTo>
                  <a:lnTo>
                    <a:pt x="4688" y="2592"/>
                  </a:lnTo>
                  <a:lnTo>
                    <a:pt x="4650" y="2820"/>
                  </a:lnTo>
                  <a:lnTo>
                    <a:pt x="4574" y="3049"/>
                  </a:lnTo>
                  <a:lnTo>
                    <a:pt x="4498" y="3278"/>
                  </a:lnTo>
                  <a:lnTo>
                    <a:pt x="4307" y="3659"/>
                  </a:lnTo>
                  <a:lnTo>
                    <a:pt x="4002" y="4002"/>
                  </a:lnTo>
                  <a:lnTo>
                    <a:pt x="3659" y="4307"/>
                  </a:lnTo>
                  <a:lnTo>
                    <a:pt x="3278" y="4535"/>
                  </a:lnTo>
                  <a:lnTo>
                    <a:pt x="3049" y="4612"/>
                  </a:lnTo>
                  <a:lnTo>
                    <a:pt x="2821" y="4650"/>
                  </a:lnTo>
                  <a:lnTo>
                    <a:pt x="2592" y="4688"/>
                  </a:lnTo>
                  <a:lnTo>
                    <a:pt x="2325" y="4726"/>
                  </a:lnTo>
                  <a:lnTo>
                    <a:pt x="2325" y="4726"/>
                  </a:lnTo>
                  <a:lnTo>
                    <a:pt x="2097" y="4688"/>
                  </a:lnTo>
                  <a:lnTo>
                    <a:pt x="1868" y="4650"/>
                  </a:lnTo>
                  <a:lnTo>
                    <a:pt x="1639" y="4612"/>
                  </a:lnTo>
                  <a:lnTo>
                    <a:pt x="1411" y="4535"/>
                  </a:lnTo>
                  <a:lnTo>
                    <a:pt x="1030" y="4307"/>
                  </a:lnTo>
                  <a:lnTo>
                    <a:pt x="687" y="4002"/>
                  </a:lnTo>
                  <a:lnTo>
                    <a:pt x="382" y="3659"/>
                  </a:lnTo>
                  <a:lnTo>
                    <a:pt x="153" y="3278"/>
                  </a:lnTo>
                  <a:lnTo>
                    <a:pt x="77" y="3049"/>
                  </a:lnTo>
                  <a:lnTo>
                    <a:pt x="39" y="2820"/>
                  </a:lnTo>
                  <a:lnTo>
                    <a:pt x="1" y="2592"/>
                  </a:lnTo>
                  <a:lnTo>
                    <a:pt x="1" y="2363"/>
                  </a:lnTo>
                  <a:lnTo>
                    <a:pt x="1" y="2363"/>
                  </a:lnTo>
                  <a:lnTo>
                    <a:pt x="1" y="2096"/>
                  </a:lnTo>
                  <a:lnTo>
                    <a:pt x="39" y="1868"/>
                  </a:lnTo>
                  <a:lnTo>
                    <a:pt x="77" y="1639"/>
                  </a:lnTo>
                  <a:lnTo>
                    <a:pt x="153" y="1449"/>
                  </a:lnTo>
                  <a:lnTo>
                    <a:pt x="382" y="1029"/>
                  </a:lnTo>
                  <a:lnTo>
                    <a:pt x="687" y="686"/>
                  </a:lnTo>
                  <a:lnTo>
                    <a:pt x="1030" y="381"/>
                  </a:lnTo>
                  <a:lnTo>
                    <a:pt x="1411" y="191"/>
                  </a:lnTo>
                  <a:lnTo>
                    <a:pt x="1639" y="115"/>
                  </a:lnTo>
                  <a:lnTo>
                    <a:pt x="1868" y="38"/>
                  </a:lnTo>
                  <a:lnTo>
                    <a:pt x="2097" y="0"/>
                  </a:lnTo>
                  <a:lnTo>
                    <a:pt x="2325" y="0"/>
                  </a:lnTo>
                  <a:lnTo>
                    <a:pt x="2325" y="0"/>
                  </a:lnTo>
                  <a:close/>
                </a:path>
              </a:pathLst>
            </a:custGeom>
            <a:noFill/>
            <a:ln w="19050" cap="rnd"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9;p7">
              <a:extLst>
                <a:ext uri="{FF2B5EF4-FFF2-40B4-BE49-F238E27FC236}">
                  <a16:creationId xmlns:a16="http://schemas.microsoft.com/office/drawing/2014/main" id="{3C81338A-3CBF-EC40-B505-DB6DDDCA25E3}"/>
                </a:ext>
              </a:extLst>
            </p:cNvPr>
            <p:cNvSpPr/>
            <p:nvPr/>
          </p:nvSpPr>
          <p:spPr>
            <a:xfrm>
              <a:off x="361025" y="3943600"/>
              <a:ext cx="32400" cy="32425"/>
            </a:xfrm>
            <a:custGeom>
              <a:avLst/>
              <a:gdLst/>
              <a:ahLst/>
              <a:cxnLst/>
              <a:rect l="l" t="t" r="r" b="b"/>
              <a:pathLst>
                <a:path w="1296" h="1297" fill="none" extrusionOk="0">
                  <a:moveTo>
                    <a:pt x="1296" y="1297"/>
                  </a:moveTo>
                  <a:lnTo>
                    <a:pt x="0" y="1"/>
                  </a:lnTo>
                </a:path>
              </a:pathLst>
            </a:custGeom>
            <a:noFill/>
            <a:ln w="19050" cap="rnd"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76;p7">
            <a:extLst>
              <a:ext uri="{FF2B5EF4-FFF2-40B4-BE49-F238E27FC236}">
                <a16:creationId xmlns:a16="http://schemas.microsoft.com/office/drawing/2014/main" id="{85F2C9DD-11E4-2F4F-B374-4A6D15048142}"/>
              </a:ext>
            </a:extLst>
          </p:cNvPr>
          <p:cNvGrpSpPr/>
          <p:nvPr/>
        </p:nvGrpSpPr>
        <p:grpSpPr>
          <a:xfrm>
            <a:off x="3813448" y="2221614"/>
            <a:ext cx="265720" cy="229618"/>
            <a:chOff x="884075" y="891000"/>
            <a:chExt cx="154375" cy="133400"/>
          </a:xfrm>
        </p:grpSpPr>
        <p:sp>
          <p:nvSpPr>
            <p:cNvPr id="14" name="Google Shape;177;p7">
              <a:extLst>
                <a:ext uri="{FF2B5EF4-FFF2-40B4-BE49-F238E27FC236}">
                  <a16:creationId xmlns:a16="http://schemas.microsoft.com/office/drawing/2014/main" id="{AC96C353-2D3F-5E4A-ADAD-5D83FD760EC2}"/>
                </a:ext>
              </a:extLst>
            </p:cNvPr>
            <p:cNvSpPr/>
            <p:nvPr/>
          </p:nvSpPr>
          <p:spPr>
            <a:xfrm>
              <a:off x="884075" y="891000"/>
              <a:ext cx="154375" cy="133400"/>
            </a:xfrm>
            <a:custGeom>
              <a:avLst/>
              <a:gdLst/>
              <a:ahLst/>
              <a:cxnLst/>
              <a:rect l="l" t="t" r="r" b="b"/>
              <a:pathLst>
                <a:path w="6175" h="5336" fill="none" extrusionOk="0">
                  <a:moveTo>
                    <a:pt x="2592" y="267"/>
                  </a:moveTo>
                  <a:lnTo>
                    <a:pt x="77" y="4421"/>
                  </a:lnTo>
                  <a:lnTo>
                    <a:pt x="77" y="4421"/>
                  </a:lnTo>
                  <a:lnTo>
                    <a:pt x="39" y="4536"/>
                  </a:lnTo>
                  <a:lnTo>
                    <a:pt x="1" y="4650"/>
                  </a:lnTo>
                  <a:lnTo>
                    <a:pt x="39" y="4879"/>
                  </a:lnTo>
                  <a:lnTo>
                    <a:pt x="115" y="5069"/>
                  </a:lnTo>
                  <a:lnTo>
                    <a:pt x="191" y="5183"/>
                  </a:lnTo>
                  <a:lnTo>
                    <a:pt x="306" y="5260"/>
                  </a:lnTo>
                  <a:lnTo>
                    <a:pt x="306" y="5260"/>
                  </a:lnTo>
                  <a:lnTo>
                    <a:pt x="420" y="5298"/>
                  </a:lnTo>
                  <a:lnTo>
                    <a:pt x="572" y="5336"/>
                  </a:lnTo>
                  <a:lnTo>
                    <a:pt x="5565" y="5336"/>
                  </a:lnTo>
                  <a:lnTo>
                    <a:pt x="5565" y="5336"/>
                  </a:lnTo>
                  <a:lnTo>
                    <a:pt x="5679" y="5298"/>
                  </a:lnTo>
                  <a:lnTo>
                    <a:pt x="5793" y="5260"/>
                  </a:lnTo>
                  <a:lnTo>
                    <a:pt x="5984" y="5145"/>
                  </a:lnTo>
                  <a:lnTo>
                    <a:pt x="6098" y="4955"/>
                  </a:lnTo>
                  <a:lnTo>
                    <a:pt x="6136" y="4840"/>
                  </a:lnTo>
                  <a:lnTo>
                    <a:pt x="6175" y="4726"/>
                  </a:lnTo>
                  <a:lnTo>
                    <a:pt x="6175" y="4726"/>
                  </a:lnTo>
                  <a:lnTo>
                    <a:pt x="6136" y="4574"/>
                  </a:lnTo>
                  <a:lnTo>
                    <a:pt x="6060" y="4421"/>
                  </a:lnTo>
                  <a:lnTo>
                    <a:pt x="3583" y="267"/>
                  </a:lnTo>
                  <a:lnTo>
                    <a:pt x="3583" y="267"/>
                  </a:lnTo>
                  <a:lnTo>
                    <a:pt x="3507" y="191"/>
                  </a:lnTo>
                  <a:lnTo>
                    <a:pt x="3431" y="115"/>
                  </a:lnTo>
                  <a:lnTo>
                    <a:pt x="3202" y="1"/>
                  </a:lnTo>
                  <a:lnTo>
                    <a:pt x="3011" y="1"/>
                  </a:lnTo>
                  <a:lnTo>
                    <a:pt x="2897" y="39"/>
                  </a:lnTo>
                  <a:lnTo>
                    <a:pt x="2783" y="77"/>
                  </a:lnTo>
                  <a:lnTo>
                    <a:pt x="2783" y="77"/>
                  </a:lnTo>
                  <a:lnTo>
                    <a:pt x="2668" y="153"/>
                  </a:lnTo>
                  <a:lnTo>
                    <a:pt x="2592" y="267"/>
                  </a:lnTo>
                  <a:lnTo>
                    <a:pt x="2592" y="267"/>
                  </a:lnTo>
                  <a:close/>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8;p7">
              <a:extLst>
                <a:ext uri="{FF2B5EF4-FFF2-40B4-BE49-F238E27FC236}">
                  <a16:creationId xmlns:a16="http://schemas.microsoft.com/office/drawing/2014/main" id="{B303F06F-D682-A843-A365-67DF8EE02153}"/>
                </a:ext>
              </a:extLst>
            </p:cNvPr>
            <p:cNvSpPr/>
            <p:nvPr/>
          </p:nvSpPr>
          <p:spPr>
            <a:xfrm>
              <a:off x="961250" y="935775"/>
              <a:ext cx="25" cy="29575"/>
            </a:xfrm>
            <a:custGeom>
              <a:avLst/>
              <a:gdLst/>
              <a:ahLst/>
              <a:cxnLst/>
              <a:rect l="l" t="t" r="r" b="b"/>
              <a:pathLst>
                <a:path w="1" h="1183" fill="none" extrusionOk="0">
                  <a:moveTo>
                    <a:pt x="1" y="1"/>
                  </a:moveTo>
                  <a:lnTo>
                    <a:pt x="1" y="1182"/>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9;p7">
              <a:extLst>
                <a:ext uri="{FF2B5EF4-FFF2-40B4-BE49-F238E27FC236}">
                  <a16:creationId xmlns:a16="http://schemas.microsoft.com/office/drawing/2014/main" id="{68F14708-9470-2A42-95D3-2A6FF6E3CE22}"/>
                </a:ext>
              </a:extLst>
            </p:cNvPr>
            <p:cNvSpPr/>
            <p:nvPr/>
          </p:nvSpPr>
          <p:spPr>
            <a:xfrm>
              <a:off x="961250" y="994850"/>
              <a:ext cx="25" cy="25"/>
            </a:xfrm>
            <a:custGeom>
              <a:avLst/>
              <a:gdLst/>
              <a:ahLst/>
              <a:cxnLst/>
              <a:rect l="l" t="t" r="r" b="b"/>
              <a:pathLst>
                <a:path w="1" h="1" fill="none" extrusionOk="0">
                  <a:moveTo>
                    <a:pt x="1" y="1"/>
                  </a:moveTo>
                  <a:lnTo>
                    <a:pt x="1"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45341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30072-1FF1-D249-9DC9-61BB94214754}"/>
              </a:ext>
            </a:extLst>
          </p:cNvPr>
          <p:cNvSpPr>
            <a:spLocks noGrp="1"/>
          </p:cNvSpPr>
          <p:nvPr>
            <p:ph type="title"/>
          </p:nvPr>
        </p:nvSpPr>
        <p:spPr/>
        <p:txBody>
          <a:bodyPr/>
          <a:lstStyle/>
          <a:p>
            <a:r>
              <a:rPr lang="en-US" dirty="0"/>
              <a:t>Use Bullet Points for Main Ideas</a:t>
            </a:r>
          </a:p>
        </p:txBody>
      </p:sp>
      <p:sp>
        <p:nvSpPr>
          <p:cNvPr id="3" name="Date Placeholder 2">
            <a:extLst>
              <a:ext uri="{FF2B5EF4-FFF2-40B4-BE49-F238E27FC236}">
                <a16:creationId xmlns:a16="http://schemas.microsoft.com/office/drawing/2014/main" id="{79F88784-2E39-2E41-BE89-B28F58A56D0A}"/>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4" name="Footer Placeholder 3">
            <a:extLst>
              <a:ext uri="{FF2B5EF4-FFF2-40B4-BE49-F238E27FC236}">
                <a16:creationId xmlns:a16="http://schemas.microsoft.com/office/drawing/2014/main" id="{9D42482F-A72C-B04A-BC3B-94AA0FB3274B}"/>
              </a:ext>
            </a:extLst>
          </p:cNvPr>
          <p:cNvSpPr>
            <a:spLocks noGrp="1"/>
          </p:cNvSpPr>
          <p:nvPr>
            <p:ph type="ftr" sz="quarter" idx="23"/>
          </p:nvPr>
        </p:nvSpPr>
        <p:spPr/>
        <p:txBody>
          <a:bodyPr/>
          <a:lstStyle/>
          <a:p>
            <a:r>
              <a:rPr lang="en-US"/>
              <a:t>EMORY UNIVERSITY DEPARTMENT OF EMERGENCY MEDICINE</a:t>
            </a:r>
            <a:endParaRPr lang="en-US" dirty="0"/>
          </a:p>
        </p:txBody>
      </p:sp>
      <p:sp>
        <p:nvSpPr>
          <p:cNvPr id="5" name="Slide Number Placeholder 4">
            <a:extLst>
              <a:ext uri="{FF2B5EF4-FFF2-40B4-BE49-F238E27FC236}">
                <a16:creationId xmlns:a16="http://schemas.microsoft.com/office/drawing/2014/main" id="{222853CF-F660-104C-A530-24A19A0EF958}"/>
              </a:ext>
            </a:extLst>
          </p:cNvPr>
          <p:cNvSpPr>
            <a:spLocks noGrp="1"/>
          </p:cNvSpPr>
          <p:nvPr>
            <p:ph type="sldNum" sz="quarter" idx="24"/>
          </p:nvPr>
        </p:nvSpPr>
        <p:spPr/>
        <p:txBody>
          <a:bodyPr/>
          <a:lstStyle/>
          <a:p>
            <a:fld id="{B97B9A91-7747-1143-9D52-461814153E49}" type="slidenum">
              <a:rPr lang="en-US" smtClean="0"/>
              <a:pPr/>
              <a:t>4</a:t>
            </a:fld>
            <a:endParaRPr lang="en-US" dirty="0"/>
          </a:p>
        </p:txBody>
      </p:sp>
      <p:sp>
        <p:nvSpPr>
          <p:cNvPr id="6" name="Text Placeholder 5">
            <a:extLst>
              <a:ext uri="{FF2B5EF4-FFF2-40B4-BE49-F238E27FC236}">
                <a16:creationId xmlns:a16="http://schemas.microsoft.com/office/drawing/2014/main" id="{86A6D046-BF50-FD4C-8902-88EABB49D908}"/>
              </a:ext>
            </a:extLst>
          </p:cNvPr>
          <p:cNvSpPr>
            <a:spLocks noGrp="1"/>
          </p:cNvSpPr>
          <p:nvPr>
            <p:ph type="body" sz="quarter" idx="25"/>
          </p:nvPr>
        </p:nvSpPr>
        <p:spPr/>
        <p:txBody>
          <a:bodyPr/>
          <a:lstStyle/>
          <a:p>
            <a:pPr marL="342900" indent="-342900"/>
            <a:r>
              <a:rPr lang="en-US" dirty="0"/>
              <a:t>Our faculty and staff are dedicated to making a difference in the lives of our patients, the careers of our students and residents, the safety of our community, and the health of the world through our contributions in clinical service, teaching, and research.</a:t>
            </a:r>
          </a:p>
          <a:p>
            <a:pPr marL="342900" indent="-342900"/>
            <a:r>
              <a:rPr lang="en-US" dirty="0"/>
              <a:t>The next generation of Emergency Medicine leaders emerge from our residency program with the skills, clinical knowledge, and compassion to provide the highest quality care for patients.</a:t>
            </a:r>
          </a:p>
          <a:p>
            <a:pPr marL="342900" indent="-342900"/>
            <a:r>
              <a:rPr lang="en-US" dirty="0"/>
              <a:t>Post-graduate opportunities in the Department of Emergency Medicine vary from academic to administrative, and from EMS to research-based.</a:t>
            </a:r>
          </a:p>
          <a:p>
            <a:pPr marL="342900" indent="-342900"/>
            <a:r>
              <a:rPr lang="en-US" dirty="0"/>
              <a:t>Emory Emergency Medicine is a diverse and inclusive team that embraces equity and inclusion as cornerstones of the Department. The Emory School of Medicine's EM Residency Program and Morehouse School of Medicine are the inaugural winners of the 2021 ACGME Diversity and Inclusion Award.</a:t>
            </a:r>
          </a:p>
        </p:txBody>
      </p:sp>
    </p:spTree>
    <p:extLst>
      <p:ext uri="{BB962C8B-B14F-4D97-AF65-F5344CB8AC3E}">
        <p14:creationId xmlns:p14="http://schemas.microsoft.com/office/powerpoint/2010/main" val="104085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5AFA6B-4AFA-014D-B24B-415F8EBC4F0A}"/>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3" name="Footer Placeholder 2">
            <a:extLst>
              <a:ext uri="{FF2B5EF4-FFF2-40B4-BE49-F238E27FC236}">
                <a16:creationId xmlns:a16="http://schemas.microsoft.com/office/drawing/2014/main" id="{3C22E207-B61D-E447-B191-21194E5A6358}"/>
              </a:ext>
            </a:extLst>
          </p:cNvPr>
          <p:cNvSpPr>
            <a:spLocks noGrp="1"/>
          </p:cNvSpPr>
          <p:nvPr>
            <p:ph type="ftr" sz="quarter" idx="23"/>
          </p:nvPr>
        </p:nvSpPr>
        <p:spPr/>
        <p:txBody>
          <a:bodyPr/>
          <a:lstStyle/>
          <a:p>
            <a:r>
              <a:rPr lang="en-US"/>
              <a:t>EMORY UNIVERSITY DEPARTMENT OF EMERGENCY MEDICINE</a:t>
            </a:r>
            <a:endParaRPr lang="en-US" dirty="0"/>
          </a:p>
        </p:txBody>
      </p:sp>
      <p:sp>
        <p:nvSpPr>
          <p:cNvPr id="4" name="Slide Number Placeholder 3">
            <a:extLst>
              <a:ext uri="{FF2B5EF4-FFF2-40B4-BE49-F238E27FC236}">
                <a16:creationId xmlns:a16="http://schemas.microsoft.com/office/drawing/2014/main" id="{09EDFDB1-2CB3-8D40-94F1-65054B2DA9AD}"/>
              </a:ext>
            </a:extLst>
          </p:cNvPr>
          <p:cNvSpPr>
            <a:spLocks noGrp="1"/>
          </p:cNvSpPr>
          <p:nvPr>
            <p:ph type="sldNum" sz="quarter" idx="24"/>
          </p:nvPr>
        </p:nvSpPr>
        <p:spPr/>
        <p:txBody>
          <a:bodyPr/>
          <a:lstStyle/>
          <a:p>
            <a:fld id="{B97B9A91-7747-1143-9D52-461814153E49}" type="slidenum">
              <a:rPr lang="en-US" smtClean="0"/>
              <a:pPr/>
              <a:t>5</a:t>
            </a:fld>
            <a:endParaRPr lang="en-US" dirty="0"/>
          </a:p>
        </p:txBody>
      </p:sp>
      <p:sp>
        <p:nvSpPr>
          <p:cNvPr id="5" name="Title 4">
            <a:extLst>
              <a:ext uri="{FF2B5EF4-FFF2-40B4-BE49-F238E27FC236}">
                <a16:creationId xmlns:a16="http://schemas.microsoft.com/office/drawing/2014/main" id="{CB13AB2E-67F7-7A45-9579-6C9D2D879B27}"/>
              </a:ext>
            </a:extLst>
          </p:cNvPr>
          <p:cNvSpPr>
            <a:spLocks noGrp="1"/>
          </p:cNvSpPr>
          <p:nvPr>
            <p:ph type="title"/>
          </p:nvPr>
        </p:nvSpPr>
        <p:spPr/>
        <p:txBody>
          <a:bodyPr/>
          <a:lstStyle/>
          <a:p>
            <a:r>
              <a:rPr lang="en-US" dirty="0">
                <a:solidFill>
                  <a:schemeClr val="bg1"/>
                </a:solidFill>
              </a:rPr>
              <a:t>Use Bullet Points for Main Ideas</a:t>
            </a:r>
          </a:p>
        </p:txBody>
      </p:sp>
      <p:sp>
        <p:nvSpPr>
          <p:cNvPr id="6" name="Text Placeholder 5">
            <a:extLst>
              <a:ext uri="{FF2B5EF4-FFF2-40B4-BE49-F238E27FC236}">
                <a16:creationId xmlns:a16="http://schemas.microsoft.com/office/drawing/2014/main" id="{AFC6E111-961A-1442-9308-DA8584253D80}"/>
              </a:ext>
            </a:extLst>
          </p:cNvPr>
          <p:cNvSpPr>
            <a:spLocks noGrp="1"/>
          </p:cNvSpPr>
          <p:nvPr>
            <p:ph type="body" sz="quarter" idx="25"/>
          </p:nvPr>
        </p:nvSpPr>
        <p:spPr/>
        <p:txBody>
          <a:bodyPr/>
          <a:lstStyle/>
          <a:p>
            <a:pPr marL="342900" indent="-342900"/>
            <a:r>
              <a:rPr lang="en-US" dirty="0"/>
              <a:t>Our faculty and staff are dedicated to making a difference in the lives of our patients, the careers of our students and residents, the safety of our community, and the health of the world through our contributions in clinical service, teaching, and research.</a:t>
            </a:r>
          </a:p>
          <a:p>
            <a:pPr marL="342900" indent="-342900"/>
            <a:r>
              <a:rPr lang="en-US" dirty="0"/>
              <a:t>The next generation of Emergency Medicine leaders emerge from our residency program with the skills, clinical knowledge, and compassion to provide the highest quality care for patients.</a:t>
            </a:r>
          </a:p>
          <a:p>
            <a:pPr marL="342900" indent="-342900"/>
            <a:r>
              <a:rPr lang="en-US" dirty="0"/>
              <a:t>Post-graduate opportunities in the Department of Emergency Medicine vary from academic to administrative, and from EMS to research-based.</a:t>
            </a:r>
          </a:p>
          <a:p>
            <a:pPr marL="342900" indent="-342900"/>
            <a:r>
              <a:rPr lang="en-US" dirty="0"/>
              <a:t>Emory Emergency Medicine is a diverse and inclusive team that embraces equity and inclusion as cornerstones of the Department. The Emory School of Medicine's EM Residency Program and Morehouse School of Medicine are the inaugural winners of the 2021 ACGME Diversity and Inclusion Award.</a:t>
            </a:r>
          </a:p>
        </p:txBody>
      </p:sp>
    </p:spTree>
    <p:extLst>
      <p:ext uri="{BB962C8B-B14F-4D97-AF65-F5344CB8AC3E}">
        <p14:creationId xmlns:p14="http://schemas.microsoft.com/office/powerpoint/2010/main" val="3420696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994BF1-AFAE-034A-93CE-672E2C0D2D64}"/>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3" name="Footer Placeholder 2">
            <a:extLst>
              <a:ext uri="{FF2B5EF4-FFF2-40B4-BE49-F238E27FC236}">
                <a16:creationId xmlns:a16="http://schemas.microsoft.com/office/drawing/2014/main" id="{82AA2CCA-C05E-5543-B280-1AED87AFA6B7}"/>
              </a:ext>
            </a:extLst>
          </p:cNvPr>
          <p:cNvSpPr>
            <a:spLocks noGrp="1"/>
          </p:cNvSpPr>
          <p:nvPr>
            <p:ph type="ftr" sz="quarter" idx="23"/>
          </p:nvPr>
        </p:nvSpPr>
        <p:spPr/>
        <p:txBody>
          <a:bodyPr/>
          <a:lstStyle/>
          <a:p>
            <a:r>
              <a:rPr lang="en-US"/>
              <a:t>EMORY UNIVERSITY DEPARTMENT OF EMERGENCY MEDICINE</a:t>
            </a:r>
            <a:endParaRPr lang="en-US" dirty="0"/>
          </a:p>
        </p:txBody>
      </p:sp>
      <p:sp>
        <p:nvSpPr>
          <p:cNvPr id="4" name="Slide Number Placeholder 3">
            <a:extLst>
              <a:ext uri="{FF2B5EF4-FFF2-40B4-BE49-F238E27FC236}">
                <a16:creationId xmlns:a16="http://schemas.microsoft.com/office/drawing/2014/main" id="{44AEBDB0-12D6-9B45-9D09-E7C07D9F2F5B}"/>
              </a:ext>
            </a:extLst>
          </p:cNvPr>
          <p:cNvSpPr>
            <a:spLocks noGrp="1"/>
          </p:cNvSpPr>
          <p:nvPr>
            <p:ph type="sldNum" sz="quarter" idx="24"/>
          </p:nvPr>
        </p:nvSpPr>
        <p:spPr/>
        <p:txBody>
          <a:bodyPr/>
          <a:lstStyle/>
          <a:p>
            <a:fld id="{B97B9A91-7747-1143-9D52-461814153E49}" type="slidenum">
              <a:rPr lang="en-US" smtClean="0"/>
              <a:pPr/>
              <a:t>6</a:t>
            </a:fld>
            <a:endParaRPr lang="en-US" dirty="0"/>
          </a:p>
        </p:txBody>
      </p:sp>
      <p:sp>
        <p:nvSpPr>
          <p:cNvPr id="6" name="Title 5">
            <a:extLst>
              <a:ext uri="{FF2B5EF4-FFF2-40B4-BE49-F238E27FC236}">
                <a16:creationId xmlns:a16="http://schemas.microsoft.com/office/drawing/2014/main" id="{6016FC57-5300-B44A-A94E-4C57D476C852}"/>
              </a:ext>
            </a:extLst>
          </p:cNvPr>
          <p:cNvSpPr>
            <a:spLocks noGrp="1"/>
          </p:cNvSpPr>
          <p:nvPr>
            <p:ph type="title"/>
          </p:nvPr>
        </p:nvSpPr>
        <p:spPr/>
        <p:txBody>
          <a:bodyPr/>
          <a:lstStyle/>
          <a:p>
            <a:r>
              <a:rPr lang="en-US" dirty="0"/>
              <a:t>Bullet Points and Image</a:t>
            </a:r>
          </a:p>
        </p:txBody>
      </p:sp>
      <p:sp>
        <p:nvSpPr>
          <p:cNvPr id="7" name="Text Placeholder 6">
            <a:extLst>
              <a:ext uri="{FF2B5EF4-FFF2-40B4-BE49-F238E27FC236}">
                <a16:creationId xmlns:a16="http://schemas.microsoft.com/office/drawing/2014/main" id="{888E7A89-8AEE-9C48-88FE-16E16DE59B70}"/>
              </a:ext>
            </a:extLst>
          </p:cNvPr>
          <p:cNvSpPr>
            <a:spLocks noGrp="1"/>
          </p:cNvSpPr>
          <p:nvPr>
            <p:ph type="body" sz="quarter" idx="25"/>
          </p:nvPr>
        </p:nvSpPr>
        <p:spPr/>
        <p:txBody>
          <a:bodyPr/>
          <a:lstStyle/>
          <a:p>
            <a:r>
              <a:rPr lang="en-US" dirty="0"/>
              <a:t>We believe in re-envisioning the future and never being satisfied with what has been done before. We're fueled by curiosity and know there's more than one right answer to every problem.</a:t>
            </a:r>
          </a:p>
          <a:p>
            <a:r>
              <a:rPr lang="en-US" dirty="0"/>
              <a:t>Our focus areas span more than 25 disciplines in basic and clinical science, providing a broad range of expertise that covers every area of modern medicine.</a:t>
            </a:r>
          </a:p>
          <a:p>
            <a:r>
              <a:rPr lang="en-US" dirty="0"/>
              <a:t>We honor the dedication and achievements of School of Medicine faculty, students and alumni with recognition programs for teaching, clinical care and research.</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a:t>
            </a:r>
          </a:p>
        </p:txBody>
      </p:sp>
      <p:pic>
        <p:nvPicPr>
          <p:cNvPr id="8" name="Picture 7" descr="A picture containing person, indoor, people, crowd&#10;&#10;Description automatically generated">
            <a:extLst>
              <a:ext uri="{FF2B5EF4-FFF2-40B4-BE49-F238E27FC236}">
                <a16:creationId xmlns:a16="http://schemas.microsoft.com/office/drawing/2014/main" id="{3A5A6FE1-62AD-0B48-96AD-0F58AC674060}"/>
              </a:ext>
            </a:extLst>
          </p:cNvPr>
          <p:cNvPicPr>
            <a:picLocks noChangeAspect="1"/>
          </p:cNvPicPr>
          <p:nvPr/>
        </p:nvPicPr>
        <p:blipFill rotWithShape="1">
          <a:blip r:embed="rId2"/>
          <a:srcRect l="34280" r="20742" b="2382"/>
          <a:stretch/>
        </p:blipFill>
        <p:spPr>
          <a:xfrm>
            <a:off x="7272758" y="1306078"/>
            <a:ext cx="3705761" cy="4524018"/>
          </a:xfrm>
          <a:prstGeom prst="rect">
            <a:avLst/>
          </a:prstGeom>
        </p:spPr>
      </p:pic>
    </p:spTree>
    <p:extLst>
      <p:ext uri="{BB962C8B-B14F-4D97-AF65-F5344CB8AC3E}">
        <p14:creationId xmlns:p14="http://schemas.microsoft.com/office/powerpoint/2010/main" val="4148148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A30CB1-175B-764E-B2A0-3E0994C2F96D}"/>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3" name="Footer Placeholder 2">
            <a:extLst>
              <a:ext uri="{FF2B5EF4-FFF2-40B4-BE49-F238E27FC236}">
                <a16:creationId xmlns:a16="http://schemas.microsoft.com/office/drawing/2014/main" id="{CA24D30D-6044-8842-A861-69738B678961}"/>
              </a:ext>
            </a:extLst>
          </p:cNvPr>
          <p:cNvSpPr>
            <a:spLocks noGrp="1"/>
          </p:cNvSpPr>
          <p:nvPr>
            <p:ph type="ftr" sz="quarter" idx="23"/>
          </p:nvPr>
        </p:nvSpPr>
        <p:spPr/>
        <p:txBody>
          <a:bodyPr/>
          <a:lstStyle/>
          <a:p>
            <a:r>
              <a:rPr lang="en-US"/>
              <a:t>EMORY UNIVERSITY DEPARTMENT OF EMERGENCY MEDICINE</a:t>
            </a:r>
            <a:endParaRPr lang="en-US" dirty="0"/>
          </a:p>
        </p:txBody>
      </p:sp>
      <p:sp>
        <p:nvSpPr>
          <p:cNvPr id="4" name="Slide Number Placeholder 3">
            <a:extLst>
              <a:ext uri="{FF2B5EF4-FFF2-40B4-BE49-F238E27FC236}">
                <a16:creationId xmlns:a16="http://schemas.microsoft.com/office/drawing/2014/main" id="{67CBB6EC-AF73-E74F-AAA8-36DA0736576E}"/>
              </a:ext>
            </a:extLst>
          </p:cNvPr>
          <p:cNvSpPr>
            <a:spLocks noGrp="1"/>
          </p:cNvSpPr>
          <p:nvPr>
            <p:ph type="sldNum" sz="quarter" idx="24"/>
          </p:nvPr>
        </p:nvSpPr>
        <p:spPr/>
        <p:txBody>
          <a:bodyPr/>
          <a:lstStyle/>
          <a:p>
            <a:fld id="{B97B9A91-7747-1143-9D52-461814153E49}" type="slidenum">
              <a:rPr lang="en-US" smtClean="0"/>
              <a:pPr/>
              <a:t>7</a:t>
            </a:fld>
            <a:endParaRPr lang="en-US" dirty="0"/>
          </a:p>
        </p:txBody>
      </p:sp>
      <p:sp>
        <p:nvSpPr>
          <p:cNvPr id="6" name="Title 5">
            <a:extLst>
              <a:ext uri="{FF2B5EF4-FFF2-40B4-BE49-F238E27FC236}">
                <a16:creationId xmlns:a16="http://schemas.microsoft.com/office/drawing/2014/main" id="{0E874E88-E902-CF4C-A659-3B0A30AAD0C6}"/>
              </a:ext>
            </a:extLst>
          </p:cNvPr>
          <p:cNvSpPr>
            <a:spLocks noGrp="1"/>
          </p:cNvSpPr>
          <p:nvPr>
            <p:ph type="title"/>
          </p:nvPr>
        </p:nvSpPr>
        <p:spPr/>
        <p:txBody>
          <a:bodyPr/>
          <a:lstStyle/>
          <a:p>
            <a:r>
              <a:rPr lang="en-US" dirty="0"/>
              <a:t>Bullet Points and Chart</a:t>
            </a:r>
          </a:p>
        </p:txBody>
      </p:sp>
      <p:sp>
        <p:nvSpPr>
          <p:cNvPr id="7" name="Text Placeholder 6">
            <a:extLst>
              <a:ext uri="{FF2B5EF4-FFF2-40B4-BE49-F238E27FC236}">
                <a16:creationId xmlns:a16="http://schemas.microsoft.com/office/drawing/2014/main" id="{B45EA7C0-CC52-0E4A-811E-36298C930C24}"/>
              </a:ext>
            </a:extLst>
          </p:cNvPr>
          <p:cNvSpPr>
            <a:spLocks noGrp="1"/>
          </p:cNvSpPr>
          <p:nvPr>
            <p:ph type="body" sz="quarter" idx="26"/>
          </p:nvPr>
        </p:nvSpPr>
        <p:spPr/>
        <p:txBody>
          <a:bodyPr/>
          <a:lstStyle/>
          <a:p>
            <a:r>
              <a:rPr lang="en-US" dirty="0"/>
              <a:t>Our faculty provide specialized care for patients, conduct basic and translational research, and teach residents and fellows at Children's Healthcare of Atlanta.</a:t>
            </a:r>
          </a:p>
          <a:p>
            <a:r>
              <a:rPr lang="en-US" dirty="0"/>
              <a:t>Approximately 80% of the physicians caring for patients at Grady are Emory School of Medicine faculty.</a:t>
            </a:r>
          </a:p>
          <a:p>
            <a:r>
              <a:rPr lang="en-US" dirty="0"/>
              <a:t>As part of an academic medical center, we're known for advancing research, developing new drugs, and hosting clinical trials - but we're also actively improving patient experiences.</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graphicFrame>
        <p:nvGraphicFramePr>
          <p:cNvPr id="8" name="Chart Placeholder 9">
            <a:extLst>
              <a:ext uri="{FF2B5EF4-FFF2-40B4-BE49-F238E27FC236}">
                <a16:creationId xmlns:a16="http://schemas.microsoft.com/office/drawing/2014/main" id="{6BB93C34-9E34-4744-BD81-F3B2C25D1DE0}"/>
              </a:ext>
            </a:extLst>
          </p:cNvPr>
          <p:cNvGraphicFramePr>
            <a:graphicFrameLocks noGrp="1"/>
          </p:cNvGraphicFramePr>
          <p:nvPr>
            <p:ph type="chart" sz="quarter" idx="25"/>
          </p:nvPr>
        </p:nvGraphicFramePr>
        <p:xfrm>
          <a:off x="6947569" y="996286"/>
          <a:ext cx="4566583" cy="45895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11692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631332-E374-4345-BC5B-2EC5EEF5BD46}"/>
              </a:ext>
            </a:extLst>
          </p:cNvPr>
          <p:cNvSpPr>
            <a:spLocks noGrp="1"/>
          </p:cNvSpPr>
          <p:nvPr>
            <p:ph type="body" sz="quarter" idx="13"/>
          </p:nvPr>
        </p:nvSpPr>
        <p:spPr/>
        <p:txBody>
          <a:bodyPr/>
          <a:lstStyle/>
          <a:p>
            <a:r>
              <a:rPr lang="en-US" dirty="0"/>
              <a:t>24</a:t>
            </a:r>
          </a:p>
        </p:txBody>
      </p:sp>
      <p:sp>
        <p:nvSpPr>
          <p:cNvPr id="3" name="Text Placeholder 2">
            <a:extLst>
              <a:ext uri="{FF2B5EF4-FFF2-40B4-BE49-F238E27FC236}">
                <a16:creationId xmlns:a16="http://schemas.microsoft.com/office/drawing/2014/main" id="{E56D2C6C-7ACF-CC44-817E-EB7920874762}"/>
              </a:ext>
            </a:extLst>
          </p:cNvPr>
          <p:cNvSpPr>
            <a:spLocks noGrp="1"/>
          </p:cNvSpPr>
          <p:nvPr>
            <p:ph type="body" sz="quarter" idx="21"/>
          </p:nvPr>
        </p:nvSpPr>
        <p:spPr/>
        <p:txBody>
          <a:bodyPr/>
          <a:lstStyle/>
          <a:p>
            <a:r>
              <a:rPr lang="en-US" dirty="0"/>
              <a:t>use numbers to highlight key figures and statistics</a:t>
            </a:r>
          </a:p>
        </p:txBody>
      </p:sp>
      <p:sp>
        <p:nvSpPr>
          <p:cNvPr id="4" name="Slide Number Placeholder 3">
            <a:extLst>
              <a:ext uri="{FF2B5EF4-FFF2-40B4-BE49-F238E27FC236}">
                <a16:creationId xmlns:a16="http://schemas.microsoft.com/office/drawing/2014/main" id="{A8E7819B-C9F2-654A-B426-69B86CA94BEC}"/>
              </a:ext>
            </a:extLst>
          </p:cNvPr>
          <p:cNvSpPr>
            <a:spLocks noGrp="1"/>
          </p:cNvSpPr>
          <p:nvPr>
            <p:ph type="sldNum" sz="quarter" idx="24"/>
          </p:nvPr>
        </p:nvSpPr>
        <p:spPr/>
        <p:txBody>
          <a:bodyPr/>
          <a:lstStyle/>
          <a:p>
            <a:fld id="{B97B9A91-7747-1143-9D52-461814153E49}" type="slidenum">
              <a:rPr lang="en-US" smtClean="0"/>
              <a:pPr/>
              <a:t>8</a:t>
            </a:fld>
            <a:endParaRPr lang="en-US" dirty="0"/>
          </a:p>
        </p:txBody>
      </p:sp>
    </p:spTree>
    <p:extLst>
      <p:ext uri="{BB962C8B-B14F-4D97-AF65-F5344CB8AC3E}">
        <p14:creationId xmlns:p14="http://schemas.microsoft.com/office/powerpoint/2010/main" val="1452452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E31F53-D2B8-6644-8CA8-4054837C33F1}"/>
              </a:ext>
            </a:extLst>
          </p:cNvPr>
          <p:cNvSpPr>
            <a:spLocks noGrp="1"/>
          </p:cNvSpPr>
          <p:nvPr>
            <p:ph type="body" sz="quarter" idx="13"/>
          </p:nvPr>
        </p:nvSpPr>
        <p:spPr/>
        <p:txBody>
          <a:bodyPr/>
          <a:lstStyle/>
          <a:p>
            <a:r>
              <a:rPr lang="en-US" dirty="0"/>
              <a:t>Lorem ipsum dolor sit amet, consectetuer adipiscing elit. Maecenas porttitor congue massa. Fusce posuere, magna sed pulvinar ultricies, purus lectus malesuada libero, sit amet commodo magna eros quis urna.</a:t>
            </a:r>
          </a:p>
        </p:txBody>
      </p:sp>
      <p:sp>
        <p:nvSpPr>
          <p:cNvPr id="3" name="Date Placeholder 2">
            <a:extLst>
              <a:ext uri="{FF2B5EF4-FFF2-40B4-BE49-F238E27FC236}">
                <a16:creationId xmlns:a16="http://schemas.microsoft.com/office/drawing/2014/main" id="{87AC4E17-241A-5D47-8DD0-AFC25644AB4D}"/>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4" name="Footer Placeholder 3">
            <a:extLst>
              <a:ext uri="{FF2B5EF4-FFF2-40B4-BE49-F238E27FC236}">
                <a16:creationId xmlns:a16="http://schemas.microsoft.com/office/drawing/2014/main" id="{89911032-0B03-C74C-B311-AA885C79078E}"/>
              </a:ext>
            </a:extLst>
          </p:cNvPr>
          <p:cNvSpPr>
            <a:spLocks noGrp="1"/>
          </p:cNvSpPr>
          <p:nvPr>
            <p:ph type="ftr" sz="quarter" idx="23"/>
          </p:nvPr>
        </p:nvSpPr>
        <p:spPr/>
        <p:txBody>
          <a:bodyPr/>
          <a:lstStyle/>
          <a:p>
            <a:r>
              <a:rPr lang="en-US"/>
              <a:t>EMORY UNIVERSITY DEPARTMENT OF EMERGENCY MEDICINE</a:t>
            </a:r>
            <a:endParaRPr lang="en-US" dirty="0"/>
          </a:p>
        </p:txBody>
      </p:sp>
      <p:sp>
        <p:nvSpPr>
          <p:cNvPr id="5" name="Slide Number Placeholder 4">
            <a:extLst>
              <a:ext uri="{FF2B5EF4-FFF2-40B4-BE49-F238E27FC236}">
                <a16:creationId xmlns:a16="http://schemas.microsoft.com/office/drawing/2014/main" id="{EEEE3947-F230-3B47-A469-E5E8AE972027}"/>
              </a:ext>
            </a:extLst>
          </p:cNvPr>
          <p:cNvSpPr>
            <a:spLocks noGrp="1"/>
          </p:cNvSpPr>
          <p:nvPr>
            <p:ph type="sldNum" sz="quarter" idx="24"/>
          </p:nvPr>
        </p:nvSpPr>
        <p:spPr/>
        <p:txBody>
          <a:bodyPr/>
          <a:lstStyle/>
          <a:p>
            <a:fld id="{B97B9A91-7747-1143-9D52-461814153E49}" type="slidenum">
              <a:rPr lang="en-US" smtClean="0"/>
              <a:pPr/>
              <a:t>9</a:t>
            </a:fld>
            <a:endParaRPr lang="en-US" dirty="0"/>
          </a:p>
        </p:txBody>
      </p:sp>
      <p:sp>
        <p:nvSpPr>
          <p:cNvPr id="6" name="Text Placeholder 5">
            <a:extLst>
              <a:ext uri="{FF2B5EF4-FFF2-40B4-BE49-F238E27FC236}">
                <a16:creationId xmlns:a16="http://schemas.microsoft.com/office/drawing/2014/main" id="{D68901E3-FDDE-5F45-B366-FBDFD4626EBC}"/>
              </a:ext>
            </a:extLst>
          </p:cNvPr>
          <p:cNvSpPr>
            <a:spLocks noGrp="1"/>
          </p:cNvSpPr>
          <p:nvPr>
            <p:ph type="body" sz="quarter" idx="25"/>
          </p:nvPr>
        </p:nvSpPr>
        <p:spPr/>
        <p:txBody>
          <a:bodyPr/>
          <a:lstStyle/>
          <a:p>
            <a:r>
              <a:rPr lang="en-US" dirty="0"/>
              <a:t>Stage 1</a:t>
            </a:r>
          </a:p>
        </p:txBody>
      </p:sp>
      <p:sp>
        <p:nvSpPr>
          <p:cNvPr id="7" name="Text Placeholder 6">
            <a:extLst>
              <a:ext uri="{FF2B5EF4-FFF2-40B4-BE49-F238E27FC236}">
                <a16:creationId xmlns:a16="http://schemas.microsoft.com/office/drawing/2014/main" id="{17B07D0F-761B-774E-8748-32FBBE442FD4}"/>
              </a:ext>
            </a:extLst>
          </p:cNvPr>
          <p:cNvSpPr>
            <a:spLocks noGrp="1"/>
          </p:cNvSpPr>
          <p:nvPr>
            <p:ph type="body" sz="quarter" idx="26"/>
          </p:nvPr>
        </p:nvSpPr>
        <p:spPr/>
        <p:txBody>
          <a:bodyPr/>
          <a:lstStyle/>
          <a:p>
            <a:r>
              <a:rPr lang="en-US" dirty="0"/>
              <a:t>Lorem ipsum dolor sit amet, consectetuer adipiscing elit. Maecenas porttitor congue massa. Fusce posuere, magna sed pulvinar ultricies, purus lectus malesuada libero, sit amet commodo magna eros quis urna.</a:t>
            </a:r>
          </a:p>
        </p:txBody>
      </p:sp>
      <p:sp>
        <p:nvSpPr>
          <p:cNvPr id="8" name="Text Placeholder 7">
            <a:extLst>
              <a:ext uri="{FF2B5EF4-FFF2-40B4-BE49-F238E27FC236}">
                <a16:creationId xmlns:a16="http://schemas.microsoft.com/office/drawing/2014/main" id="{A6EC520A-C092-7646-ACE0-3D8DFA151AD9}"/>
              </a:ext>
            </a:extLst>
          </p:cNvPr>
          <p:cNvSpPr>
            <a:spLocks noGrp="1"/>
          </p:cNvSpPr>
          <p:nvPr>
            <p:ph type="body" sz="quarter" idx="27"/>
          </p:nvPr>
        </p:nvSpPr>
        <p:spPr/>
        <p:txBody>
          <a:bodyPr/>
          <a:lstStyle/>
          <a:p>
            <a:r>
              <a:rPr lang="en-US" dirty="0"/>
              <a:t>Stage 2</a:t>
            </a:r>
          </a:p>
        </p:txBody>
      </p:sp>
      <p:sp>
        <p:nvSpPr>
          <p:cNvPr id="9" name="Title 8">
            <a:extLst>
              <a:ext uri="{FF2B5EF4-FFF2-40B4-BE49-F238E27FC236}">
                <a16:creationId xmlns:a16="http://schemas.microsoft.com/office/drawing/2014/main" id="{F3FD72F7-583C-3440-884C-DECD01451371}"/>
              </a:ext>
            </a:extLst>
          </p:cNvPr>
          <p:cNvSpPr>
            <a:spLocks noGrp="1"/>
          </p:cNvSpPr>
          <p:nvPr>
            <p:ph type="title"/>
          </p:nvPr>
        </p:nvSpPr>
        <p:spPr/>
        <p:txBody>
          <a:bodyPr/>
          <a:lstStyle/>
          <a:p>
            <a:r>
              <a:rPr lang="en-US" dirty="0"/>
              <a:t>Explain Ideas In 2 Stages</a:t>
            </a:r>
          </a:p>
        </p:txBody>
      </p:sp>
    </p:spTree>
    <p:extLst>
      <p:ext uri="{BB962C8B-B14F-4D97-AF65-F5344CB8AC3E}">
        <p14:creationId xmlns:p14="http://schemas.microsoft.com/office/powerpoint/2010/main" val="1009883049"/>
      </p:ext>
    </p:extLst>
  </p:cSld>
  <p:clrMapOvr>
    <a:masterClrMapping/>
  </p:clrMapOvr>
</p:sld>
</file>

<file path=ppt/theme/theme1.xml><?xml version="1.0" encoding="utf-8"?>
<a:theme xmlns:a="http://schemas.openxmlformats.org/drawingml/2006/main" name="Office Theme">
  <a:themeElements>
    <a:clrScheme name="Emory Emergency Medicine">
      <a:dk1>
        <a:srgbClr val="000000"/>
      </a:dk1>
      <a:lt1>
        <a:srgbClr val="FFFFFF"/>
      </a:lt1>
      <a:dk2>
        <a:srgbClr val="00337E"/>
      </a:dk2>
      <a:lt2>
        <a:srgbClr val="FEFFFF"/>
      </a:lt2>
      <a:accent1>
        <a:srgbClr val="E7A93A"/>
      </a:accent1>
      <a:accent2>
        <a:srgbClr val="AF8629"/>
      </a:accent2>
      <a:accent3>
        <a:srgbClr val="827552"/>
      </a:accent3>
      <a:accent4>
        <a:srgbClr val="307EB2"/>
      </a:accent4>
      <a:accent5>
        <a:srgbClr val="193791"/>
      </a:accent5>
      <a:accent6>
        <a:srgbClr val="13243D"/>
      </a:accent6>
      <a:hlink>
        <a:srgbClr val="307EB2"/>
      </a:hlink>
      <a:folHlink>
        <a:srgbClr val="317D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5248</TotalTime>
  <Words>1206</Words>
  <Application>Microsoft Macintosh PowerPoint</Application>
  <PresentationFormat>Widescreen</PresentationFormat>
  <Paragraphs>119</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MERCURYDISPLAY-ROMAN</vt:lpstr>
      <vt:lpstr>Avenir Book</vt:lpstr>
      <vt:lpstr>Calibri</vt:lpstr>
      <vt:lpstr>Wingdings</vt:lpstr>
      <vt:lpstr>Arial</vt:lpstr>
      <vt:lpstr>Office Theme</vt:lpstr>
      <vt:lpstr>Emergency Medicine PowerPoint</vt:lpstr>
      <vt:lpstr>Emergency Medicine PowerPoint</vt:lpstr>
      <vt:lpstr>Problem &amp; Solution</vt:lpstr>
      <vt:lpstr>Use Bullet Points for Main Ideas</vt:lpstr>
      <vt:lpstr>Use Bullet Points for Main Ideas</vt:lpstr>
      <vt:lpstr>Bullet Points and Image</vt:lpstr>
      <vt:lpstr>Bullet Points and Chart</vt:lpstr>
      <vt:lpstr>PowerPoint Presentation</vt:lpstr>
      <vt:lpstr>Explain Ideas In 2 Stages</vt:lpstr>
      <vt:lpstr>Use Charts To Explain Your Ideas</vt:lpstr>
      <vt:lpstr>3 Content Boxes</vt:lpstr>
      <vt:lpstr>How Emergency Medicine Is Innovating</vt:lpstr>
      <vt:lpstr>This Is A Graphic Slide</vt:lpstr>
      <vt:lpstr>PowerPoint Presentation</vt:lpstr>
      <vt:lpstr>Image Slide Title</vt:lpstr>
      <vt:lpstr>3 Pieces Of Content</vt:lpstr>
      <vt:lpstr>Use Charts To Explain Your Ideas</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Ryan</dc:creator>
  <cp:lastModifiedBy>James, Ryan</cp:lastModifiedBy>
  <cp:revision>113</cp:revision>
  <dcterms:created xsi:type="dcterms:W3CDTF">2021-06-14T12:29:51Z</dcterms:created>
  <dcterms:modified xsi:type="dcterms:W3CDTF">2021-10-18T13:46:48Z</dcterms:modified>
</cp:coreProperties>
</file>