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1" r:id="rId2"/>
    <p:sldId id="260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16662"/>
    <a:srgbClr val="D2D6D2"/>
    <a:srgbClr val="FFFFFF"/>
    <a:srgbClr val="122A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356" y="-696"/>
      </p:cViewPr>
      <p:guideLst>
        <p:guide orient="horz" pos="2160"/>
        <p:guide pos="1392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8EA9C-500C-8F4C-9D1D-DDF09C62FB50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48976-7E1B-264A-8018-5F56C8F714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048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DECD29-BDBF-224D-B0D1-FFAFE3337D01}" type="datetimeFigureOut">
              <a:rPr lang="en-US" smtClean="0"/>
              <a:t>3/25/2014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32F33-D107-5845-B696-908396B78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817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64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122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white_arrow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509" y="6228009"/>
            <a:ext cx="208990" cy="213009"/>
          </a:xfrm>
          <a:prstGeom prst="rect">
            <a:avLst/>
          </a:prstGeom>
        </p:spPr>
      </p:pic>
      <p:sp>
        <p:nvSpPr>
          <p:cNvPr id="12" name="Title Placeholder 1"/>
          <p:cNvSpPr txBox="1">
            <a:spLocks/>
          </p:cNvSpPr>
          <p:nvPr userDrawn="1"/>
        </p:nvSpPr>
        <p:spPr>
          <a:xfrm>
            <a:off x="699621" y="6174731"/>
            <a:ext cx="4352862" cy="312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b="1" i="0" cap="all">
                <a:solidFill>
                  <a:srgbClr val="122A5D"/>
                </a:solidFill>
                <a:latin typeface="Century Gothic"/>
                <a:cs typeface="Century Gothic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1100" b="0" i="0" cap="none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emoryhealthcare.org</a:t>
            </a:r>
            <a:endParaRPr lang="en-US" sz="1100" b="0" i="0" cap="none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229600" cy="3962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400" y="63648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fld id="{13C2C435-FC9B-1749-8573-C8F6A9AC0EA5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tock_000015486480Small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451100"/>
            <a:ext cx="5486400" cy="30607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122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EmoryHealthcare-rev.eps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01073" y="5943600"/>
            <a:ext cx="1485727" cy="514569"/>
          </a:xfrm>
          <a:prstGeom prst="rect">
            <a:avLst/>
          </a:prstGeom>
        </p:spPr>
      </p:pic>
      <p:pic>
        <p:nvPicPr>
          <p:cNvPr id="16" name="Picture 15" descr="white_arrow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9509" y="6228009"/>
            <a:ext cx="208990" cy="213009"/>
          </a:xfrm>
          <a:prstGeom prst="rect">
            <a:avLst/>
          </a:prstGeom>
        </p:spPr>
      </p:pic>
      <p:sp>
        <p:nvSpPr>
          <p:cNvPr id="17" name="Title Placeholder 1"/>
          <p:cNvSpPr txBox="1">
            <a:spLocks/>
          </p:cNvSpPr>
          <p:nvPr userDrawn="1"/>
        </p:nvSpPr>
        <p:spPr>
          <a:xfrm>
            <a:off x="699621" y="6174731"/>
            <a:ext cx="4352862" cy="312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b="1" i="0" cap="all">
                <a:solidFill>
                  <a:srgbClr val="122A5D"/>
                </a:solidFill>
                <a:latin typeface="Century Gothic"/>
                <a:cs typeface="Century Gothic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1100" b="0" i="0" cap="none" dirty="0" err="1" smtClean="0">
                <a:solidFill>
                  <a:schemeClr val="bg1"/>
                </a:solidFill>
                <a:latin typeface="Century Gothic"/>
                <a:cs typeface="Century Gothic"/>
              </a:rPr>
              <a:t>emoryhealthcare.org</a:t>
            </a:r>
            <a:endParaRPr lang="en-US" sz="1100" b="0" i="0" cap="none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0609" y="63690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fld id="{13C2C435-FC9B-1749-8573-C8F6A9AC0EA5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5791200"/>
            <a:ext cx="9144000" cy="1066800"/>
          </a:xfrm>
          <a:prstGeom prst="rect">
            <a:avLst/>
          </a:prstGeom>
          <a:solidFill>
            <a:srgbClr val="122A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EmoryHealthcare-rev.eps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1073" y="5943600"/>
            <a:ext cx="1485727" cy="514569"/>
          </a:xfrm>
          <a:prstGeom prst="rect">
            <a:avLst/>
          </a:prstGeom>
        </p:spPr>
      </p:pic>
      <p:pic>
        <p:nvPicPr>
          <p:cNvPr id="14" name="Picture 13" descr="white_arrow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9509" y="6228009"/>
            <a:ext cx="208990" cy="213009"/>
          </a:xfrm>
          <a:prstGeom prst="rect">
            <a:avLst/>
          </a:prstGeom>
        </p:spPr>
      </p:pic>
      <p:sp>
        <p:nvSpPr>
          <p:cNvPr id="15" name="Title Placeholder 1"/>
          <p:cNvSpPr txBox="1">
            <a:spLocks/>
          </p:cNvSpPr>
          <p:nvPr userDrawn="1"/>
        </p:nvSpPr>
        <p:spPr>
          <a:xfrm>
            <a:off x="699621" y="6174731"/>
            <a:ext cx="4352862" cy="3128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b="1" i="0" cap="all">
                <a:solidFill>
                  <a:srgbClr val="122A5D"/>
                </a:solidFill>
                <a:latin typeface="Century Gothic"/>
                <a:cs typeface="Century Gothic"/>
              </a:defRPr>
            </a:lvl1pPr>
          </a:lstStyle>
          <a:p>
            <a:pPr algn="l">
              <a:spcAft>
                <a:spcPts val="1200"/>
              </a:spcAft>
            </a:pPr>
            <a:r>
              <a:rPr lang="en-US" sz="1100" b="0" i="0" cap="none" dirty="0" err="1" smtClean="0">
                <a:solidFill>
                  <a:srgbClr val="FFFFFF"/>
                </a:solidFill>
                <a:latin typeface="Century Gothic"/>
                <a:cs typeface="Century Gothic"/>
              </a:rPr>
              <a:t>emoryhealthcare.org</a:t>
            </a:r>
            <a:endParaRPr lang="en-US" sz="1100" b="0" i="0" cap="none" dirty="0">
              <a:solidFill>
                <a:srgbClr val="FFFFFF"/>
              </a:solidFill>
              <a:latin typeface="Century Gothic"/>
              <a:cs typeface="Century Gothic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457200" y="1587500"/>
            <a:ext cx="8229600" cy="387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400" y="63648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defRPr sz="1200">
                <a:solidFill>
                  <a:srgbClr val="FFFFFF"/>
                </a:solidFill>
              </a:defRPr>
            </a:lvl1pPr>
          </a:lstStyle>
          <a:p>
            <a:pPr algn="l"/>
            <a:fld id="{13C2C435-FC9B-1749-8573-C8F6A9AC0EA5}" type="slidenum">
              <a:rPr lang="en-US" smtClean="0"/>
              <a:pPr algn="l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D2A858-FE00-4132-BF7D-AC9CE61DCA8B}" type="slidenum">
              <a:rPr lang="en-US" smtClean="0"/>
              <a:pPr>
                <a:defRPr/>
              </a:pPr>
              <a:t>‹#›</a:t>
            </a:fld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5923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228600" indent="-228600"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2C435-FC9B-1749-8573-C8F6A9AC0E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3" r:id="rId2"/>
    <p:sldLayoutId id="2147483663" r:id="rId3"/>
    <p:sldLayoutId id="2147483664" r:id="rId4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b="1" i="0" kern="1200" cap="all">
          <a:solidFill>
            <a:srgbClr val="122A5D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Century Gothic"/>
          <a:ea typeface="+mn-ea"/>
          <a:cs typeface="Century Gothic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Century Gothic"/>
          <a:ea typeface="+mn-ea"/>
          <a:cs typeface="Century Gothic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>
          <a:solidFill>
            <a:schemeClr val="tx1"/>
          </a:solidFill>
          <a:latin typeface="Century Gothic"/>
          <a:ea typeface="+mn-ea"/>
          <a:cs typeface="Century Gothic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Century Gothic"/>
          <a:ea typeface="+mn-ea"/>
          <a:cs typeface="Century Gothic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Century Gothic"/>
          <a:ea typeface="+mn-ea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SJtitle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025" y="0"/>
            <a:ext cx="9798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114617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3" descr="EmoryHealthca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828925" y="2366124"/>
            <a:ext cx="2981325" cy="103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228974" y="4160190"/>
            <a:ext cx="2181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16662"/>
                </a:solidFill>
                <a:latin typeface="Century Gothic" panose="020B0502020202020204" pitchFamily="34" charset="0"/>
              </a:rPr>
              <a:t>Insert Title</a:t>
            </a:r>
            <a:endParaRPr lang="en-US" sz="3200" dirty="0">
              <a:solidFill>
                <a:srgbClr val="616662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6801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13C2C435-FC9B-1749-8573-C8F6A9AC0EA5}" type="slidenum">
              <a:rPr lang="en-US" smtClean="0"/>
              <a:pPr algn="l"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13C2C435-FC9B-1749-8573-C8F6A9AC0EA5}" type="slidenum">
              <a:rPr lang="en-US" smtClean="0"/>
              <a:pPr algn="l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33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l"/>
            <a:fld id="{13C2C435-FC9B-1749-8573-C8F6A9AC0EA5}" type="slidenum">
              <a:rPr lang="en-US" smtClean="0"/>
              <a:pPr algn="l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3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</TotalTime>
  <Words>5</Words>
  <Application>Microsoft Office PowerPoint</Application>
  <PresentationFormat>On-screen Show (4:3)</PresentationFormat>
  <Paragraphs>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Cristina Jucan</dc:creator>
  <cp:lastModifiedBy>n785645</cp:lastModifiedBy>
  <cp:revision>47</cp:revision>
  <cp:lastPrinted>2013-07-05T20:11:28Z</cp:lastPrinted>
  <dcterms:created xsi:type="dcterms:W3CDTF">2013-09-11T18:09:07Z</dcterms:created>
  <dcterms:modified xsi:type="dcterms:W3CDTF">2014-03-25T20:52:49Z</dcterms:modified>
</cp:coreProperties>
</file>