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8E00"/>
    <a:srgbClr val="002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4" d="100"/>
          <a:sy n="104" d="100"/>
        </p:scale>
        <p:origin x="-3064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33660-F740-504A-B173-3572F2E30F05}" type="datetimeFigureOut">
              <a:rPr lang="en-US" smtClean="0"/>
              <a:t>6/29/18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0378A-FE3E-AA41-A7D0-C04F25D0A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260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376D-93B9-594C-9399-849F8C12FFD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B942-E422-B248-A0EA-9B6A663E6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1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376D-93B9-594C-9399-849F8C12FFD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B942-E422-B248-A0EA-9B6A663E6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2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376D-93B9-594C-9399-849F8C12FFD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B942-E422-B248-A0EA-9B6A663E6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9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376D-93B9-594C-9399-849F8C12FFD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B942-E422-B248-A0EA-9B6A663E6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5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376D-93B9-594C-9399-849F8C12FFD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B942-E422-B248-A0EA-9B6A663E6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29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376D-93B9-594C-9399-849F8C12FFD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B942-E422-B248-A0EA-9B6A663E6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3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376D-93B9-594C-9399-849F8C12FFD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B942-E422-B248-A0EA-9B6A663E6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4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376D-93B9-594C-9399-849F8C12FFD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B942-E422-B248-A0EA-9B6A663E6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5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376D-93B9-594C-9399-849F8C12FFD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B942-E422-B248-A0EA-9B6A663E6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56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376D-93B9-594C-9399-849F8C12FFD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B942-E422-B248-A0EA-9B6A663E6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376D-93B9-594C-9399-849F8C12FFD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9B942-E422-B248-A0EA-9B6A663E6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0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D376D-93B9-594C-9399-849F8C12FFD9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9B942-E422-B248-A0EA-9B6A663E6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7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A271B47-56F8-F049-8D24-56DE0A8FFD6B}"/>
              </a:ext>
            </a:extLst>
          </p:cNvPr>
          <p:cNvSpPr/>
          <p:nvPr/>
        </p:nvSpPr>
        <p:spPr>
          <a:xfrm>
            <a:off x="0" y="5757334"/>
            <a:ext cx="9148137" cy="1058238"/>
          </a:xfrm>
          <a:prstGeom prst="rect">
            <a:avLst/>
          </a:prstGeom>
          <a:solidFill>
            <a:srgbClr val="00287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B90EE41-65C7-354B-A301-C18E395F3632}"/>
              </a:ext>
            </a:extLst>
          </p:cNvPr>
          <p:cNvSpPr/>
          <p:nvPr/>
        </p:nvSpPr>
        <p:spPr>
          <a:xfrm>
            <a:off x="0" y="-113016"/>
            <a:ext cx="9148137" cy="1058238"/>
          </a:xfrm>
          <a:prstGeom prst="rect">
            <a:avLst/>
          </a:prstGeom>
          <a:solidFill>
            <a:srgbClr val="00287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92" y="5909482"/>
            <a:ext cx="8911152" cy="83582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980" y="160949"/>
            <a:ext cx="6400800" cy="573101"/>
          </a:xfrm>
        </p:spPr>
        <p:txBody>
          <a:bodyPr anchor="ctr">
            <a:normAutofit fontScale="92500" lnSpcReduction="10000"/>
          </a:bodyPr>
          <a:lstStyle/>
          <a:p>
            <a:pPr algn="l"/>
            <a:r>
              <a:rPr lang="en-US" sz="3600" dirty="0">
                <a:solidFill>
                  <a:srgbClr val="D28E00"/>
                </a:solidFill>
                <a:latin typeface="Georgia" panose="02040502050405020303" pitchFamily="18" charset="0"/>
                <a:cs typeface="Arial"/>
              </a:rPr>
              <a:t>Header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636" y="6132909"/>
            <a:ext cx="1859097" cy="375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263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Kowal</dc:creator>
  <cp:lastModifiedBy>Calloway, Bryetta</cp:lastModifiedBy>
  <cp:revision>23</cp:revision>
  <dcterms:created xsi:type="dcterms:W3CDTF">2015-07-13T15:41:42Z</dcterms:created>
  <dcterms:modified xsi:type="dcterms:W3CDTF">2018-06-29T19:30:05Z</dcterms:modified>
</cp:coreProperties>
</file>